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5"/>
  </p:handoutMasterIdLst>
  <p:sldIdLst>
    <p:sldId id="256" r:id="rId4"/>
    <p:sldId id="275" r:id="rId6"/>
    <p:sldId id="304" r:id="rId7"/>
    <p:sldId id="274" r:id="rId8"/>
    <p:sldId id="257" r:id="rId9"/>
    <p:sldId id="306" r:id="rId10"/>
    <p:sldId id="308" r:id="rId11"/>
    <p:sldId id="305" r:id="rId12"/>
    <p:sldId id="307" r:id="rId13"/>
    <p:sldId id="271" r:id="rId1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and FL</a:t>
            </a:r>
            <a:endParaRPr lang="en-US" sz="3600" b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and FL</a:t>
            </a:r>
            <a:endParaRPr lang="en-US" sz="3600" b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1254760"/>
            <a:ext cx="6706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>
                <a:latin typeface="Times New Roman Regular" panose="02020603050405020304" charset="0"/>
                <a:cs typeface="Times New Roman Regular" panose="02020603050405020304" charset="0"/>
              </a:rPr>
              <a:t>1</a:t>
            </a:r>
            <a:r>
              <a:rPr lang="en-US" sz="36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r>
              <a:rPr sz="36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3600">
                <a:latin typeface="Times New Roman Regular" panose="02020603050405020304" charset="0"/>
                <a:cs typeface="Times New Roman Regular" panose="02020603050405020304" charset="0"/>
              </a:rPr>
              <a:t>T</a:t>
            </a:r>
            <a:r>
              <a:rPr sz="3600">
                <a:latin typeface="Times New Roman Regular" panose="02020603050405020304" charset="0"/>
                <a:cs typeface="Times New Roman Regular" panose="02020603050405020304" charset="0"/>
              </a:rPr>
              <a:t>he optimizer status differences </a:t>
            </a:r>
            <a:endParaRPr sz="36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36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600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r>
              <a:rPr lang="en-US" sz="36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r>
              <a:rPr sz="36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3600">
                <a:latin typeface="Times New Roman Regular" panose="02020603050405020304" charset="0"/>
                <a:cs typeface="Times New Roman Regular" panose="02020603050405020304" charset="0"/>
              </a:rPr>
              <a:t>N</a:t>
            </a:r>
            <a:r>
              <a:rPr sz="3600">
                <a:latin typeface="Times New Roman Regular" panose="02020603050405020304" charset="0"/>
                <a:cs typeface="Times New Roman Regular" panose="02020603050405020304" charset="0"/>
              </a:rPr>
              <a:t>umerical precision error </a:t>
            </a:r>
            <a:endParaRPr sz="36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36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3600">
                <a:latin typeface="Times New Roman Regular" panose="02020603050405020304" charset="0"/>
                <a:cs typeface="Times New Roman Regular" panose="02020603050405020304" charset="0"/>
              </a:rPr>
              <a:t>3. Back propagation chain rules are different</a:t>
            </a:r>
            <a:endParaRPr sz="36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Semi-supervised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Learning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80385"/>
            <a:ext cx="9144000" cy="212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775" y="1623695"/>
            <a:ext cx="8135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Semi-supervised learning is a method of model training using a small amount of labeled data and a large amount of unlabeled data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Self-Distillation &amp; Soft Labels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12762" y="1163255"/>
            <a:ext cx="7879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reduces the influence of label noise by generating soft labels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1799590"/>
            <a:ext cx="6859270" cy="3709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0170" y="5977930"/>
            <a:ext cx="886015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 R, </a:t>
            </a:r>
            <a:r>
              <a:rPr lang="en-US" altLang="zh-CN" sz="9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Sanghavi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 Understanding self-distillation in the presence of label noise[C]//International Conference on Machine Learning. PMLR, 2023: 7102-7140.</a:t>
            </a:r>
            <a:endParaRPr lang="en-US" altLang="zh-CN" sz="9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Kim J, Baratin A, Zhang Y, et al. </a:t>
            </a:r>
            <a:r>
              <a:rPr lang="en-US" altLang="zh-CN" sz="9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CrossSplit</a:t>
            </a:r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mitigating label noise memorization through data splitting[C]//International Conference on Machine Learning. PMLR, 2023: 16377-16392.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Nguyen Q, Valizadegan H, Hauskrecht M. Learning classification models with soft-label information[J]. Journal of the American Medical Informatics Association, 2014, 21(3): 501-508.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Pseudo Labels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Pseudo Labels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Pseudo Labels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12762" y="1163255"/>
            <a:ext cx="78797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ssumption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noise 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some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Difficult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- IID data noise may be mistaken for a label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nnovation: through prediction confidence to decide whether correct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a label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More ideas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12445" y="1163320"/>
            <a:ext cx="81540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</a:t>
            </a:r>
            <a:r>
              <a:rPr 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idea of this algorithm</a:t>
            </a:r>
            <a:endParaRPr 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the algorithm mathematically</a:t>
            </a:r>
            <a:endParaRPr 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should be added</a:t>
            </a:r>
            <a:endParaRPr 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WPS 文字</Application>
  <PresentationFormat>全屏显示(4:3)</PresentationFormat>
  <Paragraphs>89</Paragraphs>
  <Slides>10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1_Office 主题​​</vt:lpstr>
      <vt:lpstr>Week Summarry</vt:lpstr>
      <vt:lpstr>PowerPoint 演示文稿</vt:lpstr>
      <vt:lpstr>PowerPoint 演示文稿</vt:lpstr>
      <vt:lpstr>Semi-supervised Learning</vt:lpstr>
      <vt:lpstr>Self-Distillation &amp; Soft Labels</vt:lpstr>
      <vt:lpstr>Pseudo Labels</vt:lpstr>
      <vt:lpstr>Pseudo Labels</vt:lpstr>
      <vt:lpstr>Self-Distillation &amp; Soft Labels</vt:lpstr>
      <vt:lpstr>Pseudo Labels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151</cp:revision>
  <dcterms:created xsi:type="dcterms:W3CDTF">2024-10-07T06:09:43Z</dcterms:created>
  <dcterms:modified xsi:type="dcterms:W3CDTF">2024-10-07T06:09:43Z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F9FAA398EF07AECCC570ED6643184C71_43</vt:lpwstr>
  </property>
</Properties>
</file>