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3"/>
  </p:handoutMasterIdLst>
  <p:sldIdLst>
    <p:sldId id="256" r:id="rId4"/>
    <p:sldId id="275" r:id="rId6"/>
    <p:sldId id="273" r:id="rId7"/>
    <p:sldId id="283" r:id="rId8"/>
    <p:sldId id="300" r:id="rId9"/>
    <p:sldId id="274" r:id="rId10"/>
    <p:sldId id="257" r:id="rId11"/>
    <p:sldId id="271" r:id="rId12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5597"/>
    <a:srgbClr val="4B4539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86328"/>
  </p:normalViewPr>
  <p:slideViewPr>
    <p:cSldViewPr snapToGrid="0" showGuides="1">
      <p:cViewPr varScale="1">
        <p:scale>
          <a:sx n="140" d="100"/>
          <a:sy n="140" d="100"/>
        </p:scale>
        <p:origin x="2556" y="126"/>
      </p:cViewPr>
      <p:guideLst>
        <p:guide orient="horz" pos="218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GLOBECOM 2023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GLOBECOM 2023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4155" y="840740"/>
            <a:ext cx="8735060" cy="21869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Week Summarry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6860" y="3748092"/>
            <a:ext cx="8682355" cy="1655445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12332463 Geng Tian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Engineering, Southern University of Science and Technology, Shenzhen, China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sustech.logo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793" y="5257479"/>
            <a:ext cx="1282065" cy="12820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85775" y="258445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Privileged Information</a:t>
            </a:r>
            <a:endParaRPr lang="en-US" sz="3600" b="1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2550" y="6003330"/>
            <a:ext cx="980313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 R, </a:t>
            </a:r>
            <a:r>
              <a:rPr lang="en-US" altLang="zh-CN" sz="9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Sanghavi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S. Understanding self-distillation in the presence of label noise[C]//International Conference on Machine Learning. PMLR, 2023: 7102-7140.</a:t>
            </a:r>
            <a:endParaRPr lang="en-US" altLang="zh-CN" sz="9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9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Collier M, Jenatton R, Kokiopoulou E, et al. Transfer and marginalize: Explaining away label noise with privileged information[C]//International Conference on Machine Learning. PMLR, 2022: 4219-4237.</a:t>
            </a:r>
            <a:endParaRPr lang="en-US" altLang="zh-CN" sz="90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47190"/>
            <a:ext cx="9144000" cy="3563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Privileged Information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0170" y="5977930"/>
            <a:ext cx="941260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Liu Y, Cheng H, Zhang K. Identifiability of label noise transition matrix[C]//International Conference on Machine Learning. PMLR, 2023: 21475-21496.</a:t>
            </a:r>
            <a:endParaRPr lang="en-US" altLang="zh-CN" sz="9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Yao Y, Liu T, Han B, et al. Dual t: Reducing estimation error for transition matrix in label-noise learning[J]. Advances in neural information processing systems, 2020, 33: 7260-7271.</a:t>
            </a:r>
            <a:endParaRPr lang="en-US" altLang="zh-CN" sz="9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Zhu Z, Wang J, Liu Y. Beyond images: Label noise transition matrix estimation for tasks with lower-quality features[C]//International Conference on Machine Learning. PMLR, 2022: 27633-27653.</a:t>
            </a:r>
            <a:endParaRPr lang="en-US" altLang="zh-CN" sz="9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82370"/>
            <a:ext cx="9144000" cy="4492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Modeling Label Noise</a:t>
            </a:r>
            <a:endParaRPr lang="en-US" sz="3600" b="1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2550" y="6016030"/>
            <a:ext cx="9914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9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Yi K, Wu J. Probabilistic end-to-end noise correction for learning with noisy labels[C]//Proceedings of the IEEE/CVF conference on computer vision and pattern recognition. 2019: 7017-7025.</a:t>
            </a:r>
            <a:endParaRPr lang="en-US" altLang="zh-CN" sz="900" b="0" i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Yao Y, Gong M, Du Y, et al. Which is better for learning with noisy labels: the semi-supervised method or modeling label noise?[C]//International conference on machine learning. PMLR, 2023: 39660-39673.</a:t>
            </a:r>
            <a:endParaRPr lang="en-US" altLang="zh-CN" sz="9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3710" y="1167130"/>
            <a:ext cx="5371465" cy="47231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Modeling Label Noise</a:t>
            </a:r>
            <a:endParaRPr lang="en-US" sz="3600" b="1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080" y="6280190"/>
            <a:ext cx="797115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9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Liu S, Zhu Z, Qu Q, et al. Robust training under label noise by over-parameterization[C]//International Conference on Machine Learning. PMLR, 2022: 14153-14172.</a:t>
            </a:r>
            <a:endParaRPr lang="en-US" altLang="zh-CN" sz="900" b="0" i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8650" y="1413510"/>
            <a:ext cx="7505700" cy="4030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latin typeface="Times New Roman Regular" panose="02020603050405020304" charset="0"/>
                <a:cs typeface="Times New Roman Regular" panose="02020603050405020304" charset="0"/>
              </a:rPr>
              <a:t>1. Identify the sparsity of label noise</a:t>
            </a:r>
            <a:endParaRPr lang="zh-CN" altLang="en-US"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lang="zh-CN" altLang="en-US"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lang="zh-CN" altLang="en-US" sz="3200">
                <a:latin typeface="Times New Roman Regular" panose="02020603050405020304" charset="0"/>
                <a:cs typeface="Times New Roman Regular" panose="02020603050405020304" charset="0"/>
              </a:rPr>
              <a:t>2. Introduce sparse over-parameterized items</a:t>
            </a:r>
            <a:endParaRPr lang="zh-CN" altLang="en-US"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lang="zh-CN" altLang="en-US"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lang="zh-CN" altLang="en-US" sz="3200">
                <a:latin typeface="Times New Roman Regular" panose="02020603050405020304" charset="0"/>
                <a:cs typeface="Times New Roman Regular" panose="02020603050405020304" charset="0"/>
              </a:rPr>
              <a:t>3. Use implicit algorithm to regularize</a:t>
            </a:r>
            <a:endParaRPr lang="zh-CN" altLang="en-US"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lang="zh-CN" altLang="en-US"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lang="zh-CN" altLang="en-US" sz="3200">
                <a:latin typeface="Times New Roman Regular" panose="02020603050405020304" charset="0"/>
                <a:cs typeface="Times New Roman Regular" panose="02020603050405020304" charset="0"/>
              </a:rPr>
              <a:t>4. Separation of noise and data</a:t>
            </a:r>
            <a:endParaRPr lang="zh-CN" altLang="en-US"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lang="zh-CN" altLang="en-US" sz="32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Semi-supervised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Learning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12550" y="6016030"/>
            <a:ext cx="9914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9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 J, Socher R, Hoi S C H. Dividemix: Learning with noisy labels as semi-supervised learning[J]. arXiv preprint arXiv:2002.07394, 2020.</a:t>
            </a:r>
            <a:endParaRPr lang="en-US" altLang="zh-CN" sz="900" b="0" i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Yao Y, Gong M, Du Y, et al. Which is better for learning with noisy labels: the semi-supervised method or modeling label noise?[C]//International conference on machine learning. PMLR, 2023: 39660-39673.</a:t>
            </a:r>
            <a:endParaRPr lang="en-US" altLang="zh-CN" sz="9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080385"/>
            <a:ext cx="9144000" cy="212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5775" y="1623695"/>
            <a:ext cx="8135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Semi-supervised learning is a method of model training using a small amount of labeled data and a large amount of unlabeled data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Self-Distillation &amp; Soft Labels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512762" y="1163255"/>
            <a:ext cx="7879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reduces the influence of label noise by generating soft labels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4595" y="1799590"/>
            <a:ext cx="6859270" cy="37090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20170" y="5977930"/>
            <a:ext cx="886015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 R, </a:t>
            </a:r>
            <a:r>
              <a:rPr lang="en-US" altLang="zh-CN" sz="9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Sanghavi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S. Understanding self-distillation in the presence of label noise[C]//International Conference on Machine Learning. PMLR, 2023: 7102-7140.</a:t>
            </a:r>
            <a:endParaRPr lang="en-US" altLang="zh-CN" sz="9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Kim J, Baratin A, Zhang Y, et al. </a:t>
            </a:r>
            <a:r>
              <a:rPr lang="en-US" altLang="zh-CN" sz="9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CrossSplit</a:t>
            </a:r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mitigating label noise memorization through data splitting[C]//International Conference on Machine Learning. PMLR, 2023: 16377-16392.</a:t>
            </a:r>
            <a:endParaRPr lang="en-US" altLang="zh-CN" sz="9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Nguyen Q, Valizadegan H, Hauskrecht M. Learning classification models with soft-label information[J]. Journal of the American Medical Informatics Association, 2014, 21(3): 501-508.</a:t>
            </a: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</a:t>
            </a:r>
            <a:r>
              <a:rPr lang="en-US" altLang="zh-CN" dirty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Tian</a:t>
            </a:r>
            <a:r>
              <a:rPr lang="zh-CN" altLang="en-US" dirty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 dirty="0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55848" y="2180705"/>
            <a:ext cx="8548370" cy="89662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Thank You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!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b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</a:b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Questions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are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welcome!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3135</Words>
  <Application>WPS 演示</Application>
  <PresentationFormat>全屏显示(4:3)</PresentationFormat>
  <Paragraphs>81</Paragraphs>
  <Slides>8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宋体</vt:lpstr>
      <vt:lpstr>Wingdings</vt:lpstr>
      <vt:lpstr>Times New Roman Bold</vt:lpstr>
      <vt:lpstr>Times New Roman</vt:lpstr>
      <vt:lpstr>Arial Regular</vt:lpstr>
      <vt:lpstr>Calibri</vt:lpstr>
      <vt:lpstr>Helvetica Neue</vt:lpstr>
      <vt:lpstr>Gigi</vt:lpstr>
      <vt:lpstr>微软雅黑</vt:lpstr>
      <vt:lpstr>汉仪旗黑</vt:lpstr>
      <vt:lpstr>汉仪书宋二KW</vt:lpstr>
      <vt:lpstr>宋体</vt:lpstr>
      <vt:lpstr>Arial Unicode MS</vt:lpstr>
      <vt:lpstr>Times New Roman Regular</vt:lpstr>
      <vt:lpstr>Office 主题​​</vt:lpstr>
      <vt:lpstr>1_Office 主题​​</vt:lpstr>
      <vt:lpstr>Byzantine-Robust Federated Learning: Impact of Client Subsampling and Local Updates</vt:lpstr>
      <vt:lpstr>PowerPoint 演示文稿</vt:lpstr>
      <vt:lpstr>The Goal of Federated Learning</vt:lpstr>
      <vt:lpstr>Summary of Robust Algorithms: FedRo</vt:lpstr>
      <vt:lpstr>Modeling Label Noise</vt:lpstr>
      <vt:lpstr>Related Work Problem of Prior </vt:lpstr>
      <vt:lpstr>Self-Distillation</vt:lpstr>
      <vt:lpstr>Thank You!  Questions are welcome!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SUST</dc:creator>
  <cp:lastModifiedBy>巧克力</cp:lastModifiedBy>
  <cp:revision>148</cp:revision>
  <dcterms:created xsi:type="dcterms:W3CDTF">2024-09-24T01:58:45Z</dcterms:created>
  <dcterms:modified xsi:type="dcterms:W3CDTF">2024-09-24T01:58:45Z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2052-5.4.1.7920</vt:lpwstr>
  </property>
  <property fmtid="{D5CDD505-2E9C-101B-9397-08002B2CF9AE}" pid="3" name="ICV">
    <vt:lpwstr>F9FAA398EF07AECCC570ED6643184C71_43</vt:lpwstr>
  </property>
</Properties>
</file>