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448" r:id="rId5"/>
    <p:sldId id="460" r:id="rId6"/>
    <p:sldId id="461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Byzantine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Clients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722755"/>
            <a:ext cx="93459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·</a:t>
            </a:r>
            <a:r>
              <a:rPr lang="zh-CN" altLang="en-US" sz="3200">
                <a:latin typeface="Times New Roman Regular" panose="02020603050405020304" charset="0"/>
                <a:cs typeface="Times New Roman Regular" panose="02020603050405020304" charset="0"/>
              </a:rPr>
              <a:t>Proof of convergence</a:t>
            </a:r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·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The impact of Byzantine users on splitfed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Labels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722755"/>
            <a:ext cx="93459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·</a:t>
            </a:r>
            <a:r>
              <a:rPr lang="zh-CN" altLang="en-US" sz="3200">
                <a:latin typeface="Times New Roman Regular" panose="02020603050405020304" charset="0"/>
                <a:cs typeface="Times New Roman Regular" panose="02020603050405020304" charset="0"/>
              </a:rPr>
              <a:t>Server knows label</a:t>
            </a:r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·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The server knows noniid and noise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·Adjust the algorithm dynamically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Modify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Splitfed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722755"/>
            <a:ext cx="93459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·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Replace the aggregation function of the server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·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Compare the convergence of different aggregation functions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演示</Application>
  <PresentationFormat>宽屏</PresentationFormat>
  <Paragraphs>24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</vt:lpstr>
      <vt:lpstr>Söhne</vt:lpstr>
      <vt:lpstr>Times New Roman Regular</vt:lpstr>
      <vt:lpstr>Thonburi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等线 Light</vt:lpstr>
      <vt:lpstr>Söhne</vt:lpstr>
      <vt:lpstr>微软雅黑</vt:lpstr>
      <vt:lpstr>苹方-简</vt:lpstr>
      <vt:lpstr>Office 主题​​</vt:lpstr>
      <vt:lpstr> Summary of the Week  </vt:lpstr>
      <vt:lpstr>Experimental Results</vt:lpstr>
      <vt:lpstr>Byzantine clients</vt:lpstr>
      <vt:lpstr>Labels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209</cp:revision>
  <dcterms:created xsi:type="dcterms:W3CDTF">2024-09-17T14:24:37Z</dcterms:created>
  <dcterms:modified xsi:type="dcterms:W3CDTF">2024-09-17T14:24:37Z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AA0EBDC54256ACD1E9A40A668E5055B9_43</vt:lpwstr>
  </property>
  <property fmtid="{D5CDD505-2E9C-101B-9397-08002B2CF9AE}" pid="3" name="KSOProductBuildVer">
    <vt:lpwstr>2052-5.4.1.7920</vt:lpwstr>
  </property>
</Properties>
</file>