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7" r:id="rId2"/>
    <p:sldId id="465" r:id="rId3"/>
    <p:sldId id="479" r:id="rId4"/>
    <p:sldId id="483" r:id="rId5"/>
    <p:sldId id="484" r:id="rId6"/>
    <p:sldId id="485" r:id="rId7"/>
    <p:sldId id="486" r:id="rId8"/>
    <p:sldId id="481" r:id="rId9"/>
    <p:sldId id="482" r:id="rId10"/>
    <p:sldId id="27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2024/6/17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 of the Week</a:t>
            </a:r>
            <a:b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Content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5485" y="1687830"/>
            <a:ext cx="7614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 Regular" panose="02020603050405020304" charset="0"/>
                <a:cs typeface="Times New Roman Regular" panose="02020603050405020304" charset="0"/>
              </a:rPr>
              <a:t>1. Jensen-Shannon Divergence</a:t>
            </a:r>
          </a:p>
          <a:p>
            <a:endParaRPr lang="en-US" sz="3200" dirty="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lang="en-US" sz="3200" dirty="0">
                <a:latin typeface="Times New Roman Regular" panose="02020603050405020304" charset="0"/>
                <a:cs typeface="Times New Roman Regular" panose="02020603050405020304" charset="0"/>
              </a:rPr>
              <a:t>2</a:t>
            </a:r>
            <a:r>
              <a:rPr sz="3200" dirty="0">
                <a:latin typeface="Times New Roman Regular" panose="02020603050405020304" charset="0"/>
                <a:cs typeface="Times New Roman Regular" panose="02020603050405020304" charset="0"/>
              </a:rPr>
              <a:t>. </a:t>
            </a:r>
            <a:r>
              <a:rPr lang="en-US" altLang="zh-CN" sz="3200" dirty="0" err="1">
                <a:latin typeface="Times New Roman Regular" panose="02020603050405020304" charset="0"/>
                <a:cs typeface="Times New Roman Regular" panose="02020603050405020304" charset="0"/>
              </a:rPr>
              <a:t>FedCorr</a:t>
            </a:r>
            <a:endParaRPr lang="en-US" sz="32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Jensen-Shannon Divergence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CF1B01F-D188-D7D7-5413-6106D3849B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003" y="1351500"/>
            <a:ext cx="4984021" cy="311501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CACEE9-AEEB-8DB7-1E92-B10F2EFB6A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76" y="1497551"/>
            <a:ext cx="4750339" cy="296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30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Jensen-Shannon Divergence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ADEE5DD-40A4-D18E-0032-B4F39E57F3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7468" y="1715073"/>
            <a:ext cx="4775200" cy="2984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B6926FD-BB4F-44D7-72EF-85BBA6B37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" y="1605441"/>
            <a:ext cx="4656137" cy="320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LID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24870AB-7B8C-7682-C10F-EF21C2491C97}"/>
              </a:ext>
            </a:extLst>
          </p:cNvPr>
          <p:cNvSpPr txBox="1"/>
          <p:nvPr/>
        </p:nvSpPr>
        <p:spPr>
          <a:xfrm>
            <a:off x="8620369" y="1606550"/>
            <a:ext cx="281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Beta=</a:t>
            </a:r>
            <a:r>
              <a:rPr lang="zh-CN" altLang="en-US" dirty="0"/>
              <a:t>∞</a:t>
            </a:r>
            <a:endParaRPr lang="en-US" altLang="zh-CN" dirty="0"/>
          </a:p>
          <a:p>
            <a:r>
              <a:rPr lang="en-US" altLang="zh-CN" dirty="0"/>
              <a:t>60% of users contain noise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1CE7CD-FD4E-CE1C-4BA4-A1CDF98227F6}"/>
              </a:ext>
            </a:extLst>
          </p:cNvPr>
          <p:cNvSpPr txBox="1"/>
          <p:nvPr/>
        </p:nvSpPr>
        <p:spPr>
          <a:xfrm>
            <a:off x="572453" y="1519260"/>
            <a:ext cx="4011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Actual noise users: 60</a:t>
            </a:r>
          </a:p>
          <a:p>
            <a:r>
              <a:rPr lang="en-US" altLang="zh-CN" dirty="0"/>
              <a:t>Identified noise users: 63 </a:t>
            </a:r>
          </a:p>
          <a:p>
            <a:r>
              <a:rPr lang="en-US" altLang="zh-CN" dirty="0"/>
              <a:t>Recognition accuracy rate is about 90%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30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LID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24870AB-7B8C-7682-C10F-EF21C2491C97}"/>
              </a:ext>
            </a:extLst>
          </p:cNvPr>
          <p:cNvSpPr txBox="1"/>
          <p:nvPr/>
        </p:nvSpPr>
        <p:spPr>
          <a:xfrm>
            <a:off x="8620369" y="1606550"/>
            <a:ext cx="281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Beta=1</a:t>
            </a:r>
          </a:p>
          <a:p>
            <a:r>
              <a:rPr lang="en-US" altLang="zh-CN" dirty="0"/>
              <a:t>60% of users contain noise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1CE7CD-FD4E-CE1C-4BA4-A1CDF98227F6}"/>
              </a:ext>
            </a:extLst>
          </p:cNvPr>
          <p:cNvSpPr txBox="1"/>
          <p:nvPr/>
        </p:nvSpPr>
        <p:spPr>
          <a:xfrm>
            <a:off x="572453" y="1519260"/>
            <a:ext cx="4011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Actual noise users: 60</a:t>
            </a:r>
          </a:p>
          <a:p>
            <a:r>
              <a:rPr lang="en-US" altLang="zh-CN" dirty="0"/>
              <a:t>Identified noise users: 39 </a:t>
            </a:r>
          </a:p>
          <a:p>
            <a:r>
              <a:rPr lang="en-US" altLang="zh-CN" dirty="0"/>
              <a:t>Recognition accuracy rate is about 65%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908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New calculation method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45E8BC-0745-9527-6750-613A961407C0}"/>
              </a:ext>
            </a:extLst>
          </p:cNvPr>
          <p:cNvSpPr txBox="1"/>
          <p:nvPr/>
        </p:nvSpPr>
        <p:spPr>
          <a:xfrm>
            <a:off x="876300" y="1612900"/>
            <a:ext cx="7726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higher the LID score -&gt; the greater the probability of being a noisy user</a:t>
            </a:r>
          </a:p>
          <a:p>
            <a:r>
              <a:rPr lang="en-US" altLang="zh-CN" dirty="0"/>
              <a:t>The higher the JS score -&gt; the greater the degree of Non-</a:t>
            </a:r>
            <a:r>
              <a:rPr lang="en-US" altLang="zh-CN" dirty="0" err="1"/>
              <a:t>iid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AFCE44-8420-D5AA-E900-595812BD35BD}"/>
              </a:ext>
            </a:extLst>
          </p:cNvPr>
          <p:cNvSpPr txBox="1"/>
          <p:nvPr/>
        </p:nvSpPr>
        <p:spPr>
          <a:xfrm>
            <a:off x="876300" y="324433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Result=LID-k*JS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390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FedCorr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9397C41-1ADE-DFAA-252F-08FE8744C1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53" y="1255386"/>
            <a:ext cx="10657200" cy="410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9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7075"/>
            <a:ext cx="12192000" cy="1980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2946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FedCorr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5A052A8-E22E-CDF6-B3FA-B2E16E4CE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7171" y="1149350"/>
            <a:ext cx="6958034" cy="42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1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112</Words>
  <Application>Microsoft Office PowerPoint</Application>
  <PresentationFormat>宽屏</PresentationFormat>
  <Paragraphs>26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Söhne</vt:lpstr>
      <vt:lpstr>Times New Roman Regular</vt:lpstr>
      <vt:lpstr>等线</vt:lpstr>
      <vt:lpstr>等线 Light</vt:lpstr>
      <vt:lpstr>微软雅黑</vt:lpstr>
      <vt:lpstr>Arial</vt:lpstr>
      <vt:lpstr>Calibri</vt:lpstr>
      <vt:lpstr>Office 主题​​</vt:lpstr>
      <vt:lpstr> Summary of the Week  </vt:lpstr>
      <vt:lpstr>Content</vt:lpstr>
      <vt:lpstr>Jensen-Shannon Divergence</vt:lpstr>
      <vt:lpstr>Jensen-Shannon Divergence</vt:lpstr>
      <vt:lpstr>LID</vt:lpstr>
      <vt:lpstr>LID</vt:lpstr>
      <vt:lpstr>New calculation method</vt:lpstr>
      <vt:lpstr>FedCorr</vt:lpstr>
      <vt:lpstr>FedCorr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SUST</cp:lastModifiedBy>
  <cp:revision>216</cp:revision>
  <dcterms:created xsi:type="dcterms:W3CDTF">2024-05-27T15:21:30Z</dcterms:created>
  <dcterms:modified xsi:type="dcterms:W3CDTF">2024-06-18T01:51:55Z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5B295A41C384FCDD0598546662FFB44D_43</vt:lpwstr>
  </property>
  <property fmtid="{D5CDD505-2E9C-101B-9397-08002B2CF9AE}" pid="3" name="KSOProductBuildVer">
    <vt:lpwstr>2052-5.4.1.7920</vt:lpwstr>
  </property>
</Properties>
</file>