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324" r:id="rId2"/>
    <p:sldId id="326" r:id="rId3"/>
    <p:sldId id="327" r:id="rId4"/>
    <p:sldId id="328" r:id="rId5"/>
    <p:sldId id="329" r:id="rId6"/>
    <p:sldId id="332" r:id="rId7"/>
    <p:sldId id="333" r:id="rId8"/>
    <p:sldId id="330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0982" autoAdjust="0"/>
  </p:normalViewPr>
  <p:slideViewPr>
    <p:cSldViewPr snapToGrid="0">
      <p:cViewPr varScale="1">
        <p:scale>
          <a:sx n="50" d="100"/>
          <a:sy n="50" d="100"/>
        </p:scale>
        <p:origin x="12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买二斤苹果回来，如果有西瓜，就买一个。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7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1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7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6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程序的选择是有确定的结果。人生充满了选择，有时候没有对与错，把“瞎选”的路走好。选择恐惧症的根治方法就是“排除掉不靠谱的几个选项后，瞎选一个，然后用心走下去”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11-</a:t>
            </a:r>
            <a:r>
              <a:rPr lang="zh-CN" altLang="en-US" dirty="0"/>
              <a:t>选择结构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选择结构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226943"/>
            <a:ext cx="11705817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 dirty="0"/>
              <a:t>目的：满足某些条件的时候才执行一段代码。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两种语句：</a:t>
            </a:r>
            <a:r>
              <a:rPr lang="en-US" altLang="zh-CN" sz="5000" dirty="0"/>
              <a:t>if</a:t>
            </a:r>
            <a:r>
              <a:rPr lang="zh-CN" altLang="en-US" sz="5000" dirty="0"/>
              <a:t>、</a:t>
            </a:r>
            <a:r>
              <a:rPr lang="en-US" altLang="zh-CN" sz="5000" dirty="0"/>
              <a:t>switch</a:t>
            </a:r>
            <a:r>
              <a:rPr lang="zh-CN" altLang="en-US" sz="5000" dirty="0"/>
              <a:t>。</a:t>
            </a:r>
            <a:r>
              <a:rPr lang="en-US" altLang="zh-CN" sz="5000" dirty="0"/>
              <a:t>if</a:t>
            </a:r>
            <a:r>
              <a:rPr lang="zh-CN" altLang="en-US" sz="5000" dirty="0"/>
              <a:t>用的最多，可以代替</a:t>
            </a:r>
            <a:r>
              <a:rPr lang="en-US" altLang="zh-CN" sz="5000" dirty="0"/>
              <a:t>switch</a:t>
            </a:r>
            <a:r>
              <a:rPr lang="zh-CN" altLang="en-US" sz="5000" dirty="0"/>
              <a:t>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7862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8534"/>
            <a:ext cx="10353761" cy="660400"/>
          </a:xfrm>
        </p:spPr>
        <p:txBody>
          <a:bodyPr/>
          <a:lstStyle/>
          <a:p>
            <a:r>
              <a:rPr lang="zh-CN" altLang="en-US" dirty="0"/>
              <a:t>第一种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1226943"/>
            <a:ext cx="2785034" cy="2887857"/>
          </a:xfrm>
          <a:custGeom>
            <a:avLst/>
            <a:gdLst>
              <a:gd name="connsiteX0" fmla="*/ 0 w 2785034"/>
              <a:gd name="connsiteY0" fmla="*/ 0 h 2887857"/>
              <a:gd name="connsiteX1" fmla="*/ 557007 w 2785034"/>
              <a:gd name="connsiteY1" fmla="*/ 0 h 2887857"/>
              <a:gd name="connsiteX2" fmla="*/ 1141864 w 2785034"/>
              <a:gd name="connsiteY2" fmla="*/ 0 h 2887857"/>
              <a:gd name="connsiteX3" fmla="*/ 1643170 w 2785034"/>
              <a:gd name="connsiteY3" fmla="*/ 0 h 2887857"/>
              <a:gd name="connsiteX4" fmla="*/ 2172327 w 2785034"/>
              <a:gd name="connsiteY4" fmla="*/ 0 h 2887857"/>
              <a:gd name="connsiteX5" fmla="*/ 2785034 w 2785034"/>
              <a:gd name="connsiteY5" fmla="*/ 0 h 2887857"/>
              <a:gd name="connsiteX6" fmla="*/ 2785034 w 2785034"/>
              <a:gd name="connsiteY6" fmla="*/ 519814 h 2887857"/>
              <a:gd name="connsiteX7" fmla="*/ 2785034 w 2785034"/>
              <a:gd name="connsiteY7" fmla="*/ 1126264 h 2887857"/>
              <a:gd name="connsiteX8" fmla="*/ 2785034 w 2785034"/>
              <a:gd name="connsiteY8" fmla="*/ 1674957 h 2887857"/>
              <a:gd name="connsiteX9" fmla="*/ 2785034 w 2785034"/>
              <a:gd name="connsiteY9" fmla="*/ 2252528 h 2887857"/>
              <a:gd name="connsiteX10" fmla="*/ 2785034 w 2785034"/>
              <a:gd name="connsiteY10" fmla="*/ 2887857 h 2887857"/>
              <a:gd name="connsiteX11" fmla="*/ 2311578 w 2785034"/>
              <a:gd name="connsiteY11" fmla="*/ 2887857 h 2887857"/>
              <a:gd name="connsiteX12" fmla="*/ 1698871 w 2785034"/>
              <a:gd name="connsiteY12" fmla="*/ 2887857 h 2887857"/>
              <a:gd name="connsiteX13" fmla="*/ 1197565 w 2785034"/>
              <a:gd name="connsiteY13" fmla="*/ 2887857 h 2887857"/>
              <a:gd name="connsiteX14" fmla="*/ 612707 w 2785034"/>
              <a:gd name="connsiteY14" fmla="*/ 2887857 h 2887857"/>
              <a:gd name="connsiteX15" fmla="*/ 0 w 2785034"/>
              <a:gd name="connsiteY15" fmla="*/ 2887857 h 2887857"/>
              <a:gd name="connsiteX16" fmla="*/ 0 w 2785034"/>
              <a:gd name="connsiteY16" fmla="*/ 2252528 h 2887857"/>
              <a:gd name="connsiteX17" fmla="*/ 0 w 2785034"/>
              <a:gd name="connsiteY17" fmla="*/ 1732714 h 2887857"/>
              <a:gd name="connsiteX18" fmla="*/ 0 w 2785034"/>
              <a:gd name="connsiteY18" fmla="*/ 1241779 h 2887857"/>
              <a:gd name="connsiteX19" fmla="*/ 0 w 2785034"/>
              <a:gd name="connsiteY19" fmla="*/ 664207 h 2887857"/>
              <a:gd name="connsiteX20" fmla="*/ 0 w 2785034"/>
              <a:gd name="connsiteY20" fmla="*/ 0 h 28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85034" h="2887857" fill="none" extrusionOk="0">
                <a:moveTo>
                  <a:pt x="0" y="0"/>
                </a:moveTo>
                <a:cubicBezTo>
                  <a:pt x="153032" y="-45913"/>
                  <a:pt x="342425" y="15092"/>
                  <a:pt x="557007" y="0"/>
                </a:cubicBezTo>
                <a:cubicBezTo>
                  <a:pt x="771589" y="-15092"/>
                  <a:pt x="893586" y="67048"/>
                  <a:pt x="1141864" y="0"/>
                </a:cubicBezTo>
                <a:cubicBezTo>
                  <a:pt x="1390142" y="-67048"/>
                  <a:pt x="1458290" y="55210"/>
                  <a:pt x="1643170" y="0"/>
                </a:cubicBezTo>
                <a:cubicBezTo>
                  <a:pt x="1828050" y="-55210"/>
                  <a:pt x="1984548" y="32534"/>
                  <a:pt x="2172327" y="0"/>
                </a:cubicBezTo>
                <a:cubicBezTo>
                  <a:pt x="2360106" y="-32534"/>
                  <a:pt x="2579060" y="10823"/>
                  <a:pt x="2785034" y="0"/>
                </a:cubicBezTo>
                <a:cubicBezTo>
                  <a:pt x="2809829" y="224996"/>
                  <a:pt x="2750701" y="318445"/>
                  <a:pt x="2785034" y="519814"/>
                </a:cubicBezTo>
                <a:cubicBezTo>
                  <a:pt x="2819367" y="721183"/>
                  <a:pt x="2722760" y="892681"/>
                  <a:pt x="2785034" y="1126264"/>
                </a:cubicBezTo>
                <a:cubicBezTo>
                  <a:pt x="2847308" y="1359847"/>
                  <a:pt x="2757449" y="1411924"/>
                  <a:pt x="2785034" y="1674957"/>
                </a:cubicBezTo>
                <a:cubicBezTo>
                  <a:pt x="2812619" y="1937990"/>
                  <a:pt x="2761510" y="2114463"/>
                  <a:pt x="2785034" y="2252528"/>
                </a:cubicBezTo>
                <a:cubicBezTo>
                  <a:pt x="2808558" y="2390593"/>
                  <a:pt x="2759388" y="2579896"/>
                  <a:pt x="2785034" y="2887857"/>
                </a:cubicBezTo>
                <a:cubicBezTo>
                  <a:pt x="2667822" y="2910122"/>
                  <a:pt x="2500919" y="2840343"/>
                  <a:pt x="2311578" y="2887857"/>
                </a:cubicBezTo>
                <a:cubicBezTo>
                  <a:pt x="2122237" y="2935371"/>
                  <a:pt x="1942231" y="2871878"/>
                  <a:pt x="1698871" y="2887857"/>
                </a:cubicBezTo>
                <a:cubicBezTo>
                  <a:pt x="1455511" y="2903836"/>
                  <a:pt x="1333781" y="2830142"/>
                  <a:pt x="1197565" y="2887857"/>
                </a:cubicBezTo>
                <a:cubicBezTo>
                  <a:pt x="1061349" y="2945572"/>
                  <a:pt x="793661" y="2853348"/>
                  <a:pt x="612707" y="2887857"/>
                </a:cubicBezTo>
                <a:cubicBezTo>
                  <a:pt x="431753" y="2922366"/>
                  <a:pt x="178007" y="2848210"/>
                  <a:pt x="0" y="2887857"/>
                </a:cubicBezTo>
                <a:cubicBezTo>
                  <a:pt x="-72641" y="2701637"/>
                  <a:pt x="35958" y="2472464"/>
                  <a:pt x="0" y="2252528"/>
                </a:cubicBezTo>
                <a:cubicBezTo>
                  <a:pt x="-35958" y="2032592"/>
                  <a:pt x="46139" y="1854117"/>
                  <a:pt x="0" y="1732714"/>
                </a:cubicBezTo>
                <a:cubicBezTo>
                  <a:pt x="-46139" y="1611311"/>
                  <a:pt x="51708" y="1420835"/>
                  <a:pt x="0" y="1241779"/>
                </a:cubicBezTo>
                <a:cubicBezTo>
                  <a:pt x="-51708" y="1062724"/>
                  <a:pt x="32258" y="824065"/>
                  <a:pt x="0" y="664207"/>
                </a:cubicBezTo>
                <a:cubicBezTo>
                  <a:pt x="-32258" y="504349"/>
                  <a:pt x="55722" y="220961"/>
                  <a:pt x="0" y="0"/>
                </a:cubicBezTo>
                <a:close/>
              </a:path>
              <a:path w="2785034" h="2887857" stroke="0" extrusionOk="0">
                <a:moveTo>
                  <a:pt x="0" y="0"/>
                </a:moveTo>
                <a:cubicBezTo>
                  <a:pt x="230240" y="-59699"/>
                  <a:pt x="378643" y="18894"/>
                  <a:pt x="557007" y="0"/>
                </a:cubicBezTo>
                <a:cubicBezTo>
                  <a:pt x="735371" y="-18894"/>
                  <a:pt x="1033765" y="4544"/>
                  <a:pt x="1169714" y="0"/>
                </a:cubicBezTo>
                <a:cubicBezTo>
                  <a:pt x="1305663" y="-4544"/>
                  <a:pt x="1519753" y="23126"/>
                  <a:pt x="1754571" y="0"/>
                </a:cubicBezTo>
                <a:cubicBezTo>
                  <a:pt x="1989389" y="-23126"/>
                  <a:pt x="2021157" y="56414"/>
                  <a:pt x="2255878" y="0"/>
                </a:cubicBezTo>
                <a:cubicBezTo>
                  <a:pt x="2490599" y="-56414"/>
                  <a:pt x="2667748" y="39812"/>
                  <a:pt x="2785034" y="0"/>
                </a:cubicBezTo>
                <a:cubicBezTo>
                  <a:pt x="2840186" y="183566"/>
                  <a:pt x="2738113" y="305853"/>
                  <a:pt x="2785034" y="519814"/>
                </a:cubicBezTo>
                <a:cubicBezTo>
                  <a:pt x="2831955" y="733775"/>
                  <a:pt x="2758474" y="866520"/>
                  <a:pt x="2785034" y="1039629"/>
                </a:cubicBezTo>
                <a:cubicBezTo>
                  <a:pt x="2811594" y="1212739"/>
                  <a:pt x="2739370" y="1376303"/>
                  <a:pt x="2785034" y="1559443"/>
                </a:cubicBezTo>
                <a:cubicBezTo>
                  <a:pt x="2830698" y="1742583"/>
                  <a:pt x="2742967" y="1972128"/>
                  <a:pt x="2785034" y="2165893"/>
                </a:cubicBezTo>
                <a:cubicBezTo>
                  <a:pt x="2827101" y="2359658"/>
                  <a:pt x="2736844" y="2540627"/>
                  <a:pt x="2785034" y="2887857"/>
                </a:cubicBezTo>
                <a:cubicBezTo>
                  <a:pt x="2679609" y="2926301"/>
                  <a:pt x="2491499" y="2857284"/>
                  <a:pt x="2311578" y="2887857"/>
                </a:cubicBezTo>
                <a:cubicBezTo>
                  <a:pt x="2131657" y="2918430"/>
                  <a:pt x="1887685" y="2872397"/>
                  <a:pt x="1754571" y="2887857"/>
                </a:cubicBezTo>
                <a:cubicBezTo>
                  <a:pt x="1621457" y="2903317"/>
                  <a:pt x="1474490" y="2855662"/>
                  <a:pt x="1281116" y="2887857"/>
                </a:cubicBezTo>
                <a:cubicBezTo>
                  <a:pt x="1087742" y="2920052"/>
                  <a:pt x="966298" y="2886388"/>
                  <a:pt x="668408" y="2887857"/>
                </a:cubicBezTo>
                <a:cubicBezTo>
                  <a:pt x="370518" y="2889326"/>
                  <a:pt x="173300" y="2839621"/>
                  <a:pt x="0" y="2887857"/>
                </a:cubicBezTo>
                <a:cubicBezTo>
                  <a:pt x="-17650" y="2696175"/>
                  <a:pt x="70344" y="2506199"/>
                  <a:pt x="0" y="2281407"/>
                </a:cubicBezTo>
                <a:cubicBezTo>
                  <a:pt x="-70344" y="2056615"/>
                  <a:pt x="10328" y="1918304"/>
                  <a:pt x="0" y="1790471"/>
                </a:cubicBezTo>
                <a:cubicBezTo>
                  <a:pt x="-10328" y="1662638"/>
                  <a:pt x="30256" y="1476627"/>
                  <a:pt x="0" y="1184021"/>
                </a:cubicBezTo>
                <a:cubicBezTo>
                  <a:pt x="-30256" y="891415"/>
                  <a:pt x="43937" y="870715"/>
                  <a:pt x="0" y="635329"/>
                </a:cubicBezTo>
                <a:cubicBezTo>
                  <a:pt x="-43937" y="399943"/>
                  <a:pt x="27502" y="20032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7302472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altLang="zh-CN" sz="3600" dirty="0"/>
              <a:t>if(</a:t>
            </a:r>
            <a:r>
              <a:rPr lang="zh-CN" altLang="en-US" sz="3600" dirty="0"/>
              <a:t>表达式</a:t>
            </a:r>
            <a:r>
              <a:rPr lang="en-US" altLang="zh-CN" sz="3600" dirty="0"/>
              <a:t>)</a:t>
            </a:r>
          </a:p>
          <a:p>
            <a:pPr marL="0" indent="0">
              <a:buNone/>
            </a:pPr>
            <a:r>
              <a:rPr lang="en-US" altLang="zh-CN" sz="3600" dirty="0"/>
              <a:t>{</a:t>
            </a:r>
          </a:p>
          <a:p>
            <a:pPr marL="0" indent="0">
              <a:buNone/>
            </a:pPr>
            <a:r>
              <a:rPr lang="en-US" altLang="zh-CN" sz="3600" dirty="0"/>
              <a:t>   </a:t>
            </a:r>
            <a:r>
              <a:rPr lang="zh-CN" altLang="en-US" sz="3600" dirty="0"/>
              <a:t>语句块</a:t>
            </a:r>
          </a:p>
          <a:p>
            <a:pPr marL="0" indent="0">
              <a:buNone/>
            </a:pPr>
            <a:r>
              <a:rPr lang="en-US" altLang="zh-CN" sz="36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A8ABDF-7BBF-4F39-8409-DA6E67C9679C}"/>
              </a:ext>
            </a:extLst>
          </p:cNvPr>
          <p:cNvSpPr txBox="1"/>
          <p:nvPr/>
        </p:nvSpPr>
        <p:spPr>
          <a:xfrm>
            <a:off x="0" y="4891282"/>
            <a:ext cx="12030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、语句可以是单行语句，也可以是复合语句；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、如果是单行语句，</a:t>
            </a:r>
            <a:r>
              <a:rPr lang="en-US" altLang="zh-CN" sz="3600" dirty="0"/>
              <a:t>{}</a:t>
            </a:r>
            <a:r>
              <a:rPr lang="zh-CN" altLang="en-US" sz="3600" dirty="0"/>
              <a:t>可以省略，但不要省略；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3</a:t>
            </a:r>
            <a:r>
              <a:rPr lang="zh-CN" altLang="en-US" sz="3600" dirty="0"/>
              <a:t>、整个</a:t>
            </a:r>
            <a:r>
              <a:rPr lang="en-US" altLang="zh-CN" sz="3600" dirty="0"/>
              <a:t>if</a:t>
            </a:r>
            <a:r>
              <a:rPr lang="zh-CN" altLang="en-US" sz="3600" dirty="0"/>
              <a:t>是一个逻辑语句，因此不能直接在</a:t>
            </a:r>
            <a:r>
              <a:rPr lang="en-US" altLang="zh-CN" sz="3600" dirty="0"/>
              <a:t>if</a:t>
            </a:r>
            <a:r>
              <a:rPr lang="zh-CN" altLang="en-US" sz="3600" dirty="0"/>
              <a:t>后面加分号。</a:t>
            </a:r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D378F9-1B9D-4833-B5AC-092E1CDACC4B}"/>
              </a:ext>
            </a:extLst>
          </p:cNvPr>
          <p:cNvSpPr txBox="1"/>
          <p:nvPr/>
        </p:nvSpPr>
        <p:spPr>
          <a:xfrm>
            <a:off x="3361511" y="1039402"/>
            <a:ext cx="8542622" cy="3416320"/>
          </a:xfrm>
          <a:custGeom>
            <a:avLst/>
            <a:gdLst>
              <a:gd name="connsiteX0" fmla="*/ 0 w 8542622"/>
              <a:gd name="connsiteY0" fmla="*/ 0 h 3416320"/>
              <a:gd name="connsiteX1" fmla="*/ 484082 w 8542622"/>
              <a:gd name="connsiteY1" fmla="*/ 0 h 3416320"/>
              <a:gd name="connsiteX2" fmla="*/ 882738 w 8542622"/>
              <a:gd name="connsiteY2" fmla="*/ 0 h 3416320"/>
              <a:gd name="connsiteX3" fmla="*/ 1452246 w 8542622"/>
              <a:gd name="connsiteY3" fmla="*/ 0 h 3416320"/>
              <a:gd name="connsiteX4" fmla="*/ 1936328 w 8542622"/>
              <a:gd name="connsiteY4" fmla="*/ 0 h 3416320"/>
              <a:gd name="connsiteX5" fmla="*/ 2676688 w 8542622"/>
              <a:gd name="connsiteY5" fmla="*/ 0 h 3416320"/>
              <a:gd name="connsiteX6" fmla="*/ 3331623 w 8542622"/>
              <a:gd name="connsiteY6" fmla="*/ 0 h 3416320"/>
              <a:gd name="connsiteX7" fmla="*/ 3730278 w 8542622"/>
              <a:gd name="connsiteY7" fmla="*/ 0 h 3416320"/>
              <a:gd name="connsiteX8" fmla="*/ 4299786 w 8542622"/>
              <a:gd name="connsiteY8" fmla="*/ 0 h 3416320"/>
              <a:gd name="connsiteX9" fmla="*/ 4613016 w 8542622"/>
              <a:gd name="connsiteY9" fmla="*/ 0 h 3416320"/>
              <a:gd name="connsiteX10" fmla="*/ 5097098 w 8542622"/>
              <a:gd name="connsiteY10" fmla="*/ 0 h 3416320"/>
              <a:gd name="connsiteX11" fmla="*/ 5410327 w 8542622"/>
              <a:gd name="connsiteY11" fmla="*/ 0 h 3416320"/>
              <a:gd name="connsiteX12" fmla="*/ 6150688 w 8542622"/>
              <a:gd name="connsiteY12" fmla="*/ 0 h 3416320"/>
              <a:gd name="connsiteX13" fmla="*/ 6720196 w 8542622"/>
              <a:gd name="connsiteY13" fmla="*/ 0 h 3416320"/>
              <a:gd name="connsiteX14" fmla="*/ 7289704 w 8542622"/>
              <a:gd name="connsiteY14" fmla="*/ 0 h 3416320"/>
              <a:gd name="connsiteX15" fmla="*/ 7773786 w 8542622"/>
              <a:gd name="connsiteY15" fmla="*/ 0 h 3416320"/>
              <a:gd name="connsiteX16" fmla="*/ 8542622 w 8542622"/>
              <a:gd name="connsiteY16" fmla="*/ 0 h 3416320"/>
              <a:gd name="connsiteX17" fmla="*/ 8542622 w 8542622"/>
              <a:gd name="connsiteY17" fmla="*/ 637713 h 3416320"/>
              <a:gd name="connsiteX18" fmla="*/ 8542622 w 8542622"/>
              <a:gd name="connsiteY18" fmla="*/ 1104610 h 3416320"/>
              <a:gd name="connsiteX19" fmla="*/ 8542622 w 8542622"/>
              <a:gd name="connsiteY19" fmla="*/ 1708160 h 3416320"/>
              <a:gd name="connsiteX20" fmla="*/ 8542622 w 8542622"/>
              <a:gd name="connsiteY20" fmla="*/ 2277547 h 3416320"/>
              <a:gd name="connsiteX21" fmla="*/ 8542622 w 8542622"/>
              <a:gd name="connsiteY21" fmla="*/ 2778607 h 3416320"/>
              <a:gd name="connsiteX22" fmla="*/ 8542622 w 8542622"/>
              <a:gd name="connsiteY22" fmla="*/ 3416320 h 3416320"/>
              <a:gd name="connsiteX23" fmla="*/ 7973114 w 8542622"/>
              <a:gd name="connsiteY23" fmla="*/ 3416320 h 3416320"/>
              <a:gd name="connsiteX24" fmla="*/ 7403606 w 8542622"/>
              <a:gd name="connsiteY24" fmla="*/ 3416320 h 3416320"/>
              <a:gd name="connsiteX25" fmla="*/ 6834098 w 8542622"/>
              <a:gd name="connsiteY25" fmla="*/ 3416320 h 3416320"/>
              <a:gd name="connsiteX26" fmla="*/ 6093737 w 8542622"/>
              <a:gd name="connsiteY26" fmla="*/ 3416320 h 3416320"/>
              <a:gd name="connsiteX27" fmla="*/ 5780508 w 8542622"/>
              <a:gd name="connsiteY27" fmla="*/ 3416320 h 3416320"/>
              <a:gd name="connsiteX28" fmla="*/ 5125573 w 8542622"/>
              <a:gd name="connsiteY28" fmla="*/ 3416320 h 3416320"/>
              <a:gd name="connsiteX29" fmla="*/ 4812344 w 8542622"/>
              <a:gd name="connsiteY29" fmla="*/ 3416320 h 3416320"/>
              <a:gd name="connsiteX30" fmla="*/ 4157409 w 8542622"/>
              <a:gd name="connsiteY30" fmla="*/ 3416320 h 3416320"/>
              <a:gd name="connsiteX31" fmla="*/ 3673327 w 8542622"/>
              <a:gd name="connsiteY31" fmla="*/ 3416320 h 3416320"/>
              <a:gd name="connsiteX32" fmla="*/ 3189246 w 8542622"/>
              <a:gd name="connsiteY32" fmla="*/ 3416320 h 3416320"/>
              <a:gd name="connsiteX33" fmla="*/ 2705164 w 8542622"/>
              <a:gd name="connsiteY33" fmla="*/ 3416320 h 3416320"/>
              <a:gd name="connsiteX34" fmla="*/ 2135656 w 8542622"/>
              <a:gd name="connsiteY34" fmla="*/ 3416320 h 3416320"/>
              <a:gd name="connsiteX35" fmla="*/ 1651574 w 8542622"/>
              <a:gd name="connsiteY35" fmla="*/ 3416320 h 3416320"/>
              <a:gd name="connsiteX36" fmla="*/ 1252918 w 8542622"/>
              <a:gd name="connsiteY36" fmla="*/ 3416320 h 3416320"/>
              <a:gd name="connsiteX37" fmla="*/ 512557 w 8542622"/>
              <a:gd name="connsiteY37" fmla="*/ 3416320 h 3416320"/>
              <a:gd name="connsiteX38" fmla="*/ 0 w 8542622"/>
              <a:gd name="connsiteY38" fmla="*/ 3416320 h 3416320"/>
              <a:gd name="connsiteX39" fmla="*/ 0 w 8542622"/>
              <a:gd name="connsiteY39" fmla="*/ 2846933 h 3416320"/>
              <a:gd name="connsiteX40" fmla="*/ 0 w 8542622"/>
              <a:gd name="connsiteY40" fmla="*/ 2345873 h 3416320"/>
              <a:gd name="connsiteX41" fmla="*/ 0 w 8542622"/>
              <a:gd name="connsiteY41" fmla="*/ 1878976 h 3416320"/>
              <a:gd name="connsiteX42" fmla="*/ 0 w 8542622"/>
              <a:gd name="connsiteY42" fmla="*/ 1241263 h 3416320"/>
              <a:gd name="connsiteX43" fmla="*/ 0 w 8542622"/>
              <a:gd name="connsiteY43" fmla="*/ 603550 h 3416320"/>
              <a:gd name="connsiteX44" fmla="*/ 0 w 8542622"/>
              <a:gd name="connsiteY44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542622" h="3416320" extrusionOk="0">
                <a:moveTo>
                  <a:pt x="0" y="0"/>
                </a:moveTo>
                <a:cubicBezTo>
                  <a:pt x="191017" y="-1735"/>
                  <a:pt x="259405" y="30492"/>
                  <a:pt x="484082" y="0"/>
                </a:cubicBezTo>
                <a:cubicBezTo>
                  <a:pt x="708759" y="-30492"/>
                  <a:pt x="704699" y="25662"/>
                  <a:pt x="882738" y="0"/>
                </a:cubicBezTo>
                <a:cubicBezTo>
                  <a:pt x="1060777" y="-25662"/>
                  <a:pt x="1261410" y="14876"/>
                  <a:pt x="1452246" y="0"/>
                </a:cubicBezTo>
                <a:cubicBezTo>
                  <a:pt x="1643082" y="-14876"/>
                  <a:pt x="1781093" y="51335"/>
                  <a:pt x="1936328" y="0"/>
                </a:cubicBezTo>
                <a:cubicBezTo>
                  <a:pt x="2091563" y="-51335"/>
                  <a:pt x="2337012" y="43989"/>
                  <a:pt x="2676688" y="0"/>
                </a:cubicBezTo>
                <a:cubicBezTo>
                  <a:pt x="3016364" y="-43989"/>
                  <a:pt x="3031364" y="67588"/>
                  <a:pt x="3331623" y="0"/>
                </a:cubicBezTo>
                <a:cubicBezTo>
                  <a:pt x="3631883" y="-67588"/>
                  <a:pt x="3592458" y="21158"/>
                  <a:pt x="3730278" y="0"/>
                </a:cubicBezTo>
                <a:cubicBezTo>
                  <a:pt x="3868098" y="-21158"/>
                  <a:pt x="4085566" y="35934"/>
                  <a:pt x="4299786" y="0"/>
                </a:cubicBezTo>
                <a:cubicBezTo>
                  <a:pt x="4514006" y="-35934"/>
                  <a:pt x="4481157" y="35112"/>
                  <a:pt x="4613016" y="0"/>
                </a:cubicBezTo>
                <a:cubicBezTo>
                  <a:pt x="4744875" y="-35112"/>
                  <a:pt x="4873783" y="41732"/>
                  <a:pt x="5097098" y="0"/>
                </a:cubicBezTo>
                <a:cubicBezTo>
                  <a:pt x="5320413" y="-41732"/>
                  <a:pt x="5315069" y="28685"/>
                  <a:pt x="5410327" y="0"/>
                </a:cubicBezTo>
                <a:cubicBezTo>
                  <a:pt x="5505585" y="-28685"/>
                  <a:pt x="5864853" y="7620"/>
                  <a:pt x="6150688" y="0"/>
                </a:cubicBezTo>
                <a:cubicBezTo>
                  <a:pt x="6436523" y="-7620"/>
                  <a:pt x="6580837" y="55963"/>
                  <a:pt x="6720196" y="0"/>
                </a:cubicBezTo>
                <a:cubicBezTo>
                  <a:pt x="6859555" y="-55963"/>
                  <a:pt x="7123166" y="52724"/>
                  <a:pt x="7289704" y="0"/>
                </a:cubicBezTo>
                <a:cubicBezTo>
                  <a:pt x="7456242" y="-52724"/>
                  <a:pt x="7668565" y="41699"/>
                  <a:pt x="7773786" y="0"/>
                </a:cubicBezTo>
                <a:cubicBezTo>
                  <a:pt x="7879007" y="-41699"/>
                  <a:pt x="8374827" y="44108"/>
                  <a:pt x="8542622" y="0"/>
                </a:cubicBezTo>
                <a:cubicBezTo>
                  <a:pt x="8585297" y="137633"/>
                  <a:pt x="8498267" y="422171"/>
                  <a:pt x="8542622" y="637713"/>
                </a:cubicBezTo>
                <a:cubicBezTo>
                  <a:pt x="8586977" y="853255"/>
                  <a:pt x="8508105" y="914805"/>
                  <a:pt x="8542622" y="1104610"/>
                </a:cubicBezTo>
                <a:cubicBezTo>
                  <a:pt x="8577139" y="1294415"/>
                  <a:pt x="8488800" y="1527837"/>
                  <a:pt x="8542622" y="1708160"/>
                </a:cubicBezTo>
                <a:cubicBezTo>
                  <a:pt x="8596444" y="1888483"/>
                  <a:pt x="8491872" y="2107397"/>
                  <a:pt x="8542622" y="2277547"/>
                </a:cubicBezTo>
                <a:cubicBezTo>
                  <a:pt x="8593372" y="2447697"/>
                  <a:pt x="8538608" y="2583555"/>
                  <a:pt x="8542622" y="2778607"/>
                </a:cubicBezTo>
                <a:cubicBezTo>
                  <a:pt x="8546636" y="2973659"/>
                  <a:pt x="8472775" y="3147736"/>
                  <a:pt x="8542622" y="3416320"/>
                </a:cubicBezTo>
                <a:cubicBezTo>
                  <a:pt x="8265864" y="3435969"/>
                  <a:pt x="8141432" y="3402323"/>
                  <a:pt x="7973114" y="3416320"/>
                </a:cubicBezTo>
                <a:cubicBezTo>
                  <a:pt x="7804796" y="3430317"/>
                  <a:pt x="7634535" y="3374520"/>
                  <a:pt x="7403606" y="3416320"/>
                </a:cubicBezTo>
                <a:cubicBezTo>
                  <a:pt x="7172677" y="3458120"/>
                  <a:pt x="7005338" y="3362179"/>
                  <a:pt x="6834098" y="3416320"/>
                </a:cubicBezTo>
                <a:cubicBezTo>
                  <a:pt x="6662858" y="3470461"/>
                  <a:pt x="6247407" y="3368978"/>
                  <a:pt x="6093737" y="3416320"/>
                </a:cubicBezTo>
                <a:cubicBezTo>
                  <a:pt x="5940067" y="3463662"/>
                  <a:pt x="5932079" y="3406013"/>
                  <a:pt x="5780508" y="3416320"/>
                </a:cubicBezTo>
                <a:cubicBezTo>
                  <a:pt x="5628937" y="3426627"/>
                  <a:pt x="5384620" y="3371880"/>
                  <a:pt x="5125573" y="3416320"/>
                </a:cubicBezTo>
                <a:cubicBezTo>
                  <a:pt x="4866526" y="3460760"/>
                  <a:pt x="4935873" y="3411218"/>
                  <a:pt x="4812344" y="3416320"/>
                </a:cubicBezTo>
                <a:cubicBezTo>
                  <a:pt x="4688815" y="3421422"/>
                  <a:pt x="4395169" y="3369747"/>
                  <a:pt x="4157409" y="3416320"/>
                </a:cubicBezTo>
                <a:cubicBezTo>
                  <a:pt x="3919649" y="3462893"/>
                  <a:pt x="3780169" y="3400059"/>
                  <a:pt x="3673327" y="3416320"/>
                </a:cubicBezTo>
                <a:cubicBezTo>
                  <a:pt x="3566485" y="3432581"/>
                  <a:pt x="3303605" y="3393378"/>
                  <a:pt x="3189246" y="3416320"/>
                </a:cubicBezTo>
                <a:cubicBezTo>
                  <a:pt x="3074887" y="3439262"/>
                  <a:pt x="2803903" y="3415610"/>
                  <a:pt x="2705164" y="3416320"/>
                </a:cubicBezTo>
                <a:cubicBezTo>
                  <a:pt x="2606425" y="3417030"/>
                  <a:pt x="2252072" y="3388429"/>
                  <a:pt x="2135656" y="3416320"/>
                </a:cubicBezTo>
                <a:cubicBezTo>
                  <a:pt x="2019240" y="3444211"/>
                  <a:pt x="1792551" y="3387798"/>
                  <a:pt x="1651574" y="3416320"/>
                </a:cubicBezTo>
                <a:cubicBezTo>
                  <a:pt x="1510597" y="3444842"/>
                  <a:pt x="1372627" y="3392772"/>
                  <a:pt x="1252918" y="3416320"/>
                </a:cubicBezTo>
                <a:cubicBezTo>
                  <a:pt x="1133209" y="3439868"/>
                  <a:pt x="740698" y="3352533"/>
                  <a:pt x="512557" y="3416320"/>
                </a:cubicBezTo>
                <a:cubicBezTo>
                  <a:pt x="284416" y="3480107"/>
                  <a:pt x="229475" y="3408994"/>
                  <a:pt x="0" y="3416320"/>
                </a:cubicBezTo>
                <a:cubicBezTo>
                  <a:pt x="-66241" y="3230029"/>
                  <a:pt x="26919" y="3109394"/>
                  <a:pt x="0" y="2846933"/>
                </a:cubicBezTo>
                <a:cubicBezTo>
                  <a:pt x="-26919" y="2584472"/>
                  <a:pt x="26559" y="2544739"/>
                  <a:pt x="0" y="2345873"/>
                </a:cubicBezTo>
                <a:cubicBezTo>
                  <a:pt x="-26559" y="2147007"/>
                  <a:pt x="1377" y="2050327"/>
                  <a:pt x="0" y="1878976"/>
                </a:cubicBezTo>
                <a:cubicBezTo>
                  <a:pt x="-1377" y="1707625"/>
                  <a:pt x="39754" y="1468461"/>
                  <a:pt x="0" y="1241263"/>
                </a:cubicBezTo>
                <a:cubicBezTo>
                  <a:pt x="-39754" y="1014065"/>
                  <a:pt x="28895" y="775785"/>
                  <a:pt x="0" y="603550"/>
                </a:cubicBezTo>
                <a:cubicBezTo>
                  <a:pt x="-28895" y="431315"/>
                  <a:pt x="1308" y="23372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6036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3600" dirty="0"/>
              <a:t>int age=8;</a:t>
            </a:r>
          </a:p>
          <a:p>
            <a:r>
              <a:rPr lang="zh-CN" altLang="en-US" sz="3600" dirty="0"/>
              <a:t>if(age&gt;18)//这里不要写分号</a:t>
            </a:r>
          </a:p>
          <a:p>
            <a:r>
              <a:rPr lang="zh-CN" altLang="en-US" sz="3600" dirty="0"/>
              <a:t>{</a:t>
            </a:r>
          </a:p>
          <a:p>
            <a:r>
              <a:rPr lang="zh-CN" altLang="en-US" sz="3600" dirty="0"/>
              <a:t>	System.out.println("大于18");</a:t>
            </a:r>
          </a:p>
          <a:p>
            <a:r>
              <a:rPr lang="zh-CN" altLang="en-US" sz="3600" dirty="0"/>
              <a:t>};//这里的分号可以不写，也可以写</a:t>
            </a:r>
          </a:p>
          <a:p>
            <a:r>
              <a:rPr lang="zh-CN" altLang="en-US" sz="3600" dirty="0"/>
              <a:t>System.out.println("执行结束");</a:t>
            </a:r>
          </a:p>
        </p:txBody>
      </p:sp>
    </p:spTree>
    <p:extLst>
      <p:ext uri="{BB962C8B-B14F-4D97-AF65-F5344CB8AC3E}">
        <p14:creationId xmlns:p14="http://schemas.microsoft.com/office/powerpoint/2010/main" val="38999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160"/>
            <a:ext cx="10353761" cy="962783"/>
          </a:xfrm>
        </p:spPr>
        <p:txBody>
          <a:bodyPr/>
          <a:lstStyle/>
          <a:p>
            <a:r>
              <a:rPr lang="zh-CN" altLang="en-US" dirty="0"/>
              <a:t>第二种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76518"/>
            <a:ext cx="4470400" cy="5742816"/>
          </a:xfrm>
          <a:custGeom>
            <a:avLst/>
            <a:gdLst>
              <a:gd name="connsiteX0" fmla="*/ 0 w 4470400"/>
              <a:gd name="connsiteY0" fmla="*/ 0 h 5742816"/>
              <a:gd name="connsiteX1" fmla="*/ 514096 w 4470400"/>
              <a:gd name="connsiteY1" fmla="*/ 0 h 5742816"/>
              <a:gd name="connsiteX2" fmla="*/ 1028192 w 4470400"/>
              <a:gd name="connsiteY2" fmla="*/ 0 h 5742816"/>
              <a:gd name="connsiteX3" fmla="*/ 1497584 w 4470400"/>
              <a:gd name="connsiteY3" fmla="*/ 0 h 5742816"/>
              <a:gd name="connsiteX4" fmla="*/ 2011680 w 4470400"/>
              <a:gd name="connsiteY4" fmla="*/ 0 h 5742816"/>
              <a:gd name="connsiteX5" fmla="*/ 2481072 w 4470400"/>
              <a:gd name="connsiteY5" fmla="*/ 0 h 5742816"/>
              <a:gd name="connsiteX6" fmla="*/ 2995168 w 4470400"/>
              <a:gd name="connsiteY6" fmla="*/ 0 h 5742816"/>
              <a:gd name="connsiteX7" fmla="*/ 3509264 w 4470400"/>
              <a:gd name="connsiteY7" fmla="*/ 0 h 5742816"/>
              <a:gd name="connsiteX8" fmla="*/ 4470400 w 4470400"/>
              <a:gd name="connsiteY8" fmla="*/ 0 h 5742816"/>
              <a:gd name="connsiteX9" fmla="*/ 4470400 w 4470400"/>
              <a:gd name="connsiteY9" fmla="*/ 401997 h 5742816"/>
              <a:gd name="connsiteX10" fmla="*/ 4470400 w 4470400"/>
              <a:gd name="connsiteY10" fmla="*/ 861422 h 5742816"/>
              <a:gd name="connsiteX11" fmla="*/ 4470400 w 4470400"/>
              <a:gd name="connsiteY11" fmla="*/ 1263420 h 5742816"/>
              <a:gd name="connsiteX12" fmla="*/ 4470400 w 4470400"/>
              <a:gd name="connsiteY12" fmla="*/ 1837701 h 5742816"/>
              <a:gd name="connsiteX13" fmla="*/ 4470400 w 4470400"/>
              <a:gd name="connsiteY13" fmla="*/ 2354555 h 5742816"/>
              <a:gd name="connsiteX14" fmla="*/ 4470400 w 4470400"/>
              <a:gd name="connsiteY14" fmla="*/ 3043692 h 5742816"/>
              <a:gd name="connsiteX15" fmla="*/ 4470400 w 4470400"/>
              <a:gd name="connsiteY15" fmla="*/ 3445690 h 5742816"/>
              <a:gd name="connsiteX16" fmla="*/ 4470400 w 4470400"/>
              <a:gd name="connsiteY16" fmla="*/ 4077399 h 5742816"/>
              <a:gd name="connsiteX17" fmla="*/ 4470400 w 4470400"/>
              <a:gd name="connsiteY17" fmla="*/ 4479396 h 5742816"/>
              <a:gd name="connsiteX18" fmla="*/ 4470400 w 4470400"/>
              <a:gd name="connsiteY18" fmla="*/ 5168534 h 5742816"/>
              <a:gd name="connsiteX19" fmla="*/ 4470400 w 4470400"/>
              <a:gd name="connsiteY19" fmla="*/ 5742816 h 5742816"/>
              <a:gd name="connsiteX20" fmla="*/ 4045712 w 4470400"/>
              <a:gd name="connsiteY20" fmla="*/ 5742816 h 5742816"/>
              <a:gd name="connsiteX21" fmla="*/ 3397504 w 4470400"/>
              <a:gd name="connsiteY21" fmla="*/ 5742816 h 5742816"/>
              <a:gd name="connsiteX22" fmla="*/ 2749296 w 4470400"/>
              <a:gd name="connsiteY22" fmla="*/ 5742816 h 5742816"/>
              <a:gd name="connsiteX23" fmla="*/ 2279904 w 4470400"/>
              <a:gd name="connsiteY23" fmla="*/ 5742816 h 5742816"/>
              <a:gd name="connsiteX24" fmla="*/ 1631696 w 4470400"/>
              <a:gd name="connsiteY24" fmla="*/ 5742816 h 5742816"/>
              <a:gd name="connsiteX25" fmla="*/ 1072896 w 4470400"/>
              <a:gd name="connsiteY25" fmla="*/ 5742816 h 5742816"/>
              <a:gd name="connsiteX26" fmla="*/ 648208 w 4470400"/>
              <a:gd name="connsiteY26" fmla="*/ 5742816 h 5742816"/>
              <a:gd name="connsiteX27" fmla="*/ 0 w 4470400"/>
              <a:gd name="connsiteY27" fmla="*/ 5742816 h 5742816"/>
              <a:gd name="connsiteX28" fmla="*/ 0 w 4470400"/>
              <a:gd name="connsiteY28" fmla="*/ 5283391 h 5742816"/>
              <a:gd name="connsiteX29" fmla="*/ 0 w 4470400"/>
              <a:gd name="connsiteY29" fmla="*/ 4651681 h 5742816"/>
              <a:gd name="connsiteX30" fmla="*/ 0 w 4470400"/>
              <a:gd name="connsiteY30" fmla="*/ 4134828 h 5742816"/>
              <a:gd name="connsiteX31" fmla="*/ 0 w 4470400"/>
              <a:gd name="connsiteY31" fmla="*/ 3560546 h 5742816"/>
              <a:gd name="connsiteX32" fmla="*/ 0 w 4470400"/>
              <a:gd name="connsiteY32" fmla="*/ 3158549 h 5742816"/>
              <a:gd name="connsiteX33" fmla="*/ 0 w 4470400"/>
              <a:gd name="connsiteY33" fmla="*/ 2641695 h 5742816"/>
              <a:gd name="connsiteX34" fmla="*/ 0 w 4470400"/>
              <a:gd name="connsiteY34" fmla="*/ 2124842 h 5742816"/>
              <a:gd name="connsiteX35" fmla="*/ 0 w 4470400"/>
              <a:gd name="connsiteY35" fmla="*/ 1493132 h 5742816"/>
              <a:gd name="connsiteX36" fmla="*/ 0 w 4470400"/>
              <a:gd name="connsiteY36" fmla="*/ 976279 h 5742816"/>
              <a:gd name="connsiteX37" fmla="*/ 0 w 4470400"/>
              <a:gd name="connsiteY37" fmla="*/ 574282 h 5742816"/>
              <a:gd name="connsiteX38" fmla="*/ 0 w 4470400"/>
              <a:gd name="connsiteY38" fmla="*/ 0 h 57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70400" h="5742816" fill="none" extrusionOk="0">
                <a:moveTo>
                  <a:pt x="0" y="0"/>
                </a:moveTo>
                <a:cubicBezTo>
                  <a:pt x="118675" y="-24753"/>
                  <a:pt x="311170" y="51765"/>
                  <a:pt x="514096" y="0"/>
                </a:cubicBezTo>
                <a:cubicBezTo>
                  <a:pt x="717022" y="-51765"/>
                  <a:pt x="921006" y="10139"/>
                  <a:pt x="1028192" y="0"/>
                </a:cubicBezTo>
                <a:cubicBezTo>
                  <a:pt x="1135378" y="-10139"/>
                  <a:pt x="1390306" y="2170"/>
                  <a:pt x="1497584" y="0"/>
                </a:cubicBezTo>
                <a:cubicBezTo>
                  <a:pt x="1604862" y="-2170"/>
                  <a:pt x="1887430" y="42732"/>
                  <a:pt x="2011680" y="0"/>
                </a:cubicBezTo>
                <a:cubicBezTo>
                  <a:pt x="2135930" y="-42732"/>
                  <a:pt x="2252544" y="50240"/>
                  <a:pt x="2481072" y="0"/>
                </a:cubicBezTo>
                <a:cubicBezTo>
                  <a:pt x="2709600" y="-50240"/>
                  <a:pt x="2801263" y="32089"/>
                  <a:pt x="2995168" y="0"/>
                </a:cubicBezTo>
                <a:cubicBezTo>
                  <a:pt x="3189073" y="-32089"/>
                  <a:pt x="3262513" y="11980"/>
                  <a:pt x="3509264" y="0"/>
                </a:cubicBezTo>
                <a:cubicBezTo>
                  <a:pt x="3756015" y="-11980"/>
                  <a:pt x="4233888" y="20251"/>
                  <a:pt x="4470400" y="0"/>
                </a:cubicBezTo>
                <a:cubicBezTo>
                  <a:pt x="4482181" y="166338"/>
                  <a:pt x="4453991" y="279502"/>
                  <a:pt x="4470400" y="401997"/>
                </a:cubicBezTo>
                <a:cubicBezTo>
                  <a:pt x="4486809" y="524492"/>
                  <a:pt x="4426543" y="742630"/>
                  <a:pt x="4470400" y="861422"/>
                </a:cubicBezTo>
                <a:cubicBezTo>
                  <a:pt x="4514257" y="980214"/>
                  <a:pt x="4433739" y="1179803"/>
                  <a:pt x="4470400" y="1263420"/>
                </a:cubicBezTo>
                <a:cubicBezTo>
                  <a:pt x="4507061" y="1347037"/>
                  <a:pt x="4452822" y="1674785"/>
                  <a:pt x="4470400" y="1837701"/>
                </a:cubicBezTo>
                <a:cubicBezTo>
                  <a:pt x="4487978" y="2000617"/>
                  <a:pt x="4448602" y="2191140"/>
                  <a:pt x="4470400" y="2354555"/>
                </a:cubicBezTo>
                <a:cubicBezTo>
                  <a:pt x="4492198" y="2517970"/>
                  <a:pt x="4416971" y="2720269"/>
                  <a:pt x="4470400" y="3043692"/>
                </a:cubicBezTo>
                <a:cubicBezTo>
                  <a:pt x="4523829" y="3367115"/>
                  <a:pt x="4457131" y="3352612"/>
                  <a:pt x="4470400" y="3445690"/>
                </a:cubicBezTo>
                <a:cubicBezTo>
                  <a:pt x="4483669" y="3538768"/>
                  <a:pt x="4453692" y="3884915"/>
                  <a:pt x="4470400" y="4077399"/>
                </a:cubicBezTo>
                <a:cubicBezTo>
                  <a:pt x="4487108" y="4269883"/>
                  <a:pt x="4432499" y="4335160"/>
                  <a:pt x="4470400" y="4479396"/>
                </a:cubicBezTo>
                <a:cubicBezTo>
                  <a:pt x="4508301" y="4623632"/>
                  <a:pt x="4446443" y="4903758"/>
                  <a:pt x="4470400" y="5168534"/>
                </a:cubicBezTo>
                <a:cubicBezTo>
                  <a:pt x="4494357" y="5433310"/>
                  <a:pt x="4434265" y="5587586"/>
                  <a:pt x="4470400" y="5742816"/>
                </a:cubicBezTo>
                <a:cubicBezTo>
                  <a:pt x="4364749" y="5757465"/>
                  <a:pt x="4210187" y="5728716"/>
                  <a:pt x="4045712" y="5742816"/>
                </a:cubicBezTo>
                <a:cubicBezTo>
                  <a:pt x="3881237" y="5756916"/>
                  <a:pt x="3608848" y="5690880"/>
                  <a:pt x="3397504" y="5742816"/>
                </a:cubicBezTo>
                <a:cubicBezTo>
                  <a:pt x="3186160" y="5794752"/>
                  <a:pt x="2958285" y="5684514"/>
                  <a:pt x="2749296" y="5742816"/>
                </a:cubicBezTo>
                <a:cubicBezTo>
                  <a:pt x="2540307" y="5801118"/>
                  <a:pt x="2384427" y="5706780"/>
                  <a:pt x="2279904" y="5742816"/>
                </a:cubicBezTo>
                <a:cubicBezTo>
                  <a:pt x="2175381" y="5778852"/>
                  <a:pt x="1766718" y="5694819"/>
                  <a:pt x="1631696" y="5742816"/>
                </a:cubicBezTo>
                <a:cubicBezTo>
                  <a:pt x="1496674" y="5790813"/>
                  <a:pt x="1206751" y="5693068"/>
                  <a:pt x="1072896" y="5742816"/>
                </a:cubicBezTo>
                <a:cubicBezTo>
                  <a:pt x="939041" y="5792564"/>
                  <a:pt x="745871" y="5730222"/>
                  <a:pt x="648208" y="5742816"/>
                </a:cubicBezTo>
                <a:cubicBezTo>
                  <a:pt x="550545" y="5755410"/>
                  <a:pt x="271648" y="5703876"/>
                  <a:pt x="0" y="5742816"/>
                </a:cubicBezTo>
                <a:cubicBezTo>
                  <a:pt x="-577" y="5543066"/>
                  <a:pt x="34478" y="5412825"/>
                  <a:pt x="0" y="5283391"/>
                </a:cubicBezTo>
                <a:cubicBezTo>
                  <a:pt x="-34478" y="5153958"/>
                  <a:pt x="55290" y="4876487"/>
                  <a:pt x="0" y="4651681"/>
                </a:cubicBezTo>
                <a:cubicBezTo>
                  <a:pt x="-55290" y="4426875"/>
                  <a:pt x="13805" y="4369909"/>
                  <a:pt x="0" y="4134828"/>
                </a:cubicBezTo>
                <a:cubicBezTo>
                  <a:pt x="-13805" y="3899747"/>
                  <a:pt x="38523" y="3728119"/>
                  <a:pt x="0" y="3560546"/>
                </a:cubicBezTo>
                <a:cubicBezTo>
                  <a:pt x="-38523" y="3392973"/>
                  <a:pt x="26530" y="3255127"/>
                  <a:pt x="0" y="3158549"/>
                </a:cubicBezTo>
                <a:cubicBezTo>
                  <a:pt x="-26530" y="3061971"/>
                  <a:pt x="25348" y="2883945"/>
                  <a:pt x="0" y="2641695"/>
                </a:cubicBezTo>
                <a:cubicBezTo>
                  <a:pt x="-25348" y="2399445"/>
                  <a:pt x="59314" y="2318990"/>
                  <a:pt x="0" y="2124842"/>
                </a:cubicBezTo>
                <a:cubicBezTo>
                  <a:pt x="-59314" y="1930694"/>
                  <a:pt x="26017" y="1730891"/>
                  <a:pt x="0" y="1493132"/>
                </a:cubicBezTo>
                <a:cubicBezTo>
                  <a:pt x="-26017" y="1255373"/>
                  <a:pt x="8398" y="1233816"/>
                  <a:pt x="0" y="976279"/>
                </a:cubicBezTo>
                <a:cubicBezTo>
                  <a:pt x="-8398" y="718742"/>
                  <a:pt x="20032" y="665073"/>
                  <a:pt x="0" y="574282"/>
                </a:cubicBezTo>
                <a:cubicBezTo>
                  <a:pt x="-20032" y="483491"/>
                  <a:pt x="49153" y="198738"/>
                  <a:pt x="0" y="0"/>
                </a:cubicBezTo>
                <a:close/>
              </a:path>
              <a:path w="4470400" h="5742816" stroke="0" extrusionOk="0">
                <a:moveTo>
                  <a:pt x="0" y="0"/>
                </a:moveTo>
                <a:cubicBezTo>
                  <a:pt x="244206" y="-32446"/>
                  <a:pt x="297652" y="46754"/>
                  <a:pt x="558800" y="0"/>
                </a:cubicBezTo>
                <a:cubicBezTo>
                  <a:pt x="819948" y="-46754"/>
                  <a:pt x="895976" y="20094"/>
                  <a:pt x="1207008" y="0"/>
                </a:cubicBezTo>
                <a:cubicBezTo>
                  <a:pt x="1518040" y="-20094"/>
                  <a:pt x="1421095" y="35163"/>
                  <a:pt x="1631696" y="0"/>
                </a:cubicBezTo>
                <a:cubicBezTo>
                  <a:pt x="1842297" y="-35163"/>
                  <a:pt x="1967525" y="61306"/>
                  <a:pt x="2190496" y="0"/>
                </a:cubicBezTo>
                <a:cubicBezTo>
                  <a:pt x="2413467" y="-61306"/>
                  <a:pt x="2500126" y="58312"/>
                  <a:pt x="2704592" y="0"/>
                </a:cubicBezTo>
                <a:cubicBezTo>
                  <a:pt x="2909058" y="-58312"/>
                  <a:pt x="3178195" y="16905"/>
                  <a:pt x="3308096" y="0"/>
                </a:cubicBezTo>
                <a:cubicBezTo>
                  <a:pt x="3437997" y="-16905"/>
                  <a:pt x="3652783" y="51846"/>
                  <a:pt x="3822192" y="0"/>
                </a:cubicBezTo>
                <a:cubicBezTo>
                  <a:pt x="3991601" y="-51846"/>
                  <a:pt x="4223676" y="2208"/>
                  <a:pt x="4470400" y="0"/>
                </a:cubicBezTo>
                <a:cubicBezTo>
                  <a:pt x="4501664" y="216575"/>
                  <a:pt x="4454646" y="329889"/>
                  <a:pt x="4470400" y="516853"/>
                </a:cubicBezTo>
                <a:cubicBezTo>
                  <a:pt x="4486154" y="703817"/>
                  <a:pt x="4444402" y="732380"/>
                  <a:pt x="4470400" y="918851"/>
                </a:cubicBezTo>
                <a:cubicBezTo>
                  <a:pt x="4496398" y="1105322"/>
                  <a:pt x="4422771" y="1229412"/>
                  <a:pt x="4470400" y="1320848"/>
                </a:cubicBezTo>
                <a:cubicBezTo>
                  <a:pt x="4518029" y="1412284"/>
                  <a:pt x="4465283" y="1707480"/>
                  <a:pt x="4470400" y="1895129"/>
                </a:cubicBezTo>
                <a:cubicBezTo>
                  <a:pt x="4475517" y="2082778"/>
                  <a:pt x="4463821" y="2150312"/>
                  <a:pt x="4470400" y="2297126"/>
                </a:cubicBezTo>
                <a:cubicBezTo>
                  <a:pt x="4476979" y="2443940"/>
                  <a:pt x="4430099" y="2547949"/>
                  <a:pt x="4470400" y="2699124"/>
                </a:cubicBezTo>
                <a:cubicBezTo>
                  <a:pt x="4510701" y="2850299"/>
                  <a:pt x="4402862" y="3092903"/>
                  <a:pt x="4470400" y="3330833"/>
                </a:cubicBezTo>
                <a:cubicBezTo>
                  <a:pt x="4537938" y="3568763"/>
                  <a:pt x="4442919" y="3641355"/>
                  <a:pt x="4470400" y="3732830"/>
                </a:cubicBezTo>
                <a:cubicBezTo>
                  <a:pt x="4497881" y="3824305"/>
                  <a:pt x="4468470" y="4124174"/>
                  <a:pt x="4470400" y="4249684"/>
                </a:cubicBezTo>
                <a:cubicBezTo>
                  <a:pt x="4472330" y="4375194"/>
                  <a:pt x="4435253" y="4568868"/>
                  <a:pt x="4470400" y="4823965"/>
                </a:cubicBezTo>
                <a:cubicBezTo>
                  <a:pt x="4505547" y="5079062"/>
                  <a:pt x="4371535" y="5317270"/>
                  <a:pt x="4470400" y="5742816"/>
                </a:cubicBezTo>
                <a:cubicBezTo>
                  <a:pt x="4248600" y="5759166"/>
                  <a:pt x="4025535" y="5724024"/>
                  <a:pt x="3866896" y="5742816"/>
                </a:cubicBezTo>
                <a:cubicBezTo>
                  <a:pt x="3708257" y="5761608"/>
                  <a:pt x="3604989" y="5714983"/>
                  <a:pt x="3397504" y="5742816"/>
                </a:cubicBezTo>
                <a:cubicBezTo>
                  <a:pt x="3190019" y="5770649"/>
                  <a:pt x="3082350" y="5723919"/>
                  <a:pt x="2883408" y="5742816"/>
                </a:cubicBezTo>
                <a:cubicBezTo>
                  <a:pt x="2684466" y="5761713"/>
                  <a:pt x="2638585" y="5703950"/>
                  <a:pt x="2414016" y="5742816"/>
                </a:cubicBezTo>
                <a:cubicBezTo>
                  <a:pt x="2189447" y="5781682"/>
                  <a:pt x="1995393" y="5675832"/>
                  <a:pt x="1855216" y="5742816"/>
                </a:cubicBezTo>
                <a:cubicBezTo>
                  <a:pt x="1715039" y="5809800"/>
                  <a:pt x="1611044" y="5732903"/>
                  <a:pt x="1385824" y="5742816"/>
                </a:cubicBezTo>
                <a:cubicBezTo>
                  <a:pt x="1160604" y="5752729"/>
                  <a:pt x="904642" y="5721051"/>
                  <a:pt x="782320" y="5742816"/>
                </a:cubicBezTo>
                <a:cubicBezTo>
                  <a:pt x="659998" y="5764581"/>
                  <a:pt x="385171" y="5667016"/>
                  <a:pt x="0" y="5742816"/>
                </a:cubicBezTo>
                <a:cubicBezTo>
                  <a:pt x="-8598" y="5574591"/>
                  <a:pt x="26295" y="5464341"/>
                  <a:pt x="0" y="5340819"/>
                </a:cubicBezTo>
                <a:cubicBezTo>
                  <a:pt x="-26295" y="5217297"/>
                  <a:pt x="45745" y="5037444"/>
                  <a:pt x="0" y="4881394"/>
                </a:cubicBezTo>
                <a:cubicBezTo>
                  <a:pt x="-45745" y="4725344"/>
                  <a:pt x="12597" y="4581272"/>
                  <a:pt x="0" y="4479396"/>
                </a:cubicBezTo>
                <a:cubicBezTo>
                  <a:pt x="-12597" y="4377520"/>
                  <a:pt x="30183" y="4066272"/>
                  <a:pt x="0" y="3962543"/>
                </a:cubicBezTo>
                <a:cubicBezTo>
                  <a:pt x="-30183" y="3858814"/>
                  <a:pt x="53497" y="3657831"/>
                  <a:pt x="0" y="3388261"/>
                </a:cubicBezTo>
                <a:cubicBezTo>
                  <a:pt x="-53497" y="3118691"/>
                  <a:pt x="39465" y="2994875"/>
                  <a:pt x="0" y="2871408"/>
                </a:cubicBezTo>
                <a:cubicBezTo>
                  <a:pt x="-39465" y="2747941"/>
                  <a:pt x="20744" y="2636803"/>
                  <a:pt x="0" y="2411983"/>
                </a:cubicBezTo>
                <a:cubicBezTo>
                  <a:pt x="-20744" y="2187163"/>
                  <a:pt x="48518" y="2029970"/>
                  <a:pt x="0" y="1722845"/>
                </a:cubicBezTo>
                <a:cubicBezTo>
                  <a:pt x="-48518" y="1415720"/>
                  <a:pt x="39538" y="1242098"/>
                  <a:pt x="0" y="1033707"/>
                </a:cubicBezTo>
                <a:cubicBezTo>
                  <a:pt x="-39538" y="825316"/>
                  <a:pt x="28715" y="667598"/>
                  <a:pt x="0" y="574282"/>
                </a:cubicBezTo>
                <a:cubicBezTo>
                  <a:pt x="-28715" y="480966"/>
                  <a:pt x="57856" y="17498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699148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5000" dirty="0"/>
              <a:t>if(</a:t>
            </a:r>
            <a:r>
              <a:rPr lang="zh-CN" altLang="en-US" sz="5000" dirty="0"/>
              <a:t>表达式</a:t>
            </a:r>
            <a:r>
              <a:rPr lang="en-US" altLang="zh-CN" sz="5000" dirty="0"/>
              <a:t>)</a:t>
            </a:r>
          </a:p>
          <a:p>
            <a:pPr marL="0" indent="0">
              <a:buNone/>
            </a:pPr>
            <a:r>
              <a:rPr lang="en-US" altLang="zh-CN" sz="5000" dirty="0"/>
              <a:t>{</a:t>
            </a:r>
          </a:p>
          <a:p>
            <a:pPr marL="0" indent="0">
              <a:buNone/>
            </a:pPr>
            <a:r>
              <a:rPr lang="en-US" altLang="zh-CN" sz="5000" dirty="0"/>
              <a:t>	</a:t>
            </a:r>
            <a:r>
              <a:rPr lang="zh-CN" altLang="en-US" sz="5000" dirty="0"/>
              <a:t>语句 </a:t>
            </a:r>
            <a:r>
              <a:rPr lang="en-US" altLang="zh-CN" sz="5000" dirty="0"/>
              <a:t>1</a:t>
            </a:r>
          </a:p>
          <a:p>
            <a:pPr marL="0" indent="0">
              <a:buNone/>
            </a:pPr>
            <a:r>
              <a:rPr lang="en-US" altLang="zh-CN" sz="5000" dirty="0"/>
              <a:t>}//</a:t>
            </a:r>
            <a:r>
              <a:rPr lang="zh-CN" altLang="en-US" sz="5000" dirty="0"/>
              <a:t>这里不要写分号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else</a:t>
            </a:r>
          </a:p>
          <a:p>
            <a:pPr marL="0" indent="0">
              <a:buNone/>
            </a:pPr>
            <a:r>
              <a:rPr lang="en-US" altLang="zh-CN" sz="5000" dirty="0"/>
              <a:t>{</a:t>
            </a:r>
          </a:p>
          <a:p>
            <a:pPr marL="0" indent="0">
              <a:buNone/>
            </a:pPr>
            <a:r>
              <a:rPr lang="en-US" altLang="zh-CN" sz="5000" dirty="0"/>
              <a:t>	</a:t>
            </a:r>
            <a:r>
              <a:rPr lang="zh-CN" altLang="en-US" sz="5000" dirty="0"/>
              <a:t>语句 </a:t>
            </a:r>
            <a:r>
              <a:rPr lang="en-US" altLang="zh-CN" sz="5000" dirty="0"/>
              <a:t>2</a:t>
            </a:r>
          </a:p>
          <a:p>
            <a:pPr marL="0" indent="0">
              <a:buNone/>
            </a:pPr>
            <a:r>
              <a:rPr lang="en-US" altLang="zh-CN" sz="50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6E9013-D962-40C6-A3DC-423089A2D9AE}"/>
              </a:ext>
            </a:extLst>
          </p:cNvPr>
          <p:cNvSpPr txBox="1"/>
          <p:nvPr/>
        </p:nvSpPr>
        <p:spPr>
          <a:xfrm>
            <a:off x="4978401" y="1178019"/>
            <a:ext cx="7061199" cy="4939814"/>
          </a:xfrm>
          <a:custGeom>
            <a:avLst/>
            <a:gdLst>
              <a:gd name="connsiteX0" fmla="*/ 0 w 7061199"/>
              <a:gd name="connsiteY0" fmla="*/ 0 h 4939814"/>
              <a:gd name="connsiteX1" fmla="*/ 659045 w 7061199"/>
              <a:gd name="connsiteY1" fmla="*/ 0 h 4939814"/>
              <a:gd name="connsiteX2" fmla="*/ 1388702 w 7061199"/>
              <a:gd name="connsiteY2" fmla="*/ 0 h 4939814"/>
              <a:gd name="connsiteX3" fmla="*/ 2118360 w 7061199"/>
              <a:gd name="connsiteY3" fmla="*/ 0 h 4939814"/>
              <a:gd name="connsiteX4" fmla="*/ 2494957 w 7061199"/>
              <a:gd name="connsiteY4" fmla="*/ 0 h 4939814"/>
              <a:gd name="connsiteX5" fmla="*/ 3083390 w 7061199"/>
              <a:gd name="connsiteY5" fmla="*/ 0 h 4939814"/>
              <a:gd name="connsiteX6" fmla="*/ 3742435 w 7061199"/>
              <a:gd name="connsiteY6" fmla="*/ 0 h 4939814"/>
              <a:gd name="connsiteX7" fmla="*/ 4260257 w 7061199"/>
              <a:gd name="connsiteY7" fmla="*/ 0 h 4939814"/>
              <a:gd name="connsiteX8" fmla="*/ 4989914 w 7061199"/>
              <a:gd name="connsiteY8" fmla="*/ 0 h 4939814"/>
              <a:gd name="connsiteX9" fmla="*/ 5578347 w 7061199"/>
              <a:gd name="connsiteY9" fmla="*/ 0 h 4939814"/>
              <a:gd name="connsiteX10" fmla="*/ 5954944 w 7061199"/>
              <a:gd name="connsiteY10" fmla="*/ 0 h 4939814"/>
              <a:gd name="connsiteX11" fmla="*/ 6331542 w 7061199"/>
              <a:gd name="connsiteY11" fmla="*/ 0 h 4939814"/>
              <a:gd name="connsiteX12" fmla="*/ 7061199 w 7061199"/>
              <a:gd name="connsiteY12" fmla="*/ 0 h 4939814"/>
              <a:gd name="connsiteX13" fmla="*/ 7061199 w 7061199"/>
              <a:gd name="connsiteY13" fmla="*/ 400674 h 4939814"/>
              <a:gd name="connsiteX14" fmla="*/ 7061199 w 7061199"/>
              <a:gd name="connsiteY14" fmla="*/ 949542 h 4939814"/>
              <a:gd name="connsiteX15" fmla="*/ 7061199 w 7061199"/>
              <a:gd name="connsiteY15" fmla="*/ 1498410 h 4939814"/>
              <a:gd name="connsiteX16" fmla="*/ 7061199 w 7061199"/>
              <a:gd name="connsiteY16" fmla="*/ 1899084 h 4939814"/>
              <a:gd name="connsiteX17" fmla="*/ 7061199 w 7061199"/>
              <a:gd name="connsiteY17" fmla="*/ 2546749 h 4939814"/>
              <a:gd name="connsiteX18" fmla="*/ 7061199 w 7061199"/>
              <a:gd name="connsiteY18" fmla="*/ 2996820 h 4939814"/>
              <a:gd name="connsiteX19" fmla="*/ 7061199 w 7061199"/>
              <a:gd name="connsiteY19" fmla="*/ 3644485 h 4939814"/>
              <a:gd name="connsiteX20" fmla="*/ 7061199 w 7061199"/>
              <a:gd name="connsiteY20" fmla="*/ 4045159 h 4939814"/>
              <a:gd name="connsiteX21" fmla="*/ 7061199 w 7061199"/>
              <a:gd name="connsiteY21" fmla="*/ 4939814 h 4939814"/>
              <a:gd name="connsiteX22" fmla="*/ 6613990 w 7061199"/>
              <a:gd name="connsiteY22" fmla="*/ 4939814 h 4939814"/>
              <a:gd name="connsiteX23" fmla="*/ 6096168 w 7061199"/>
              <a:gd name="connsiteY23" fmla="*/ 4939814 h 4939814"/>
              <a:gd name="connsiteX24" fmla="*/ 5437123 w 7061199"/>
              <a:gd name="connsiteY24" fmla="*/ 4939814 h 4939814"/>
              <a:gd name="connsiteX25" fmla="*/ 4778078 w 7061199"/>
              <a:gd name="connsiteY25" fmla="*/ 4939814 h 4939814"/>
              <a:gd name="connsiteX26" fmla="*/ 4260257 w 7061199"/>
              <a:gd name="connsiteY26" fmla="*/ 4939814 h 4939814"/>
              <a:gd name="connsiteX27" fmla="*/ 3601211 w 7061199"/>
              <a:gd name="connsiteY27" fmla="*/ 4939814 h 4939814"/>
              <a:gd name="connsiteX28" fmla="*/ 3154002 w 7061199"/>
              <a:gd name="connsiteY28" fmla="*/ 4939814 h 4939814"/>
              <a:gd name="connsiteX29" fmla="*/ 2494957 w 7061199"/>
              <a:gd name="connsiteY29" fmla="*/ 4939814 h 4939814"/>
              <a:gd name="connsiteX30" fmla="*/ 1765300 w 7061199"/>
              <a:gd name="connsiteY30" fmla="*/ 4939814 h 4939814"/>
              <a:gd name="connsiteX31" fmla="*/ 1035643 w 7061199"/>
              <a:gd name="connsiteY31" fmla="*/ 4939814 h 4939814"/>
              <a:gd name="connsiteX32" fmla="*/ 0 w 7061199"/>
              <a:gd name="connsiteY32" fmla="*/ 4939814 h 4939814"/>
              <a:gd name="connsiteX33" fmla="*/ 0 w 7061199"/>
              <a:gd name="connsiteY33" fmla="*/ 4390946 h 4939814"/>
              <a:gd name="connsiteX34" fmla="*/ 0 w 7061199"/>
              <a:gd name="connsiteY34" fmla="*/ 3792679 h 4939814"/>
              <a:gd name="connsiteX35" fmla="*/ 0 w 7061199"/>
              <a:gd name="connsiteY35" fmla="*/ 3145015 h 4939814"/>
              <a:gd name="connsiteX36" fmla="*/ 0 w 7061199"/>
              <a:gd name="connsiteY36" fmla="*/ 2744341 h 4939814"/>
              <a:gd name="connsiteX37" fmla="*/ 0 w 7061199"/>
              <a:gd name="connsiteY37" fmla="*/ 2244871 h 4939814"/>
              <a:gd name="connsiteX38" fmla="*/ 0 w 7061199"/>
              <a:gd name="connsiteY38" fmla="*/ 1745401 h 4939814"/>
              <a:gd name="connsiteX39" fmla="*/ 0 w 7061199"/>
              <a:gd name="connsiteY39" fmla="*/ 1097736 h 4939814"/>
              <a:gd name="connsiteX40" fmla="*/ 0 w 7061199"/>
              <a:gd name="connsiteY40" fmla="*/ 0 h 493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061199" h="4939814" extrusionOk="0">
                <a:moveTo>
                  <a:pt x="0" y="0"/>
                </a:moveTo>
                <a:cubicBezTo>
                  <a:pt x="312929" y="-47588"/>
                  <a:pt x="495980" y="41789"/>
                  <a:pt x="659045" y="0"/>
                </a:cubicBezTo>
                <a:cubicBezTo>
                  <a:pt x="822110" y="-41789"/>
                  <a:pt x="1096706" y="41544"/>
                  <a:pt x="1388702" y="0"/>
                </a:cubicBezTo>
                <a:cubicBezTo>
                  <a:pt x="1680698" y="-41544"/>
                  <a:pt x="1790949" y="80903"/>
                  <a:pt x="2118360" y="0"/>
                </a:cubicBezTo>
                <a:cubicBezTo>
                  <a:pt x="2445771" y="-80903"/>
                  <a:pt x="2419209" y="22567"/>
                  <a:pt x="2494957" y="0"/>
                </a:cubicBezTo>
                <a:cubicBezTo>
                  <a:pt x="2570705" y="-22567"/>
                  <a:pt x="2947799" y="44987"/>
                  <a:pt x="3083390" y="0"/>
                </a:cubicBezTo>
                <a:cubicBezTo>
                  <a:pt x="3218981" y="-44987"/>
                  <a:pt x="3426520" y="6829"/>
                  <a:pt x="3742435" y="0"/>
                </a:cubicBezTo>
                <a:cubicBezTo>
                  <a:pt x="4058351" y="-6829"/>
                  <a:pt x="4093986" y="19303"/>
                  <a:pt x="4260257" y="0"/>
                </a:cubicBezTo>
                <a:cubicBezTo>
                  <a:pt x="4426528" y="-19303"/>
                  <a:pt x="4645174" y="11734"/>
                  <a:pt x="4989914" y="0"/>
                </a:cubicBezTo>
                <a:cubicBezTo>
                  <a:pt x="5334654" y="-11734"/>
                  <a:pt x="5318476" y="65039"/>
                  <a:pt x="5578347" y="0"/>
                </a:cubicBezTo>
                <a:cubicBezTo>
                  <a:pt x="5838218" y="-65039"/>
                  <a:pt x="5840787" y="19750"/>
                  <a:pt x="5954944" y="0"/>
                </a:cubicBezTo>
                <a:cubicBezTo>
                  <a:pt x="6069101" y="-19750"/>
                  <a:pt x="6165635" y="4321"/>
                  <a:pt x="6331542" y="0"/>
                </a:cubicBezTo>
                <a:cubicBezTo>
                  <a:pt x="6497449" y="-4321"/>
                  <a:pt x="6758758" y="60423"/>
                  <a:pt x="7061199" y="0"/>
                </a:cubicBezTo>
                <a:cubicBezTo>
                  <a:pt x="7093685" y="171540"/>
                  <a:pt x="7049514" y="273411"/>
                  <a:pt x="7061199" y="400674"/>
                </a:cubicBezTo>
                <a:cubicBezTo>
                  <a:pt x="7072884" y="527937"/>
                  <a:pt x="7035331" y="695956"/>
                  <a:pt x="7061199" y="949542"/>
                </a:cubicBezTo>
                <a:cubicBezTo>
                  <a:pt x="7087067" y="1203128"/>
                  <a:pt x="7019184" y="1319513"/>
                  <a:pt x="7061199" y="1498410"/>
                </a:cubicBezTo>
                <a:cubicBezTo>
                  <a:pt x="7103214" y="1677307"/>
                  <a:pt x="7027793" y="1709585"/>
                  <a:pt x="7061199" y="1899084"/>
                </a:cubicBezTo>
                <a:cubicBezTo>
                  <a:pt x="7094605" y="2088583"/>
                  <a:pt x="7000904" y="2275884"/>
                  <a:pt x="7061199" y="2546749"/>
                </a:cubicBezTo>
                <a:cubicBezTo>
                  <a:pt x="7121494" y="2817614"/>
                  <a:pt x="7049921" y="2787169"/>
                  <a:pt x="7061199" y="2996820"/>
                </a:cubicBezTo>
                <a:cubicBezTo>
                  <a:pt x="7072477" y="3206471"/>
                  <a:pt x="6994956" y="3474154"/>
                  <a:pt x="7061199" y="3644485"/>
                </a:cubicBezTo>
                <a:cubicBezTo>
                  <a:pt x="7127442" y="3814816"/>
                  <a:pt x="7060937" y="3913659"/>
                  <a:pt x="7061199" y="4045159"/>
                </a:cubicBezTo>
                <a:cubicBezTo>
                  <a:pt x="7061461" y="4176659"/>
                  <a:pt x="6961776" y="4581398"/>
                  <a:pt x="7061199" y="4939814"/>
                </a:cubicBezTo>
                <a:cubicBezTo>
                  <a:pt x="6839420" y="4950590"/>
                  <a:pt x="6760310" y="4896068"/>
                  <a:pt x="6613990" y="4939814"/>
                </a:cubicBezTo>
                <a:cubicBezTo>
                  <a:pt x="6467670" y="4983560"/>
                  <a:pt x="6285608" y="4877881"/>
                  <a:pt x="6096168" y="4939814"/>
                </a:cubicBezTo>
                <a:cubicBezTo>
                  <a:pt x="5906728" y="5001747"/>
                  <a:pt x="5728604" y="4864385"/>
                  <a:pt x="5437123" y="4939814"/>
                </a:cubicBezTo>
                <a:cubicBezTo>
                  <a:pt x="5145642" y="5015243"/>
                  <a:pt x="4947090" y="4908806"/>
                  <a:pt x="4778078" y="4939814"/>
                </a:cubicBezTo>
                <a:cubicBezTo>
                  <a:pt x="4609066" y="4970822"/>
                  <a:pt x="4448521" y="4907872"/>
                  <a:pt x="4260257" y="4939814"/>
                </a:cubicBezTo>
                <a:cubicBezTo>
                  <a:pt x="4071993" y="4971756"/>
                  <a:pt x="3855032" y="4871410"/>
                  <a:pt x="3601211" y="4939814"/>
                </a:cubicBezTo>
                <a:cubicBezTo>
                  <a:pt x="3347390" y="5008218"/>
                  <a:pt x="3368120" y="4930254"/>
                  <a:pt x="3154002" y="4939814"/>
                </a:cubicBezTo>
                <a:cubicBezTo>
                  <a:pt x="2939884" y="4949374"/>
                  <a:pt x="2702188" y="4922599"/>
                  <a:pt x="2494957" y="4939814"/>
                </a:cubicBezTo>
                <a:cubicBezTo>
                  <a:pt x="2287726" y="4957029"/>
                  <a:pt x="2115150" y="4901206"/>
                  <a:pt x="1765300" y="4939814"/>
                </a:cubicBezTo>
                <a:cubicBezTo>
                  <a:pt x="1415450" y="4978422"/>
                  <a:pt x="1376513" y="4932949"/>
                  <a:pt x="1035643" y="4939814"/>
                </a:cubicBezTo>
                <a:cubicBezTo>
                  <a:pt x="694773" y="4946679"/>
                  <a:pt x="431697" y="4902355"/>
                  <a:pt x="0" y="4939814"/>
                </a:cubicBezTo>
                <a:cubicBezTo>
                  <a:pt x="-34906" y="4702945"/>
                  <a:pt x="45255" y="4573738"/>
                  <a:pt x="0" y="4390946"/>
                </a:cubicBezTo>
                <a:cubicBezTo>
                  <a:pt x="-45255" y="4208154"/>
                  <a:pt x="21909" y="4004298"/>
                  <a:pt x="0" y="3792679"/>
                </a:cubicBezTo>
                <a:cubicBezTo>
                  <a:pt x="-21909" y="3581060"/>
                  <a:pt x="9758" y="3373813"/>
                  <a:pt x="0" y="3145015"/>
                </a:cubicBezTo>
                <a:cubicBezTo>
                  <a:pt x="-9758" y="2916217"/>
                  <a:pt x="38286" y="2842712"/>
                  <a:pt x="0" y="2744341"/>
                </a:cubicBezTo>
                <a:cubicBezTo>
                  <a:pt x="-38286" y="2645970"/>
                  <a:pt x="17902" y="2373580"/>
                  <a:pt x="0" y="2244871"/>
                </a:cubicBezTo>
                <a:cubicBezTo>
                  <a:pt x="-17902" y="2116162"/>
                  <a:pt x="56601" y="1863785"/>
                  <a:pt x="0" y="1745401"/>
                </a:cubicBezTo>
                <a:cubicBezTo>
                  <a:pt x="-56601" y="1627017"/>
                  <a:pt x="53526" y="1407046"/>
                  <a:pt x="0" y="1097736"/>
                </a:cubicBezTo>
                <a:cubicBezTo>
                  <a:pt x="-53526" y="788426"/>
                  <a:pt x="50450" y="50719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4484564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3500" dirty="0"/>
              <a:t>int age=10;</a:t>
            </a:r>
          </a:p>
          <a:p>
            <a:r>
              <a:rPr lang="zh-CN" altLang="en-US" sz="3500" dirty="0"/>
              <a:t>if(age&gt;18)</a:t>
            </a:r>
          </a:p>
          <a:p>
            <a:r>
              <a:rPr lang="zh-CN" altLang="en-US" sz="3500" dirty="0"/>
              <a:t>{</a:t>
            </a:r>
          </a:p>
          <a:p>
            <a:r>
              <a:rPr lang="zh-CN" altLang="en-US" sz="3500" dirty="0"/>
              <a:t>	System.out.println("成年人");</a:t>
            </a:r>
          </a:p>
          <a:p>
            <a:r>
              <a:rPr lang="zh-CN" altLang="en-US" sz="3500" dirty="0"/>
              <a:t>}</a:t>
            </a:r>
          </a:p>
          <a:p>
            <a:r>
              <a:rPr lang="zh-CN" altLang="en-US" sz="3500" dirty="0"/>
              <a:t>else</a:t>
            </a:r>
          </a:p>
          <a:p>
            <a:r>
              <a:rPr lang="zh-CN" altLang="en-US" sz="3500" dirty="0"/>
              <a:t>{</a:t>
            </a:r>
          </a:p>
          <a:p>
            <a:r>
              <a:rPr lang="zh-CN" altLang="en-US" sz="3500" dirty="0"/>
              <a:t>	System.out.println("未成年人");</a:t>
            </a:r>
          </a:p>
          <a:p>
            <a:r>
              <a:rPr lang="zh-CN" altLang="en-US" sz="3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73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161"/>
            <a:ext cx="10353761" cy="732492"/>
          </a:xfrm>
        </p:spPr>
        <p:txBody>
          <a:bodyPr/>
          <a:lstStyle/>
          <a:p>
            <a:r>
              <a:rPr lang="zh-CN" altLang="en-US" dirty="0"/>
              <a:t>第三种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" y="757173"/>
            <a:ext cx="6417733" cy="5962948"/>
          </a:xfrm>
          <a:custGeom>
            <a:avLst/>
            <a:gdLst>
              <a:gd name="connsiteX0" fmla="*/ 0 w 6417733"/>
              <a:gd name="connsiteY0" fmla="*/ 0 h 5962948"/>
              <a:gd name="connsiteX1" fmla="*/ 647608 w 6417733"/>
              <a:gd name="connsiteY1" fmla="*/ 0 h 5962948"/>
              <a:gd name="connsiteX2" fmla="*/ 1166861 w 6417733"/>
              <a:gd name="connsiteY2" fmla="*/ 0 h 5962948"/>
              <a:gd name="connsiteX3" fmla="*/ 1750291 w 6417733"/>
              <a:gd name="connsiteY3" fmla="*/ 0 h 5962948"/>
              <a:gd name="connsiteX4" fmla="*/ 2141189 w 6417733"/>
              <a:gd name="connsiteY4" fmla="*/ 0 h 5962948"/>
              <a:gd name="connsiteX5" fmla="*/ 2788797 w 6417733"/>
              <a:gd name="connsiteY5" fmla="*/ 0 h 5962948"/>
              <a:gd name="connsiteX6" fmla="*/ 3372227 w 6417733"/>
              <a:gd name="connsiteY6" fmla="*/ 0 h 5962948"/>
              <a:gd name="connsiteX7" fmla="*/ 4084012 w 6417733"/>
              <a:gd name="connsiteY7" fmla="*/ 0 h 5962948"/>
              <a:gd name="connsiteX8" fmla="*/ 4474910 w 6417733"/>
              <a:gd name="connsiteY8" fmla="*/ 0 h 5962948"/>
              <a:gd name="connsiteX9" fmla="*/ 5122518 w 6417733"/>
              <a:gd name="connsiteY9" fmla="*/ 0 h 5962948"/>
              <a:gd name="connsiteX10" fmla="*/ 5577593 w 6417733"/>
              <a:gd name="connsiteY10" fmla="*/ 0 h 5962948"/>
              <a:gd name="connsiteX11" fmla="*/ 6417733 w 6417733"/>
              <a:gd name="connsiteY11" fmla="*/ 0 h 5962948"/>
              <a:gd name="connsiteX12" fmla="*/ 6417733 w 6417733"/>
              <a:gd name="connsiteY12" fmla="*/ 536665 h 5962948"/>
              <a:gd name="connsiteX13" fmla="*/ 6417733 w 6417733"/>
              <a:gd name="connsiteY13" fmla="*/ 1252219 h 5962948"/>
              <a:gd name="connsiteX14" fmla="*/ 6417733 w 6417733"/>
              <a:gd name="connsiteY14" fmla="*/ 1729255 h 5962948"/>
              <a:gd name="connsiteX15" fmla="*/ 6417733 w 6417733"/>
              <a:gd name="connsiteY15" fmla="*/ 2146661 h 5962948"/>
              <a:gd name="connsiteX16" fmla="*/ 6417733 w 6417733"/>
              <a:gd name="connsiteY16" fmla="*/ 2623697 h 5962948"/>
              <a:gd name="connsiteX17" fmla="*/ 6417733 w 6417733"/>
              <a:gd name="connsiteY17" fmla="*/ 3041103 h 5962948"/>
              <a:gd name="connsiteX18" fmla="*/ 6417733 w 6417733"/>
              <a:gd name="connsiteY18" fmla="*/ 3518139 h 5962948"/>
              <a:gd name="connsiteX19" fmla="*/ 6417733 w 6417733"/>
              <a:gd name="connsiteY19" fmla="*/ 4233693 h 5962948"/>
              <a:gd name="connsiteX20" fmla="*/ 6417733 w 6417733"/>
              <a:gd name="connsiteY20" fmla="*/ 4889617 h 5962948"/>
              <a:gd name="connsiteX21" fmla="*/ 6417733 w 6417733"/>
              <a:gd name="connsiteY21" fmla="*/ 5962948 h 5962948"/>
              <a:gd name="connsiteX22" fmla="*/ 5705948 w 6417733"/>
              <a:gd name="connsiteY22" fmla="*/ 5962948 h 5962948"/>
              <a:gd name="connsiteX23" fmla="*/ 5250872 w 6417733"/>
              <a:gd name="connsiteY23" fmla="*/ 5962948 h 5962948"/>
              <a:gd name="connsiteX24" fmla="*/ 4539088 w 6417733"/>
              <a:gd name="connsiteY24" fmla="*/ 5962948 h 5962948"/>
              <a:gd name="connsiteX25" fmla="*/ 4084012 w 6417733"/>
              <a:gd name="connsiteY25" fmla="*/ 5962948 h 5962948"/>
              <a:gd name="connsiteX26" fmla="*/ 3693114 w 6417733"/>
              <a:gd name="connsiteY26" fmla="*/ 5962948 h 5962948"/>
              <a:gd name="connsiteX27" fmla="*/ 3173861 w 6417733"/>
              <a:gd name="connsiteY27" fmla="*/ 5962948 h 5962948"/>
              <a:gd name="connsiteX28" fmla="*/ 2526253 w 6417733"/>
              <a:gd name="connsiteY28" fmla="*/ 5962948 h 5962948"/>
              <a:gd name="connsiteX29" fmla="*/ 1942823 w 6417733"/>
              <a:gd name="connsiteY29" fmla="*/ 5962948 h 5962948"/>
              <a:gd name="connsiteX30" fmla="*/ 1359393 w 6417733"/>
              <a:gd name="connsiteY30" fmla="*/ 5962948 h 5962948"/>
              <a:gd name="connsiteX31" fmla="*/ 840140 w 6417733"/>
              <a:gd name="connsiteY31" fmla="*/ 5962948 h 5962948"/>
              <a:gd name="connsiteX32" fmla="*/ 0 w 6417733"/>
              <a:gd name="connsiteY32" fmla="*/ 5962948 h 5962948"/>
              <a:gd name="connsiteX33" fmla="*/ 0 w 6417733"/>
              <a:gd name="connsiteY33" fmla="*/ 5545542 h 5962948"/>
              <a:gd name="connsiteX34" fmla="*/ 0 w 6417733"/>
              <a:gd name="connsiteY34" fmla="*/ 4829988 h 5962948"/>
              <a:gd name="connsiteX35" fmla="*/ 0 w 6417733"/>
              <a:gd name="connsiteY35" fmla="*/ 4174064 h 5962948"/>
              <a:gd name="connsiteX36" fmla="*/ 0 w 6417733"/>
              <a:gd name="connsiteY36" fmla="*/ 3518139 h 5962948"/>
              <a:gd name="connsiteX37" fmla="*/ 0 w 6417733"/>
              <a:gd name="connsiteY37" fmla="*/ 2921845 h 5962948"/>
              <a:gd name="connsiteX38" fmla="*/ 0 w 6417733"/>
              <a:gd name="connsiteY38" fmla="*/ 2325550 h 5962948"/>
              <a:gd name="connsiteX39" fmla="*/ 0 w 6417733"/>
              <a:gd name="connsiteY39" fmla="*/ 1609996 h 5962948"/>
              <a:gd name="connsiteX40" fmla="*/ 0 w 6417733"/>
              <a:gd name="connsiteY40" fmla="*/ 894442 h 5962948"/>
              <a:gd name="connsiteX41" fmla="*/ 0 w 6417733"/>
              <a:gd name="connsiteY41" fmla="*/ 0 h 596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17733" h="5962948" fill="none" extrusionOk="0">
                <a:moveTo>
                  <a:pt x="0" y="0"/>
                </a:moveTo>
                <a:cubicBezTo>
                  <a:pt x="255119" y="-45714"/>
                  <a:pt x="450015" y="70369"/>
                  <a:pt x="647608" y="0"/>
                </a:cubicBezTo>
                <a:cubicBezTo>
                  <a:pt x="845201" y="-70369"/>
                  <a:pt x="1051477" y="26338"/>
                  <a:pt x="1166861" y="0"/>
                </a:cubicBezTo>
                <a:cubicBezTo>
                  <a:pt x="1282245" y="-26338"/>
                  <a:pt x="1571265" y="56251"/>
                  <a:pt x="1750291" y="0"/>
                </a:cubicBezTo>
                <a:cubicBezTo>
                  <a:pt x="1929317" y="-56251"/>
                  <a:pt x="2021780" y="31388"/>
                  <a:pt x="2141189" y="0"/>
                </a:cubicBezTo>
                <a:cubicBezTo>
                  <a:pt x="2260598" y="-31388"/>
                  <a:pt x="2520308" y="59500"/>
                  <a:pt x="2788797" y="0"/>
                </a:cubicBezTo>
                <a:cubicBezTo>
                  <a:pt x="3057286" y="-59500"/>
                  <a:pt x="3211585" y="21270"/>
                  <a:pt x="3372227" y="0"/>
                </a:cubicBezTo>
                <a:cubicBezTo>
                  <a:pt x="3532869" y="-21270"/>
                  <a:pt x="3826369" y="37948"/>
                  <a:pt x="4084012" y="0"/>
                </a:cubicBezTo>
                <a:cubicBezTo>
                  <a:pt x="4341656" y="-37948"/>
                  <a:pt x="4380306" y="43348"/>
                  <a:pt x="4474910" y="0"/>
                </a:cubicBezTo>
                <a:cubicBezTo>
                  <a:pt x="4569514" y="-43348"/>
                  <a:pt x="4958477" y="32621"/>
                  <a:pt x="5122518" y="0"/>
                </a:cubicBezTo>
                <a:cubicBezTo>
                  <a:pt x="5286559" y="-32621"/>
                  <a:pt x="5382627" y="32148"/>
                  <a:pt x="5577593" y="0"/>
                </a:cubicBezTo>
                <a:cubicBezTo>
                  <a:pt x="5772559" y="-32148"/>
                  <a:pt x="6101486" y="98471"/>
                  <a:pt x="6417733" y="0"/>
                </a:cubicBezTo>
                <a:cubicBezTo>
                  <a:pt x="6422140" y="267476"/>
                  <a:pt x="6417420" y="398715"/>
                  <a:pt x="6417733" y="536665"/>
                </a:cubicBezTo>
                <a:cubicBezTo>
                  <a:pt x="6418046" y="674615"/>
                  <a:pt x="6393366" y="1029651"/>
                  <a:pt x="6417733" y="1252219"/>
                </a:cubicBezTo>
                <a:cubicBezTo>
                  <a:pt x="6442100" y="1474787"/>
                  <a:pt x="6410685" y="1551722"/>
                  <a:pt x="6417733" y="1729255"/>
                </a:cubicBezTo>
                <a:cubicBezTo>
                  <a:pt x="6424781" y="1906788"/>
                  <a:pt x="6376375" y="2056514"/>
                  <a:pt x="6417733" y="2146661"/>
                </a:cubicBezTo>
                <a:cubicBezTo>
                  <a:pt x="6459091" y="2236808"/>
                  <a:pt x="6416876" y="2434886"/>
                  <a:pt x="6417733" y="2623697"/>
                </a:cubicBezTo>
                <a:cubicBezTo>
                  <a:pt x="6418590" y="2812508"/>
                  <a:pt x="6408887" y="2931883"/>
                  <a:pt x="6417733" y="3041103"/>
                </a:cubicBezTo>
                <a:cubicBezTo>
                  <a:pt x="6426579" y="3150323"/>
                  <a:pt x="6386916" y="3409869"/>
                  <a:pt x="6417733" y="3518139"/>
                </a:cubicBezTo>
                <a:cubicBezTo>
                  <a:pt x="6448550" y="3626409"/>
                  <a:pt x="6401371" y="3960626"/>
                  <a:pt x="6417733" y="4233693"/>
                </a:cubicBezTo>
                <a:cubicBezTo>
                  <a:pt x="6434095" y="4506760"/>
                  <a:pt x="6384903" y="4710225"/>
                  <a:pt x="6417733" y="4889617"/>
                </a:cubicBezTo>
                <a:cubicBezTo>
                  <a:pt x="6450563" y="5069009"/>
                  <a:pt x="6353191" y="5662164"/>
                  <a:pt x="6417733" y="5962948"/>
                </a:cubicBezTo>
                <a:cubicBezTo>
                  <a:pt x="6235406" y="6024477"/>
                  <a:pt x="6056044" y="5917186"/>
                  <a:pt x="5705948" y="5962948"/>
                </a:cubicBezTo>
                <a:cubicBezTo>
                  <a:pt x="5355853" y="6008710"/>
                  <a:pt x="5391107" y="5958118"/>
                  <a:pt x="5250872" y="5962948"/>
                </a:cubicBezTo>
                <a:cubicBezTo>
                  <a:pt x="5110637" y="5967778"/>
                  <a:pt x="4792161" y="5962100"/>
                  <a:pt x="4539088" y="5962948"/>
                </a:cubicBezTo>
                <a:cubicBezTo>
                  <a:pt x="4286015" y="5963796"/>
                  <a:pt x="4284808" y="5915448"/>
                  <a:pt x="4084012" y="5962948"/>
                </a:cubicBezTo>
                <a:cubicBezTo>
                  <a:pt x="3883216" y="6010448"/>
                  <a:pt x="3774425" y="5932245"/>
                  <a:pt x="3693114" y="5962948"/>
                </a:cubicBezTo>
                <a:cubicBezTo>
                  <a:pt x="3611803" y="5993651"/>
                  <a:pt x="3404565" y="5924389"/>
                  <a:pt x="3173861" y="5962948"/>
                </a:cubicBezTo>
                <a:cubicBezTo>
                  <a:pt x="2943157" y="6001507"/>
                  <a:pt x="2786578" y="5899262"/>
                  <a:pt x="2526253" y="5962948"/>
                </a:cubicBezTo>
                <a:cubicBezTo>
                  <a:pt x="2265928" y="6026634"/>
                  <a:pt x="2063900" y="5900164"/>
                  <a:pt x="1942823" y="5962948"/>
                </a:cubicBezTo>
                <a:cubicBezTo>
                  <a:pt x="1821746" y="6025732"/>
                  <a:pt x="1497141" y="5905817"/>
                  <a:pt x="1359393" y="5962948"/>
                </a:cubicBezTo>
                <a:cubicBezTo>
                  <a:pt x="1221645" y="6020079"/>
                  <a:pt x="1036673" y="5900852"/>
                  <a:pt x="840140" y="5962948"/>
                </a:cubicBezTo>
                <a:cubicBezTo>
                  <a:pt x="643607" y="6025044"/>
                  <a:pt x="368063" y="5920575"/>
                  <a:pt x="0" y="5962948"/>
                </a:cubicBezTo>
                <a:cubicBezTo>
                  <a:pt x="-20266" y="5859496"/>
                  <a:pt x="15863" y="5720944"/>
                  <a:pt x="0" y="5545542"/>
                </a:cubicBezTo>
                <a:cubicBezTo>
                  <a:pt x="-15863" y="5370140"/>
                  <a:pt x="70234" y="5137577"/>
                  <a:pt x="0" y="4829988"/>
                </a:cubicBezTo>
                <a:cubicBezTo>
                  <a:pt x="-70234" y="4522399"/>
                  <a:pt x="6967" y="4350817"/>
                  <a:pt x="0" y="4174064"/>
                </a:cubicBezTo>
                <a:cubicBezTo>
                  <a:pt x="-6967" y="3997311"/>
                  <a:pt x="34406" y="3759855"/>
                  <a:pt x="0" y="3518139"/>
                </a:cubicBezTo>
                <a:cubicBezTo>
                  <a:pt x="-34406" y="3276423"/>
                  <a:pt x="3362" y="3096944"/>
                  <a:pt x="0" y="2921845"/>
                </a:cubicBezTo>
                <a:cubicBezTo>
                  <a:pt x="-3362" y="2746746"/>
                  <a:pt x="37210" y="2447138"/>
                  <a:pt x="0" y="2325550"/>
                </a:cubicBezTo>
                <a:cubicBezTo>
                  <a:pt x="-37210" y="2203962"/>
                  <a:pt x="62683" y="1865329"/>
                  <a:pt x="0" y="1609996"/>
                </a:cubicBezTo>
                <a:cubicBezTo>
                  <a:pt x="-62683" y="1354663"/>
                  <a:pt x="34775" y="1172877"/>
                  <a:pt x="0" y="894442"/>
                </a:cubicBezTo>
                <a:cubicBezTo>
                  <a:pt x="-34775" y="616007"/>
                  <a:pt x="81260" y="316906"/>
                  <a:pt x="0" y="0"/>
                </a:cubicBezTo>
                <a:close/>
              </a:path>
              <a:path w="6417733" h="5962948" stroke="0" extrusionOk="0">
                <a:moveTo>
                  <a:pt x="0" y="0"/>
                </a:moveTo>
                <a:cubicBezTo>
                  <a:pt x="149032" y="-8333"/>
                  <a:pt x="429778" y="65458"/>
                  <a:pt x="583430" y="0"/>
                </a:cubicBezTo>
                <a:cubicBezTo>
                  <a:pt x="737082" y="-65458"/>
                  <a:pt x="1080499" y="37347"/>
                  <a:pt x="1295215" y="0"/>
                </a:cubicBezTo>
                <a:cubicBezTo>
                  <a:pt x="1509931" y="-37347"/>
                  <a:pt x="1589729" y="36471"/>
                  <a:pt x="1686113" y="0"/>
                </a:cubicBezTo>
                <a:cubicBezTo>
                  <a:pt x="1782497" y="-36471"/>
                  <a:pt x="2003713" y="5838"/>
                  <a:pt x="2269544" y="0"/>
                </a:cubicBezTo>
                <a:cubicBezTo>
                  <a:pt x="2535375" y="-5838"/>
                  <a:pt x="2584468" y="49609"/>
                  <a:pt x="2788797" y="0"/>
                </a:cubicBezTo>
                <a:cubicBezTo>
                  <a:pt x="2993126" y="-49609"/>
                  <a:pt x="3145639" y="6592"/>
                  <a:pt x="3436404" y="0"/>
                </a:cubicBezTo>
                <a:cubicBezTo>
                  <a:pt x="3727169" y="-6592"/>
                  <a:pt x="3804315" y="33221"/>
                  <a:pt x="3955657" y="0"/>
                </a:cubicBezTo>
                <a:cubicBezTo>
                  <a:pt x="4106999" y="-33221"/>
                  <a:pt x="4288517" y="9917"/>
                  <a:pt x="4603265" y="0"/>
                </a:cubicBezTo>
                <a:cubicBezTo>
                  <a:pt x="4918013" y="-9917"/>
                  <a:pt x="4967659" y="2574"/>
                  <a:pt x="5122518" y="0"/>
                </a:cubicBezTo>
                <a:cubicBezTo>
                  <a:pt x="5277377" y="-2574"/>
                  <a:pt x="5510735" y="45589"/>
                  <a:pt x="5834303" y="0"/>
                </a:cubicBezTo>
                <a:cubicBezTo>
                  <a:pt x="6157872" y="-45589"/>
                  <a:pt x="6197169" y="35953"/>
                  <a:pt x="6417733" y="0"/>
                </a:cubicBezTo>
                <a:cubicBezTo>
                  <a:pt x="6420726" y="174242"/>
                  <a:pt x="6407315" y="448361"/>
                  <a:pt x="6417733" y="655924"/>
                </a:cubicBezTo>
                <a:cubicBezTo>
                  <a:pt x="6428151" y="863487"/>
                  <a:pt x="6400388" y="895720"/>
                  <a:pt x="6417733" y="1073331"/>
                </a:cubicBezTo>
                <a:cubicBezTo>
                  <a:pt x="6435078" y="1250942"/>
                  <a:pt x="6391427" y="1308933"/>
                  <a:pt x="6417733" y="1490737"/>
                </a:cubicBezTo>
                <a:cubicBezTo>
                  <a:pt x="6444039" y="1672541"/>
                  <a:pt x="6346884" y="1901926"/>
                  <a:pt x="6417733" y="2146661"/>
                </a:cubicBezTo>
                <a:cubicBezTo>
                  <a:pt x="6488582" y="2391396"/>
                  <a:pt x="6368543" y="2466219"/>
                  <a:pt x="6417733" y="2564068"/>
                </a:cubicBezTo>
                <a:cubicBezTo>
                  <a:pt x="6466923" y="2661917"/>
                  <a:pt x="6362388" y="2950075"/>
                  <a:pt x="6417733" y="3100733"/>
                </a:cubicBezTo>
                <a:cubicBezTo>
                  <a:pt x="6473078" y="3251392"/>
                  <a:pt x="6378674" y="3458975"/>
                  <a:pt x="6417733" y="3697028"/>
                </a:cubicBezTo>
                <a:cubicBezTo>
                  <a:pt x="6456792" y="3935082"/>
                  <a:pt x="6362239" y="4083544"/>
                  <a:pt x="6417733" y="4352952"/>
                </a:cubicBezTo>
                <a:cubicBezTo>
                  <a:pt x="6473227" y="4622360"/>
                  <a:pt x="6402954" y="4709884"/>
                  <a:pt x="6417733" y="5008876"/>
                </a:cubicBezTo>
                <a:cubicBezTo>
                  <a:pt x="6432512" y="5307868"/>
                  <a:pt x="6385310" y="5507951"/>
                  <a:pt x="6417733" y="5962948"/>
                </a:cubicBezTo>
                <a:cubicBezTo>
                  <a:pt x="6211613" y="5978613"/>
                  <a:pt x="6144074" y="5961481"/>
                  <a:pt x="5962657" y="5962948"/>
                </a:cubicBezTo>
                <a:cubicBezTo>
                  <a:pt x="5781240" y="5964415"/>
                  <a:pt x="5678601" y="5951172"/>
                  <a:pt x="5507582" y="5962948"/>
                </a:cubicBezTo>
                <a:cubicBezTo>
                  <a:pt x="5336563" y="5974724"/>
                  <a:pt x="5116309" y="5900667"/>
                  <a:pt x="4924152" y="5962948"/>
                </a:cubicBezTo>
                <a:cubicBezTo>
                  <a:pt x="4731995" y="6025229"/>
                  <a:pt x="4581014" y="5941243"/>
                  <a:pt x="4469076" y="5962948"/>
                </a:cubicBezTo>
                <a:cubicBezTo>
                  <a:pt x="4357138" y="5984653"/>
                  <a:pt x="4079384" y="5950455"/>
                  <a:pt x="3821468" y="5962948"/>
                </a:cubicBezTo>
                <a:cubicBezTo>
                  <a:pt x="3563552" y="5975441"/>
                  <a:pt x="3527334" y="5952074"/>
                  <a:pt x="3238038" y="5962948"/>
                </a:cubicBezTo>
                <a:cubicBezTo>
                  <a:pt x="2948742" y="5973822"/>
                  <a:pt x="2942090" y="5920961"/>
                  <a:pt x="2847140" y="5962948"/>
                </a:cubicBezTo>
                <a:cubicBezTo>
                  <a:pt x="2752190" y="6004935"/>
                  <a:pt x="2546201" y="5932971"/>
                  <a:pt x="2327887" y="5962948"/>
                </a:cubicBezTo>
                <a:cubicBezTo>
                  <a:pt x="2109573" y="5992925"/>
                  <a:pt x="1999925" y="5938122"/>
                  <a:pt x="1680279" y="5962948"/>
                </a:cubicBezTo>
                <a:cubicBezTo>
                  <a:pt x="1360633" y="5987774"/>
                  <a:pt x="1308239" y="5912557"/>
                  <a:pt x="1096849" y="5962948"/>
                </a:cubicBezTo>
                <a:cubicBezTo>
                  <a:pt x="885459" y="6013339"/>
                  <a:pt x="750116" y="5917721"/>
                  <a:pt x="513419" y="5962948"/>
                </a:cubicBezTo>
                <a:cubicBezTo>
                  <a:pt x="276722" y="6008175"/>
                  <a:pt x="191221" y="5902027"/>
                  <a:pt x="0" y="5962948"/>
                </a:cubicBezTo>
                <a:cubicBezTo>
                  <a:pt x="-43434" y="5646137"/>
                  <a:pt x="17481" y="5428364"/>
                  <a:pt x="0" y="5247394"/>
                </a:cubicBezTo>
                <a:cubicBezTo>
                  <a:pt x="-17481" y="5066424"/>
                  <a:pt x="65181" y="4796172"/>
                  <a:pt x="0" y="4531840"/>
                </a:cubicBezTo>
                <a:cubicBezTo>
                  <a:pt x="-65181" y="4267508"/>
                  <a:pt x="76449" y="4154547"/>
                  <a:pt x="0" y="3816287"/>
                </a:cubicBezTo>
                <a:cubicBezTo>
                  <a:pt x="-76449" y="3478027"/>
                  <a:pt x="45629" y="3475641"/>
                  <a:pt x="0" y="3339251"/>
                </a:cubicBezTo>
                <a:cubicBezTo>
                  <a:pt x="-45629" y="3202861"/>
                  <a:pt x="7626" y="3003865"/>
                  <a:pt x="0" y="2683327"/>
                </a:cubicBezTo>
                <a:cubicBezTo>
                  <a:pt x="-7626" y="2362789"/>
                  <a:pt x="45470" y="2388780"/>
                  <a:pt x="0" y="2146661"/>
                </a:cubicBezTo>
                <a:cubicBezTo>
                  <a:pt x="-45470" y="1904542"/>
                  <a:pt x="4895" y="1749133"/>
                  <a:pt x="0" y="1609996"/>
                </a:cubicBezTo>
                <a:cubicBezTo>
                  <a:pt x="-4895" y="1470860"/>
                  <a:pt x="2123" y="1295262"/>
                  <a:pt x="0" y="1132960"/>
                </a:cubicBezTo>
                <a:cubicBezTo>
                  <a:pt x="-2123" y="970658"/>
                  <a:pt x="70410" y="815564"/>
                  <a:pt x="0" y="536665"/>
                </a:cubicBezTo>
                <a:cubicBezTo>
                  <a:pt x="-70410" y="257767"/>
                  <a:pt x="17592" y="25479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699148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if(</a:t>
            </a:r>
            <a:r>
              <a:rPr lang="zh-CN" altLang="en-US" sz="1800" dirty="0"/>
              <a:t>表达式 </a:t>
            </a:r>
            <a:r>
              <a:rPr lang="en-US" altLang="zh-CN" sz="1800" dirty="0"/>
              <a:t>1)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语句 </a:t>
            </a:r>
            <a:r>
              <a:rPr lang="en-US" altLang="zh-CN" sz="1800" dirty="0"/>
              <a:t>1;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else if(</a:t>
            </a:r>
            <a:r>
              <a:rPr lang="zh-CN" altLang="en-US" sz="1800" dirty="0"/>
              <a:t>表达式 </a:t>
            </a:r>
            <a:r>
              <a:rPr lang="en-US" altLang="zh-CN" sz="1800" dirty="0"/>
              <a:t>2)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语句 </a:t>
            </a:r>
            <a:r>
              <a:rPr lang="en-US" altLang="zh-CN" sz="1800" dirty="0"/>
              <a:t>2;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……</a:t>
            </a:r>
          </a:p>
          <a:p>
            <a:pPr marL="0" indent="0">
              <a:buNone/>
            </a:pPr>
            <a:r>
              <a:rPr lang="en-US" altLang="zh-CN" sz="1800" dirty="0"/>
              <a:t>else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语句 </a:t>
            </a:r>
            <a:r>
              <a:rPr lang="en-US" altLang="zh-CN" sz="1800" dirty="0"/>
              <a:t>n;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75F324C-9EB2-45D6-8397-AEFC266661D4}"/>
              </a:ext>
            </a:extLst>
          </p:cNvPr>
          <p:cNvSpPr txBox="1">
            <a:spLocks/>
          </p:cNvSpPr>
          <p:nvPr/>
        </p:nvSpPr>
        <p:spPr>
          <a:xfrm>
            <a:off x="6942667" y="1274846"/>
            <a:ext cx="4927599" cy="4927601"/>
          </a:xfrm>
          <a:custGeom>
            <a:avLst/>
            <a:gdLst>
              <a:gd name="connsiteX0" fmla="*/ 0 w 4927599"/>
              <a:gd name="connsiteY0" fmla="*/ 0 h 4927601"/>
              <a:gd name="connsiteX1" fmla="*/ 596787 w 4927599"/>
              <a:gd name="connsiteY1" fmla="*/ 0 h 4927601"/>
              <a:gd name="connsiteX2" fmla="*/ 1193574 w 4927599"/>
              <a:gd name="connsiteY2" fmla="*/ 0 h 4927601"/>
              <a:gd name="connsiteX3" fmla="*/ 1691809 w 4927599"/>
              <a:gd name="connsiteY3" fmla="*/ 0 h 4927601"/>
              <a:gd name="connsiteX4" fmla="*/ 2140768 w 4927599"/>
              <a:gd name="connsiteY4" fmla="*/ 0 h 4927601"/>
              <a:gd name="connsiteX5" fmla="*/ 2639003 w 4927599"/>
              <a:gd name="connsiteY5" fmla="*/ 0 h 4927601"/>
              <a:gd name="connsiteX6" fmla="*/ 3087962 w 4927599"/>
              <a:gd name="connsiteY6" fmla="*/ 0 h 4927601"/>
              <a:gd name="connsiteX7" fmla="*/ 3586197 w 4927599"/>
              <a:gd name="connsiteY7" fmla="*/ 0 h 4927601"/>
              <a:gd name="connsiteX8" fmla="*/ 4084432 w 4927599"/>
              <a:gd name="connsiteY8" fmla="*/ 0 h 4927601"/>
              <a:gd name="connsiteX9" fmla="*/ 4927599 w 4927599"/>
              <a:gd name="connsiteY9" fmla="*/ 0 h 4927601"/>
              <a:gd name="connsiteX10" fmla="*/ 4927599 w 4927599"/>
              <a:gd name="connsiteY10" fmla="*/ 399683 h 4927601"/>
              <a:gd name="connsiteX11" fmla="*/ 4927599 w 4927599"/>
              <a:gd name="connsiteY11" fmla="*/ 848642 h 4927601"/>
              <a:gd name="connsiteX12" fmla="*/ 4927599 w 4927599"/>
              <a:gd name="connsiteY12" fmla="*/ 1248326 h 4927601"/>
              <a:gd name="connsiteX13" fmla="*/ 4927599 w 4927599"/>
              <a:gd name="connsiteY13" fmla="*/ 1795837 h 4927601"/>
              <a:gd name="connsiteX14" fmla="*/ 4927599 w 4927599"/>
              <a:gd name="connsiteY14" fmla="*/ 2294072 h 4927601"/>
              <a:gd name="connsiteX15" fmla="*/ 4927599 w 4927599"/>
              <a:gd name="connsiteY15" fmla="*/ 2940135 h 4927601"/>
              <a:gd name="connsiteX16" fmla="*/ 4927599 w 4927599"/>
              <a:gd name="connsiteY16" fmla="*/ 3339818 h 4927601"/>
              <a:gd name="connsiteX17" fmla="*/ 4927599 w 4927599"/>
              <a:gd name="connsiteY17" fmla="*/ 3936606 h 4927601"/>
              <a:gd name="connsiteX18" fmla="*/ 4927599 w 4927599"/>
              <a:gd name="connsiteY18" fmla="*/ 4336289 h 4927601"/>
              <a:gd name="connsiteX19" fmla="*/ 4927599 w 4927599"/>
              <a:gd name="connsiteY19" fmla="*/ 4927601 h 4927601"/>
              <a:gd name="connsiteX20" fmla="*/ 4478640 w 4927599"/>
              <a:gd name="connsiteY20" fmla="*/ 4927601 h 4927601"/>
              <a:gd name="connsiteX21" fmla="*/ 4078957 w 4927599"/>
              <a:gd name="connsiteY21" fmla="*/ 4927601 h 4927601"/>
              <a:gd name="connsiteX22" fmla="*/ 3432894 w 4927599"/>
              <a:gd name="connsiteY22" fmla="*/ 4927601 h 4927601"/>
              <a:gd name="connsiteX23" fmla="*/ 2786831 w 4927599"/>
              <a:gd name="connsiteY23" fmla="*/ 4927601 h 4927601"/>
              <a:gd name="connsiteX24" fmla="*/ 2337872 w 4927599"/>
              <a:gd name="connsiteY24" fmla="*/ 4927601 h 4927601"/>
              <a:gd name="connsiteX25" fmla="*/ 1691809 w 4927599"/>
              <a:gd name="connsiteY25" fmla="*/ 4927601 h 4927601"/>
              <a:gd name="connsiteX26" fmla="*/ 1144298 w 4927599"/>
              <a:gd name="connsiteY26" fmla="*/ 4927601 h 4927601"/>
              <a:gd name="connsiteX27" fmla="*/ 744615 w 4927599"/>
              <a:gd name="connsiteY27" fmla="*/ 4927601 h 4927601"/>
              <a:gd name="connsiteX28" fmla="*/ 0 w 4927599"/>
              <a:gd name="connsiteY28" fmla="*/ 4927601 h 4927601"/>
              <a:gd name="connsiteX29" fmla="*/ 0 w 4927599"/>
              <a:gd name="connsiteY29" fmla="*/ 4478642 h 4927601"/>
              <a:gd name="connsiteX30" fmla="*/ 0 w 4927599"/>
              <a:gd name="connsiteY30" fmla="*/ 3881855 h 4927601"/>
              <a:gd name="connsiteX31" fmla="*/ 0 w 4927599"/>
              <a:gd name="connsiteY31" fmla="*/ 3383619 h 4927601"/>
              <a:gd name="connsiteX32" fmla="*/ 0 w 4927599"/>
              <a:gd name="connsiteY32" fmla="*/ 2836108 h 4927601"/>
              <a:gd name="connsiteX33" fmla="*/ 0 w 4927599"/>
              <a:gd name="connsiteY33" fmla="*/ 2436425 h 4927601"/>
              <a:gd name="connsiteX34" fmla="*/ 0 w 4927599"/>
              <a:gd name="connsiteY34" fmla="*/ 1938190 h 4927601"/>
              <a:gd name="connsiteX35" fmla="*/ 0 w 4927599"/>
              <a:gd name="connsiteY35" fmla="*/ 1439955 h 4927601"/>
              <a:gd name="connsiteX36" fmla="*/ 0 w 4927599"/>
              <a:gd name="connsiteY36" fmla="*/ 843167 h 4927601"/>
              <a:gd name="connsiteX37" fmla="*/ 0 w 4927599"/>
              <a:gd name="connsiteY37" fmla="*/ 0 h 492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27599" h="4927601" fill="none" extrusionOk="0">
                <a:moveTo>
                  <a:pt x="0" y="0"/>
                </a:moveTo>
                <a:cubicBezTo>
                  <a:pt x="203278" y="-24495"/>
                  <a:pt x="379991" y="8294"/>
                  <a:pt x="596787" y="0"/>
                </a:cubicBezTo>
                <a:cubicBezTo>
                  <a:pt x="813583" y="-8294"/>
                  <a:pt x="1006286" y="20813"/>
                  <a:pt x="1193574" y="0"/>
                </a:cubicBezTo>
                <a:cubicBezTo>
                  <a:pt x="1380862" y="-20813"/>
                  <a:pt x="1443771" y="8678"/>
                  <a:pt x="1691809" y="0"/>
                </a:cubicBezTo>
                <a:cubicBezTo>
                  <a:pt x="1939847" y="-8678"/>
                  <a:pt x="1967103" y="5121"/>
                  <a:pt x="2140768" y="0"/>
                </a:cubicBezTo>
                <a:cubicBezTo>
                  <a:pt x="2314433" y="-5121"/>
                  <a:pt x="2488536" y="50139"/>
                  <a:pt x="2639003" y="0"/>
                </a:cubicBezTo>
                <a:cubicBezTo>
                  <a:pt x="2789470" y="-50139"/>
                  <a:pt x="2894635" y="4041"/>
                  <a:pt x="3087962" y="0"/>
                </a:cubicBezTo>
                <a:cubicBezTo>
                  <a:pt x="3281289" y="-4041"/>
                  <a:pt x="3439721" y="24132"/>
                  <a:pt x="3586197" y="0"/>
                </a:cubicBezTo>
                <a:cubicBezTo>
                  <a:pt x="3732673" y="-24132"/>
                  <a:pt x="3881067" y="7266"/>
                  <a:pt x="4084432" y="0"/>
                </a:cubicBezTo>
                <a:cubicBezTo>
                  <a:pt x="4287797" y="-7266"/>
                  <a:pt x="4589110" y="22960"/>
                  <a:pt x="4927599" y="0"/>
                </a:cubicBezTo>
                <a:cubicBezTo>
                  <a:pt x="4952329" y="177880"/>
                  <a:pt x="4923767" y="249302"/>
                  <a:pt x="4927599" y="399683"/>
                </a:cubicBezTo>
                <a:cubicBezTo>
                  <a:pt x="4931431" y="550064"/>
                  <a:pt x="4886636" y="660495"/>
                  <a:pt x="4927599" y="848642"/>
                </a:cubicBezTo>
                <a:cubicBezTo>
                  <a:pt x="4968562" y="1036789"/>
                  <a:pt x="4905836" y="1071795"/>
                  <a:pt x="4927599" y="1248326"/>
                </a:cubicBezTo>
                <a:cubicBezTo>
                  <a:pt x="4949362" y="1424857"/>
                  <a:pt x="4883160" y="1602918"/>
                  <a:pt x="4927599" y="1795837"/>
                </a:cubicBezTo>
                <a:cubicBezTo>
                  <a:pt x="4972038" y="1988756"/>
                  <a:pt x="4927237" y="2074726"/>
                  <a:pt x="4927599" y="2294072"/>
                </a:cubicBezTo>
                <a:cubicBezTo>
                  <a:pt x="4927961" y="2513418"/>
                  <a:pt x="4874782" y="2799905"/>
                  <a:pt x="4927599" y="2940135"/>
                </a:cubicBezTo>
                <a:cubicBezTo>
                  <a:pt x="4980416" y="3080365"/>
                  <a:pt x="4923350" y="3250467"/>
                  <a:pt x="4927599" y="3339818"/>
                </a:cubicBezTo>
                <a:cubicBezTo>
                  <a:pt x="4931848" y="3429169"/>
                  <a:pt x="4922904" y="3784286"/>
                  <a:pt x="4927599" y="3936606"/>
                </a:cubicBezTo>
                <a:cubicBezTo>
                  <a:pt x="4932294" y="4088926"/>
                  <a:pt x="4884526" y="4195430"/>
                  <a:pt x="4927599" y="4336289"/>
                </a:cubicBezTo>
                <a:cubicBezTo>
                  <a:pt x="4970672" y="4477148"/>
                  <a:pt x="4888214" y="4698342"/>
                  <a:pt x="4927599" y="4927601"/>
                </a:cubicBezTo>
                <a:cubicBezTo>
                  <a:pt x="4814573" y="4969199"/>
                  <a:pt x="4652382" y="4895772"/>
                  <a:pt x="4478640" y="4927601"/>
                </a:cubicBezTo>
                <a:cubicBezTo>
                  <a:pt x="4304898" y="4959430"/>
                  <a:pt x="4179647" y="4911994"/>
                  <a:pt x="4078957" y="4927601"/>
                </a:cubicBezTo>
                <a:cubicBezTo>
                  <a:pt x="3978267" y="4943208"/>
                  <a:pt x="3700862" y="4899628"/>
                  <a:pt x="3432894" y="4927601"/>
                </a:cubicBezTo>
                <a:cubicBezTo>
                  <a:pt x="3164926" y="4955574"/>
                  <a:pt x="3001895" y="4897194"/>
                  <a:pt x="2786831" y="4927601"/>
                </a:cubicBezTo>
                <a:cubicBezTo>
                  <a:pt x="2571767" y="4958008"/>
                  <a:pt x="2434208" y="4906763"/>
                  <a:pt x="2337872" y="4927601"/>
                </a:cubicBezTo>
                <a:cubicBezTo>
                  <a:pt x="2241536" y="4948439"/>
                  <a:pt x="1867677" y="4894645"/>
                  <a:pt x="1691809" y="4927601"/>
                </a:cubicBezTo>
                <a:cubicBezTo>
                  <a:pt x="1515941" y="4960557"/>
                  <a:pt x="1387321" y="4887359"/>
                  <a:pt x="1144298" y="4927601"/>
                </a:cubicBezTo>
                <a:cubicBezTo>
                  <a:pt x="901275" y="4967843"/>
                  <a:pt x="940867" y="4916092"/>
                  <a:pt x="744615" y="4927601"/>
                </a:cubicBezTo>
                <a:cubicBezTo>
                  <a:pt x="548363" y="4939110"/>
                  <a:pt x="247989" y="4913732"/>
                  <a:pt x="0" y="4927601"/>
                </a:cubicBezTo>
                <a:cubicBezTo>
                  <a:pt x="-48013" y="4790229"/>
                  <a:pt x="28924" y="4635907"/>
                  <a:pt x="0" y="4478642"/>
                </a:cubicBezTo>
                <a:cubicBezTo>
                  <a:pt x="-28924" y="4321377"/>
                  <a:pt x="46228" y="4044068"/>
                  <a:pt x="0" y="3881855"/>
                </a:cubicBezTo>
                <a:cubicBezTo>
                  <a:pt x="-46228" y="3719642"/>
                  <a:pt x="17411" y="3601950"/>
                  <a:pt x="0" y="3383619"/>
                </a:cubicBezTo>
                <a:cubicBezTo>
                  <a:pt x="-17411" y="3165288"/>
                  <a:pt x="45061" y="2989606"/>
                  <a:pt x="0" y="2836108"/>
                </a:cubicBezTo>
                <a:cubicBezTo>
                  <a:pt x="-45061" y="2682610"/>
                  <a:pt x="46263" y="2604693"/>
                  <a:pt x="0" y="2436425"/>
                </a:cubicBezTo>
                <a:cubicBezTo>
                  <a:pt x="-46263" y="2268157"/>
                  <a:pt x="38386" y="2136695"/>
                  <a:pt x="0" y="1938190"/>
                </a:cubicBezTo>
                <a:cubicBezTo>
                  <a:pt x="-38386" y="1739686"/>
                  <a:pt x="10755" y="1550381"/>
                  <a:pt x="0" y="1439955"/>
                </a:cubicBezTo>
                <a:cubicBezTo>
                  <a:pt x="-10755" y="1329529"/>
                  <a:pt x="55636" y="1071112"/>
                  <a:pt x="0" y="843167"/>
                </a:cubicBezTo>
                <a:cubicBezTo>
                  <a:pt x="-55636" y="615222"/>
                  <a:pt x="53327" y="380065"/>
                  <a:pt x="0" y="0"/>
                </a:cubicBezTo>
                <a:close/>
              </a:path>
              <a:path w="4927599" h="4927601" stroke="0" extrusionOk="0">
                <a:moveTo>
                  <a:pt x="0" y="0"/>
                </a:moveTo>
                <a:cubicBezTo>
                  <a:pt x="135280" y="-34079"/>
                  <a:pt x="359953" y="15082"/>
                  <a:pt x="547511" y="0"/>
                </a:cubicBezTo>
                <a:cubicBezTo>
                  <a:pt x="735069" y="-15082"/>
                  <a:pt x="981703" y="37237"/>
                  <a:pt x="1193574" y="0"/>
                </a:cubicBezTo>
                <a:cubicBezTo>
                  <a:pt x="1405445" y="-37237"/>
                  <a:pt x="1457787" y="42025"/>
                  <a:pt x="1593257" y="0"/>
                </a:cubicBezTo>
                <a:cubicBezTo>
                  <a:pt x="1728727" y="-42025"/>
                  <a:pt x="1938805" y="44946"/>
                  <a:pt x="2140768" y="0"/>
                </a:cubicBezTo>
                <a:cubicBezTo>
                  <a:pt x="2342731" y="-44946"/>
                  <a:pt x="2537048" y="27159"/>
                  <a:pt x="2639003" y="0"/>
                </a:cubicBezTo>
                <a:cubicBezTo>
                  <a:pt x="2740959" y="-27159"/>
                  <a:pt x="3044241" y="3199"/>
                  <a:pt x="3235790" y="0"/>
                </a:cubicBezTo>
                <a:cubicBezTo>
                  <a:pt x="3427339" y="-3199"/>
                  <a:pt x="3521090" y="50559"/>
                  <a:pt x="3734025" y="0"/>
                </a:cubicBezTo>
                <a:cubicBezTo>
                  <a:pt x="3946960" y="-50559"/>
                  <a:pt x="4162017" y="18080"/>
                  <a:pt x="4330812" y="0"/>
                </a:cubicBezTo>
                <a:cubicBezTo>
                  <a:pt x="4499607" y="-18080"/>
                  <a:pt x="4685997" y="38797"/>
                  <a:pt x="4927599" y="0"/>
                </a:cubicBezTo>
                <a:cubicBezTo>
                  <a:pt x="4952704" y="260855"/>
                  <a:pt x="4923953" y="465010"/>
                  <a:pt x="4927599" y="646063"/>
                </a:cubicBezTo>
                <a:cubicBezTo>
                  <a:pt x="4931245" y="827116"/>
                  <a:pt x="4917752" y="948317"/>
                  <a:pt x="4927599" y="1045746"/>
                </a:cubicBezTo>
                <a:cubicBezTo>
                  <a:pt x="4937446" y="1143175"/>
                  <a:pt x="4883727" y="1409236"/>
                  <a:pt x="4927599" y="1593258"/>
                </a:cubicBezTo>
                <a:cubicBezTo>
                  <a:pt x="4971471" y="1777280"/>
                  <a:pt x="4908572" y="1859009"/>
                  <a:pt x="4927599" y="1992941"/>
                </a:cubicBezTo>
                <a:cubicBezTo>
                  <a:pt x="4946626" y="2126873"/>
                  <a:pt x="4923026" y="2295498"/>
                  <a:pt x="4927599" y="2392624"/>
                </a:cubicBezTo>
                <a:cubicBezTo>
                  <a:pt x="4932172" y="2489750"/>
                  <a:pt x="4863186" y="2788491"/>
                  <a:pt x="4927599" y="2989411"/>
                </a:cubicBezTo>
                <a:cubicBezTo>
                  <a:pt x="4992012" y="3190331"/>
                  <a:pt x="4926132" y="3207726"/>
                  <a:pt x="4927599" y="3389094"/>
                </a:cubicBezTo>
                <a:cubicBezTo>
                  <a:pt x="4929066" y="3570462"/>
                  <a:pt x="4876163" y="3694552"/>
                  <a:pt x="4927599" y="3887330"/>
                </a:cubicBezTo>
                <a:cubicBezTo>
                  <a:pt x="4979035" y="4080108"/>
                  <a:pt x="4897672" y="4320358"/>
                  <a:pt x="4927599" y="4434841"/>
                </a:cubicBezTo>
                <a:cubicBezTo>
                  <a:pt x="4957526" y="4549324"/>
                  <a:pt x="4925831" y="4682385"/>
                  <a:pt x="4927599" y="4927601"/>
                </a:cubicBezTo>
                <a:cubicBezTo>
                  <a:pt x="4663165" y="4927616"/>
                  <a:pt x="4526541" y="4873481"/>
                  <a:pt x="4330812" y="4927601"/>
                </a:cubicBezTo>
                <a:cubicBezTo>
                  <a:pt x="4135083" y="4981721"/>
                  <a:pt x="4069822" y="4884354"/>
                  <a:pt x="3881853" y="4927601"/>
                </a:cubicBezTo>
                <a:cubicBezTo>
                  <a:pt x="3693884" y="4970848"/>
                  <a:pt x="3487304" y="4897256"/>
                  <a:pt x="3383618" y="4927601"/>
                </a:cubicBezTo>
                <a:cubicBezTo>
                  <a:pt x="3279933" y="4957946"/>
                  <a:pt x="3025231" y="4887329"/>
                  <a:pt x="2934659" y="4927601"/>
                </a:cubicBezTo>
                <a:cubicBezTo>
                  <a:pt x="2844087" y="4967873"/>
                  <a:pt x="2656999" y="4903711"/>
                  <a:pt x="2387148" y="4927601"/>
                </a:cubicBezTo>
                <a:cubicBezTo>
                  <a:pt x="2117297" y="4951491"/>
                  <a:pt x="2054946" y="4892161"/>
                  <a:pt x="1938189" y="4927601"/>
                </a:cubicBezTo>
                <a:cubicBezTo>
                  <a:pt x="1821432" y="4963041"/>
                  <a:pt x="1628113" y="4866022"/>
                  <a:pt x="1341402" y="4927601"/>
                </a:cubicBezTo>
                <a:cubicBezTo>
                  <a:pt x="1054691" y="4989180"/>
                  <a:pt x="987737" y="4914535"/>
                  <a:pt x="793891" y="4927601"/>
                </a:cubicBezTo>
                <a:cubicBezTo>
                  <a:pt x="600045" y="4940667"/>
                  <a:pt x="312461" y="4876287"/>
                  <a:pt x="0" y="4927601"/>
                </a:cubicBezTo>
                <a:cubicBezTo>
                  <a:pt x="-33298" y="4694138"/>
                  <a:pt x="2217" y="4575452"/>
                  <a:pt x="0" y="4429366"/>
                </a:cubicBezTo>
                <a:cubicBezTo>
                  <a:pt x="-2217" y="4283280"/>
                  <a:pt x="32968" y="4188125"/>
                  <a:pt x="0" y="4029683"/>
                </a:cubicBezTo>
                <a:cubicBezTo>
                  <a:pt x="-32968" y="3871241"/>
                  <a:pt x="46146" y="3758364"/>
                  <a:pt x="0" y="3531447"/>
                </a:cubicBezTo>
                <a:cubicBezTo>
                  <a:pt x="-46146" y="3304530"/>
                  <a:pt x="9756" y="3221720"/>
                  <a:pt x="0" y="2983936"/>
                </a:cubicBezTo>
                <a:cubicBezTo>
                  <a:pt x="-9756" y="2746152"/>
                  <a:pt x="34683" y="2695804"/>
                  <a:pt x="0" y="2485701"/>
                </a:cubicBezTo>
                <a:cubicBezTo>
                  <a:pt x="-34683" y="2275598"/>
                  <a:pt x="24721" y="2201217"/>
                  <a:pt x="0" y="2036742"/>
                </a:cubicBezTo>
                <a:cubicBezTo>
                  <a:pt x="-24721" y="1872267"/>
                  <a:pt x="10597" y="1586447"/>
                  <a:pt x="0" y="1390679"/>
                </a:cubicBezTo>
                <a:cubicBezTo>
                  <a:pt x="-10597" y="1194911"/>
                  <a:pt x="24632" y="1020472"/>
                  <a:pt x="0" y="744615"/>
                </a:cubicBezTo>
                <a:cubicBezTo>
                  <a:pt x="-24632" y="468758"/>
                  <a:pt x="25549" y="17324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699148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/>
              <a:t>案例： 判断一个年龄，如果小于</a:t>
            </a:r>
            <a:r>
              <a:rPr lang="en-US" altLang="zh-CN" sz="3200" dirty="0"/>
              <a:t>0</a:t>
            </a:r>
            <a:r>
              <a:rPr lang="zh-CN" altLang="en-US" sz="3200" dirty="0"/>
              <a:t>，报错“年龄错误”，如果</a:t>
            </a:r>
            <a:r>
              <a:rPr lang="en-US" altLang="zh-CN" sz="3200" dirty="0"/>
              <a:t>&gt;=0</a:t>
            </a:r>
            <a:r>
              <a:rPr lang="zh-CN" altLang="en-US" sz="3200" dirty="0"/>
              <a:t>并且</a:t>
            </a:r>
            <a:r>
              <a:rPr lang="en-US" altLang="zh-CN" sz="3200" dirty="0"/>
              <a:t>&lt;=1</a:t>
            </a:r>
            <a:r>
              <a:rPr lang="zh-CN" altLang="en-US" sz="3200" dirty="0"/>
              <a:t>，显示“婴儿”，如果</a:t>
            </a:r>
            <a:r>
              <a:rPr lang="en-US" altLang="zh-CN" sz="3200" dirty="0"/>
              <a:t>&gt;1</a:t>
            </a:r>
            <a:r>
              <a:rPr lang="zh-CN" altLang="en-US" sz="3200" dirty="0"/>
              <a:t>并且</a:t>
            </a:r>
            <a:r>
              <a:rPr lang="en-US" altLang="zh-CN" sz="3200" dirty="0"/>
              <a:t>&lt;=5</a:t>
            </a:r>
            <a:r>
              <a:rPr lang="zh-CN" altLang="en-US" sz="3200" dirty="0"/>
              <a:t>，显示“幼儿”，如果</a:t>
            </a:r>
            <a:r>
              <a:rPr lang="en-US" altLang="zh-CN" sz="3200" dirty="0"/>
              <a:t>&gt;5</a:t>
            </a:r>
            <a:r>
              <a:rPr lang="zh-CN" altLang="en-US" sz="3200" dirty="0"/>
              <a:t>并且</a:t>
            </a:r>
            <a:r>
              <a:rPr lang="en-US" altLang="zh-CN" sz="3200" dirty="0"/>
              <a:t>&lt;=18</a:t>
            </a:r>
            <a:r>
              <a:rPr lang="zh-CN" altLang="en-US" sz="3200" dirty="0"/>
              <a:t>，显示“少儿”，否则显示“成年人”。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568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8B0F-E0F4-4802-BB6B-8E7ECE2A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"/>
            <a:ext cx="10353761" cy="621792"/>
          </a:xfrm>
        </p:spPr>
        <p:txBody>
          <a:bodyPr/>
          <a:lstStyle/>
          <a:p>
            <a:r>
              <a:rPr lang="zh-CN" altLang="en-US" dirty="0"/>
              <a:t>下面程序的执行结果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CCC44-B5FD-449F-9C23-0ADD5657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66" y="1071936"/>
            <a:ext cx="11558621" cy="5493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altLang="zh-CN" sz="5000" dirty="0"/>
              <a:t>int i=5;</a:t>
            </a:r>
          </a:p>
          <a:p>
            <a:pPr marL="0" indent="0">
              <a:buNone/>
            </a:pPr>
            <a:r>
              <a:rPr lang="en-NZ" altLang="zh-CN" sz="5000" dirty="0"/>
              <a:t>if(i==6);</a:t>
            </a:r>
          </a:p>
          <a:p>
            <a:pPr marL="0" indent="0">
              <a:buNone/>
            </a:pPr>
            <a:r>
              <a:rPr lang="en-NZ" altLang="zh-CN" sz="5000" dirty="0"/>
              <a:t>{</a:t>
            </a:r>
          </a:p>
          <a:p>
            <a:pPr marL="0" indent="0">
              <a:buNone/>
            </a:pPr>
            <a:r>
              <a:rPr lang="en-NZ" altLang="zh-CN" sz="5000" dirty="0"/>
              <a:t>	System.out.println("666");</a:t>
            </a:r>
          </a:p>
          <a:p>
            <a:pPr marL="0" indent="0">
              <a:buNone/>
            </a:pPr>
            <a:r>
              <a:rPr lang="en-NZ" altLang="zh-CN" sz="5000" dirty="0"/>
              <a:t>}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4646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8B0F-E0F4-4802-BB6B-8E7ECE2A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"/>
            <a:ext cx="10353761" cy="621792"/>
          </a:xfrm>
        </p:spPr>
        <p:txBody>
          <a:bodyPr/>
          <a:lstStyle/>
          <a:p>
            <a:r>
              <a:rPr lang="zh-CN" altLang="en-US" dirty="0"/>
              <a:t>下面程序的执行结果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CCC44-B5FD-449F-9C23-0ADD5657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66" y="1071936"/>
            <a:ext cx="11558621" cy="54934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NZ" altLang="zh-CN" sz="5000" dirty="0"/>
              <a:t>int i=5;</a:t>
            </a:r>
          </a:p>
          <a:p>
            <a:pPr marL="0" indent="0">
              <a:buNone/>
            </a:pPr>
            <a:r>
              <a:rPr lang="en-NZ" altLang="zh-CN" sz="5000" dirty="0"/>
              <a:t>if(i=6)</a:t>
            </a:r>
          </a:p>
          <a:p>
            <a:pPr marL="0" indent="0">
              <a:buNone/>
            </a:pPr>
            <a:r>
              <a:rPr lang="en-NZ" altLang="zh-CN" sz="5000" dirty="0"/>
              <a:t>{</a:t>
            </a:r>
          </a:p>
          <a:p>
            <a:pPr marL="0" indent="0">
              <a:buNone/>
            </a:pPr>
            <a:r>
              <a:rPr lang="en-NZ" altLang="zh-CN" sz="5000" dirty="0"/>
              <a:t>	System.out.println("666");</a:t>
            </a:r>
          </a:p>
          <a:p>
            <a:pPr marL="0" indent="0">
              <a:buNone/>
            </a:pPr>
            <a:r>
              <a:rPr lang="en-NZ" altLang="zh-CN" sz="5000" dirty="0"/>
              <a:t>}</a:t>
            </a:r>
          </a:p>
          <a:p>
            <a:pPr marL="0" indent="0">
              <a:buNone/>
            </a:pPr>
            <a:r>
              <a:rPr lang="en-NZ" altLang="zh-CN" sz="5000" dirty="0"/>
              <a:t>else</a:t>
            </a:r>
          </a:p>
          <a:p>
            <a:pPr marL="0" indent="0">
              <a:buNone/>
            </a:pPr>
            <a:r>
              <a:rPr lang="en-NZ" altLang="zh-CN" sz="5000" dirty="0"/>
              <a:t>{</a:t>
            </a:r>
          </a:p>
          <a:p>
            <a:pPr marL="0" indent="0">
              <a:buNone/>
            </a:pPr>
            <a:r>
              <a:rPr lang="en-NZ" altLang="zh-CN" sz="5000" dirty="0"/>
              <a:t>	System.out.println("555");</a:t>
            </a:r>
          </a:p>
          <a:p>
            <a:pPr marL="0" indent="0">
              <a:buNone/>
            </a:pPr>
            <a:r>
              <a:rPr lang="en-NZ" altLang="zh-CN" sz="5000" dirty="0"/>
              <a:t>}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9232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699" y="1226943"/>
            <a:ext cx="6882902" cy="5227646"/>
          </a:xfrm>
          <a:custGeom>
            <a:avLst/>
            <a:gdLst>
              <a:gd name="connsiteX0" fmla="*/ 0 w 6882902"/>
              <a:gd name="connsiteY0" fmla="*/ 0 h 5227646"/>
              <a:gd name="connsiteX1" fmla="*/ 711233 w 6882902"/>
              <a:gd name="connsiteY1" fmla="*/ 0 h 5227646"/>
              <a:gd name="connsiteX2" fmla="*/ 1284808 w 6882902"/>
              <a:gd name="connsiteY2" fmla="*/ 0 h 5227646"/>
              <a:gd name="connsiteX3" fmla="*/ 1651896 w 6882902"/>
              <a:gd name="connsiteY3" fmla="*/ 0 h 5227646"/>
              <a:gd name="connsiteX4" fmla="*/ 2294301 w 6882902"/>
              <a:gd name="connsiteY4" fmla="*/ 0 h 5227646"/>
              <a:gd name="connsiteX5" fmla="*/ 2936705 w 6882902"/>
              <a:gd name="connsiteY5" fmla="*/ 0 h 5227646"/>
              <a:gd name="connsiteX6" fmla="*/ 3647938 w 6882902"/>
              <a:gd name="connsiteY6" fmla="*/ 0 h 5227646"/>
              <a:gd name="connsiteX7" fmla="*/ 4221513 w 6882902"/>
              <a:gd name="connsiteY7" fmla="*/ 0 h 5227646"/>
              <a:gd name="connsiteX8" fmla="*/ 4726259 w 6882902"/>
              <a:gd name="connsiteY8" fmla="*/ 0 h 5227646"/>
              <a:gd name="connsiteX9" fmla="*/ 5437493 w 6882902"/>
              <a:gd name="connsiteY9" fmla="*/ 0 h 5227646"/>
              <a:gd name="connsiteX10" fmla="*/ 6148726 w 6882902"/>
              <a:gd name="connsiteY10" fmla="*/ 0 h 5227646"/>
              <a:gd name="connsiteX11" fmla="*/ 6882902 w 6882902"/>
              <a:gd name="connsiteY11" fmla="*/ 0 h 5227646"/>
              <a:gd name="connsiteX12" fmla="*/ 6882902 w 6882902"/>
              <a:gd name="connsiteY12" fmla="*/ 633126 h 5227646"/>
              <a:gd name="connsiteX13" fmla="*/ 6882902 w 6882902"/>
              <a:gd name="connsiteY13" fmla="*/ 1213976 h 5227646"/>
              <a:gd name="connsiteX14" fmla="*/ 6882902 w 6882902"/>
              <a:gd name="connsiteY14" fmla="*/ 1794825 h 5227646"/>
              <a:gd name="connsiteX15" fmla="*/ 6882902 w 6882902"/>
              <a:gd name="connsiteY15" fmla="*/ 2271122 h 5227646"/>
              <a:gd name="connsiteX16" fmla="*/ 6882902 w 6882902"/>
              <a:gd name="connsiteY16" fmla="*/ 2904248 h 5227646"/>
              <a:gd name="connsiteX17" fmla="*/ 6882902 w 6882902"/>
              <a:gd name="connsiteY17" fmla="*/ 3589650 h 5227646"/>
              <a:gd name="connsiteX18" fmla="*/ 6882902 w 6882902"/>
              <a:gd name="connsiteY18" fmla="*/ 4275053 h 5227646"/>
              <a:gd name="connsiteX19" fmla="*/ 6882902 w 6882902"/>
              <a:gd name="connsiteY19" fmla="*/ 5227646 h 5227646"/>
              <a:gd name="connsiteX20" fmla="*/ 6171669 w 6882902"/>
              <a:gd name="connsiteY20" fmla="*/ 5227646 h 5227646"/>
              <a:gd name="connsiteX21" fmla="*/ 5804581 w 6882902"/>
              <a:gd name="connsiteY21" fmla="*/ 5227646 h 5227646"/>
              <a:gd name="connsiteX22" fmla="*/ 5299835 w 6882902"/>
              <a:gd name="connsiteY22" fmla="*/ 5227646 h 5227646"/>
              <a:gd name="connsiteX23" fmla="*/ 4932746 w 6882902"/>
              <a:gd name="connsiteY23" fmla="*/ 5227646 h 5227646"/>
              <a:gd name="connsiteX24" fmla="*/ 4359171 w 6882902"/>
              <a:gd name="connsiteY24" fmla="*/ 5227646 h 5227646"/>
              <a:gd name="connsiteX25" fmla="*/ 3647938 w 6882902"/>
              <a:gd name="connsiteY25" fmla="*/ 5227646 h 5227646"/>
              <a:gd name="connsiteX26" fmla="*/ 3005534 w 6882902"/>
              <a:gd name="connsiteY26" fmla="*/ 5227646 h 5227646"/>
              <a:gd name="connsiteX27" fmla="*/ 2294301 w 6882902"/>
              <a:gd name="connsiteY27" fmla="*/ 5227646 h 5227646"/>
              <a:gd name="connsiteX28" fmla="*/ 1858384 w 6882902"/>
              <a:gd name="connsiteY28" fmla="*/ 5227646 h 5227646"/>
              <a:gd name="connsiteX29" fmla="*/ 1422466 w 6882902"/>
              <a:gd name="connsiteY29" fmla="*/ 5227646 h 5227646"/>
              <a:gd name="connsiteX30" fmla="*/ 848891 w 6882902"/>
              <a:gd name="connsiteY30" fmla="*/ 5227646 h 5227646"/>
              <a:gd name="connsiteX31" fmla="*/ 0 w 6882902"/>
              <a:gd name="connsiteY31" fmla="*/ 5227646 h 5227646"/>
              <a:gd name="connsiteX32" fmla="*/ 0 w 6882902"/>
              <a:gd name="connsiteY32" fmla="*/ 4542244 h 5227646"/>
              <a:gd name="connsiteX33" fmla="*/ 0 w 6882902"/>
              <a:gd name="connsiteY33" fmla="*/ 4013670 h 5227646"/>
              <a:gd name="connsiteX34" fmla="*/ 0 w 6882902"/>
              <a:gd name="connsiteY34" fmla="*/ 3432821 h 5227646"/>
              <a:gd name="connsiteX35" fmla="*/ 0 w 6882902"/>
              <a:gd name="connsiteY35" fmla="*/ 2956524 h 5227646"/>
              <a:gd name="connsiteX36" fmla="*/ 0 w 6882902"/>
              <a:gd name="connsiteY36" fmla="*/ 2271122 h 5227646"/>
              <a:gd name="connsiteX37" fmla="*/ 0 w 6882902"/>
              <a:gd name="connsiteY37" fmla="*/ 1690272 h 5227646"/>
              <a:gd name="connsiteX38" fmla="*/ 0 w 6882902"/>
              <a:gd name="connsiteY38" fmla="*/ 1057146 h 5227646"/>
              <a:gd name="connsiteX39" fmla="*/ 0 w 6882902"/>
              <a:gd name="connsiteY39" fmla="*/ 0 h 522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882902" h="5227646" fill="none" extrusionOk="0">
                <a:moveTo>
                  <a:pt x="0" y="0"/>
                </a:moveTo>
                <a:cubicBezTo>
                  <a:pt x="346175" y="-78646"/>
                  <a:pt x="565161" y="40209"/>
                  <a:pt x="711233" y="0"/>
                </a:cubicBezTo>
                <a:cubicBezTo>
                  <a:pt x="857305" y="-40209"/>
                  <a:pt x="1093505" y="14648"/>
                  <a:pt x="1284808" y="0"/>
                </a:cubicBezTo>
                <a:cubicBezTo>
                  <a:pt x="1476112" y="-14648"/>
                  <a:pt x="1552849" y="20869"/>
                  <a:pt x="1651896" y="0"/>
                </a:cubicBezTo>
                <a:cubicBezTo>
                  <a:pt x="1750943" y="-20869"/>
                  <a:pt x="2112398" y="2583"/>
                  <a:pt x="2294301" y="0"/>
                </a:cubicBezTo>
                <a:cubicBezTo>
                  <a:pt x="2476204" y="-2583"/>
                  <a:pt x="2752677" y="35032"/>
                  <a:pt x="2936705" y="0"/>
                </a:cubicBezTo>
                <a:cubicBezTo>
                  <a:pt x="3120733" y="-35032"/>
                  <a:pt x="3349029" y="14324"/>
                  <a:pt x="3647938" y="0"/>
                </a:cubicBezTo>
                <a:cubicBezTo>
                  <a:pt x="3946847" y="-14324"/>
                  <a:pt x="4040725" y="30552"/>
                  <a:pt x="4221513" y="0"/>
                </a:cubicBezTo>
                <a:cubicBezTo>
                  <a:pt x="4402302" y="-30552"/>
                  <a:pt x="4548239" y="3499"/>
                  <a:pt x="4726259" y="0"/>
                </a:cubicBezTo>
                <a:cubicBezTo>
                  <a:pt x="4904279" y="-3499"/>
                  <a:pt x="5167986" y="43438"/>
                  <a:pt x="5437493" y="0"/>
                </a:cubicBezTo>
                <a:cubicBezTo>
                  <a:pt x="5707000" y="-43438"/>
                  <a:pt x="5826283" y="4133"/>
                  <a:pt x="6148726" y="0"/>
                </a:cubicBezTo>
                <a:cubicBezTo>
                  <a:pt x="6471169" y="-4133"/>
                  <a:pt x="6704371" y="3831"/>
                  <a:pt x="6882902" y="0"/>
                </a:cubicBezTo>
                <a:cubicBezTo>
                  <a:pt x="6914598" y="162645"/>
                  <a:pt x="6808861" y="503180"/>
                  <a:pt x="6882902" y="633126"/>
                </a:cubicBezTo>
                <a:cubicBezTo>
                  <a:pt x="6956943" y="763072"/>
                  <a:pt x="6831392" y="958352"/>
                  <a:pt x="6882902" y="1213976"/>
                </a:cubicBezTo>
                <a:cubicBezTo>
                  <a:pt x="6934412" y="1469600"/>
                  <a:pt x="6879878" y="1644575"/>
                  <a:pt x="6882902" y="1794825"/>
                </a:cubicBezTo>
                <a:cubicBezTo>
                  <a:pt x="6885926" y="1945075"/>
                  <a:pt x="6858607" y="2104847"/>
                  <a:pt x="6882902" y="2271122"/>
                </a:cubicBezTo>
                <a:cubicBezTo>
                  <a:pt x="6907197" y="2437397"/>
                  <a:pt x="6861097" y="2755484"/>
                  <a:pt x="6882902" y="2904248"/>
                </a:cubicBezTo>
                <a:cubicBezTo>
                  <a:pt x="6904707" y="3053012"/>
                  <a:pt x="6820030" y="3407520"/>
                  <a:pt x="6882902" y="3589650"/>
                </a:cubicBezTo>
                <a:cubicBezTo>
                  <a:pt x="6945774" y="3771780"/>
                  <a:pt x="6829877" y="4027169"/>
                  <a:pt x="6882902" y="4275053"/>
                </a:cubicBezTo>
                <a:cubicBezTo>
                  <a:pt x="6935927" y="4522937"/>
                  <a:pt x="6822816" y="4984980"/>
                  <a:pt x="6882902" y="5227646"/>
                </a:cubicBezTo>
                <a:cubicBezTo>
                  <a:pt x="6636034" y="5272700"/>
                  <a:pt x="6316898" y="5223224"/>
                  <a:pt x="6171669" y="5227646"/>
                </a:cubicBezTo>
                <a:cubicBezTo>
                  <a:pt x="6026440" y="5232068"/>
                  <a:pt x="5921786" y="5185486"/>
                  <a:pt x="5804581" y="5227646"/>
                </a:cubicBezTo>
                <a:cubicBezTo>
                  <a:pt x="5687376" y="5269806"/>
                  <a:pt x="5471547" y="5211670"/>
                  <a:pt x="5299835" y="5227646"/>
                </a:cubicBezTo>
                <a:cubicBezTo>
                  <a:pt x="5128123" y="5243622"/>
                  <a:pt x="5074535" y="5224886"/>
                  <a:pt x="4932746" y="5227646"/>
                </a:cubicBezTo>
                <a:cubicBezTo>
                  <a:pt x="4790957" y="5230406"/>
                  <a:pt x="4487440" y="5169022"/>
                  <a:pt x="4359171" y="5227646"/>
                </a:cubicBezTo>
                <a:cubicBezTo>
                  <a:pt x="4230903" y="5286270"/>
                  <a:pt x="4000024" y="5223953"/>
                  <a:pt x="3647938" y="5227646"/>
                </a:cubicBezTo>
                <a:cubicBezTo>
                  <a:pt x="3295852" y="5231339"/>
                  <a:pt x="3233949" y="5199011"/>
                  <a:pt x="3005534" y="5227646"/>
                </a:cubicBezTo>
                <a:cubicBezTo>
                  <a:pt x="2777119" y="5256281"/>
                  <a:pt x="2577113" y="5153594"/>
                  <a:pt x="2294301" y="5227646"/>
                </a:cubicBezTo>
                <a:cubicBezTo>
                  <a:pt x="2011489" y="5301698"/>
                  <a:pt x="2074099" y="5198195"/>
                  <a:pt x="1858384" y="5227646"/>
                </a:cubicBezTo>
                <a:cubicBezTo>
                  <a:pt x="1642669" y="5257097"/>
                  <a:pt x="1617523" y="5215217"/>
                  <a:pt x="1422466" y="5227646"/>
                </a:cubicBezTo>
                <a:cubicBezTo>
                  <a:pt x="1227409" y="5240075"/>
                  <a:pt x="1104984" y="5190613"/>
                  <a:pt x="848891" y="5227646"/>
                </a:cubicBezTo>
                <a:cubicBezTo>
                  <a:pt x="592799" y="5264679"/>
                  <a:pt x="406841" y="5224312"/>
                  <a:pt x="0" y="5227646"/>
                </a:cubicBezTo>
                <a:cubicBezTo>
                  <a:pt x="-17052" y="5014381"/>
                  <a:pt x="17150" y="4823876"/>
                  <a:pt x="0" y="4542244"/>
                </a:cubicBezTo>
                <a:cubicBezTo>
                  <a:pt x="-17150" y="4260612"/>
                  <a:pt x="1854" y="4172194"/>
                  <a:pt x="0" y="4013670"/>
                </a:cubicBezTo>
                <a:cubicBezTo>
                  <a:pt x="-1854" y="3855146"/>
                  <a:pt x="1073" y="3672127"/>
                  <a:pt x="0" y="3432821"/>
                </a:cubicBezTo>
                <a:cubicBezTo>
                  <a:pt x="-1073" y="3193515"/>
                  <a:pt x="46699" y="3078983"/>
                  <a:pt x="0" y="2956524"/>
                </a:cubicBezTo>
                <a:cubicBezTo>
                  <a:pt x="-46699" y="2834065"/>
                  <a:pt x="27780" y="2595048"/>
                  <a:pt x="0" y="2271122"/>
                </a:cubicBezTo>
                <a:cubicBezTo>
                  <a:pt x="-27780" y="1947196"/>
                  <a:pt x="22040" y="1889129"/>
                  <a:pt x="0" y="1690272"/>
                </a:cubicBezTo>
                <a:cubicBezTo>
                  <a:pt x="-22040" y="1491415"/>
                  <a:pt x="46434" y="1336330"/>
                  <a:pt x="0" y="1057146"/>
                </a:cubicBezTo>
                <a:cubicBezTo>
                  <a:pt x="-46434" y="777962"/>
                  <a:pt x="97293" y="360609"/>
                  <a:pt x="0" y="0"/>
                </a:cubicBezTo>
                <a:close/>
              </a:path>
              <a:path w="6882902" h="5227646" stroke="0" extrusionOk="0">
                <a:moveTo>
                  <a:pt x="0" y="0"/>
                </a:moveTo>
                <a:cubicBezTo>
                  <a:pt x="82409" y="-41645"/>
                  <a:pt x="217374" y="6563"/>
                  <a:pt x="367088" y="0"/>
                </a:cubicBezTo>
                <a:cubicBezTo>
                  <a:pt x="516802" y="-6563"/>
                  <a:pt x="763422" y="22153"/>
                  <a:pt x="871834" y="0"/>
                </a:cubicBezTo>
                <a:cubicBezTo>
                  <a:pt x="980246" y="-22153"/>
                  <a:pt x="1214088" y="46428"/>
                  <a:pt x="1376580" y="0"/>
                </a:cubicBezTo>
                <a:cubicBezTo>
                  <a:pt x="1539072" y="-46428"/>
                  <a:pt x="1885021" y="65818"/>
                  <a:pt x="2018985" y="0"/>
                </a:cubicBezTo>
                <a:cubicBezTo>
                  <a:pt x="2152949" y="-65818"/>
                  <a:pt x="2226037" y="4294"/>
                  <a:pt x="2386073" y="0"/>
                </a:cubicBezTo>
                <a:cubicBezTo>
                  <a:pt x="2546109" y="-4294"/>
                  <a:pt x="2872804" y="57853"/>
                  <a:pt x="3028477" y="0"/>
                </a:cubicBezTo>
                <a:cubicBezTo>
                  <a:pt x="3184150" y="-57853"/>
                  <a:pt x="3367711" y="20550"/>
                  <a:pt x="3533223" y="0"/>
                </a:cubicBezTo>
                <a:cubicBezTo>
                  <a:pt x="3698735" y="-20550"/>
                  <a:pt x="3978167" y="2740"/>
                  <a:pt x="4244456" y="0"/>
                </a:cubicBezTo>
                <a:cubicBezTo>
                  <a:pt x="4510745" y="-2740"/>
                  <a:pt x="4635107" y="40021"/>
                  <a:pt x="4955689" y="0"/>
                </a:cubicBezTo>
                <a:cubicBezTo>
                  <a:pt x="5276271" y="-40021"/>
                  <a:pt x="5381569" y="27397"/>
                  <a:pt x="5666923" y="0"/>
                </a:cubicBezTo>
                <a:cubicBezTo>
                  <a:pt x="5952277" y="-27397"/>
                  <a:pt x="5952823" y="9406"/>
                  <a:pt x="6034011" y="0"/>
                </a:cubicBezTo>
                <a:cubicBezTo>
                  <a:pt x="6115199" y="-9406"/>
                  <a:pt x="6458658" y="94877"/>
                  <a:pt x="6882902" y="0"/>
                </a:cubicBezTo>
                <a:cubicBezTo>
                  <a:pt x="6894135" y="186743"/>
                  <a:pt x="6860774" y="487474"/>
                  <a:pt x="6882902" y="633126"/>
                </a:cubicBezTo>
                <a:cubicBezTo>
                  <a:pt x="6905030" y="778778"/>
                  <a:pt x="6873297" y="1073309"/>
                  <a:pt x="6882902" y="1266252"/>
                </a:cubicBezTo>
                <a:cubicBezTo>
                  <a:pt x="6892507" y="1459195"/>
                  <a:pt x="6819721" y="1606724"/>
                  <a:pt x="6882902" y="1794825"/>
                </a:cubicBezTo>
                <a:cubicBezTo>
                  <a:pt x="6946083" y="1982926"/>
                  <a:pt x="6875346" y="2085342"/>
                  <a:pt x="6882902" y="2218845"/>
                </a:cubicBezTo>
                <a:cubicBezTo>
                  <a:pt x="6890458" y="2352348"/>
                  <a:pt x="6866449" y="2569577"/>
                  <a:pt x="6882902" y="2904248"/>
                </a:cubicBezTo>
                <a:cubicBezTo>
                  <a:pt x="6899355" y="3238919"/>
                  <a:pt x="6831831" y="3353596"/>
                  <a:pt x="6882902" y="3485097"/>
                </a:cubicBezTo>
                <a:cubicBezTo>
                  <a:pt x="6933973" y="3616598"/>
                  <a:pt x="6878336" y="3838384"/>
                  <a:pt x="6882902" y="4170500"/>
                </a:cubicBezTo>
                <a:cubicBezTo>
                  <a:pt x="6887468" y="4502616"/>
                  <a:pt x="6767549" y="4827886"/>
                  <a:pt x="6882902" y="5227646"/>
                </a:cubicBezTo>
                <a:cubicBezTo>
                  <a:pt x="6573180" y="5300696"/>
                  <a:pt x="6482027" y="5181371"/>
                  <a:pt x="6240498" y="5227646"/>
                </a:cubicBezTo>
                <a:cubicBezTo>
                  <a:pt x="5998969" y="5273921"/>
                  <a:pt x="5975820" y="5187887"/>
                  <a:pt x="5873410" y="5227646"/>
                </a:cubicBezTo>
                <a:cubicBezTo>
                  <a:pt x="5771000" y="5267405"/>
                  <a:pt x="5459776" y="5144246"/>
                  <a:pt x="5162177" y="5227646"/>
                </a:cubicBezTo>
                <a:cubicBezTo>
                  <a:pt x="4864578" y="5311046"/>
                  <a:pt x="4803758" y="5214519"/>
                  <a:pt x="4519772" y="5227646"/>
                </a:cubicBezTo>
                <a:cubicBezTo>
                  <a:pt x="4235786" y="5240773"/>
                  <a:pt x="4137628" y="5172261"/>
                  <a:pt x="4015026" y="5227646"/>
                </a:cubicBezTo>
                <a:cubicBezTo>
                  <a:pt x="3892424" y="5283031"/>
                  <a:pt x="3579723" y="5201786"/>
                  <a:pt x="3441451" y="5227646"/>
                </a:cubicBezTo>
                <a:cubicBezTo>
                  <a:pt x="3303179" y="5253506"/>
                  <a:pt x="3053756" y="5156189"/>
                  <a:pt x="2730218" y="5227646"/>
                </a:cubicBezTo>
                <a:cubicBezTo>
                  <a:pt x="2406680" y="5299103"/>
                  <a:pt x="2395886" y="5193338"/>
                  <a:pt x="2156643" y="5227646"/>
                </a:cubicBezTo>
                <a:cubicBezTo>
                  <a:pt x="1917401" y="5261954"/>
                  <a:pt x="1802036" y="5215856"/>
                  <a:pt x="1651896" y="5227646"/>
                </a:cubicBezTo>
                <a:cubicBezTo>
                  <a:pt x="1501756" y="5239436"/>
                  <a:pt x="1329701" y="5221239"/>
                  <a:pt x="1147150" y="5227646"/>
                </a:cubicBezTo>
                <a:cubicBezTo>
                  <a:pt x="964599" y="5234053"/>
                  <a:pt x="774853" y="5186021"/>
                  <a:pt x="504746" y="5227646"/>
                </a:cubicBezTo>
                <a:cubicBezTo>
                  <a:pt x="234639" y="5269271"/>
                  <a:pt x="130955" y="5217718"/>
                  <a:pt x="0" y="5227646"/>
                </a:cubicBezTo>
                <a:cubicBezTo>
                  <a:pt x="-43880" y="4980738"/>
                  <a:pt x="36732" y="4856962"/>
                  <a:pt x="0" y="4699073"/>
                </a:cubicBezTo>
                <a:cubicBezTo>
                  <a:pt x="-36732" y="4541184"/>
                  <a:pt x="70802" y="4228324"/>
                  <a:pt x="0" y="4065947"/>
                </a:cubicBezTo>
                <a:cubicBezTo>
                  <a:pt x="-70802" y="3903570"/>
                  <a:pt x="63080" y="3617441"/>
                  <a:pt x="0" y="3485097"/>
                </a:cubicBezTo>
                <a:cubicBezTo>
                  <a:pt x="-63080" y="3352753"/>
                  <a:pt x="24361" y="3089878"/>
                  <a:pt x="0" y="2904248"/>
                </a:cubicBezTo>
                <a:cubicBezTo>
                  <a:pt x="-24361" y="2718618"/>
                  <a:pt x="16622" y="2571260"/>
                  <a:pt x="0" y="2480228"/>
                </a:cubicBezTo>
                <a:cubicBezTo>
                  <a:pt x="-16622" y="2389196"/>
                  <a:pt x="27641" y="2122839"/>
                  <a:pt x="0" y="1951655"/>
                </a:cubicBezTo>
                <a:cubicBezTo>
                  <a:pt x="-27641" y="1780471"/>
                  <a:pt x="14546" y="1497087"/>
                  <a:pt x="0" y="1370805"/>
                </a:cubicBezTo>
                <a:cubicBezTo>
                  <a:pt x="-14546" y="1244523"/>
                  <a:pt x="45719" y="1044763"/>
                  <a:pt x="0" y="842232"/>
                </a:cubicBezTo>
                <a:cubicBezTo>
                  <a:pt x="-45719" y="639701"/>
                  <a:pt x="10516" y="34092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6869353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altLang="zh-CN" sz="5000" dirty="0"/>
              <a:t>int age=35;</a:t>
            </a:r>
          </a:p>
          <a:p>
            <a:pPr marL="0" indent="0">
              <a:buNone/>
            </a:pPr>
            <a:r>
              <a:rPr lang="en-NZ" altLang="zh-CN" sz="5000" dirty="0"/>
              <a:t>if(age&gt;18)</a:t>
            </a:r>
          </a:p>
          <a:p>
            <a:pPr marL="0" indent="0">
              <a:buNone/>
            </a:pPr>
            <a:r>
              <a:rPr lang="en-NZ" altLang="zh-CN" sz="5000" dirty="0"/>
              <a:t>{</a:t>
            </a:r>
          </a:p>
          <a:p>
            <a:pPr marL="0" indent="0">
              <a:buNone/>
            </a:pPr>
            <a:r>
              <a:rPr lang="en-NZ" altLang="zh-CN" sz="5000" dirty="0"/>
              <a:t>	</a:t>
            </a:r>
            <a:r>
              <a:rPr lang="en-NZ" altLang="zh-CN" sz="5000" dirty="0" err="1"/>
              <a:t>System.out.println</a:t>
            </a:r>
            <a:r>
              <a:rPr lang="en-NZ" altLang="zh-CN" sz="5000" dirty="0"/>
              <a:t>("</a:t>
            </a:r>
            <a:r>
              <a:rPr lang="zh-CN" altLang="en-US" sz="5000" dirty="0"/>
              <a:t>大于</a:t>
            </a:r>
            <a:r>
              <a:rPr lang="en-US" altLang="zh-CN" sz="5000" dirty="0"/>
              <a:t>18");</a:t>
            </a:r>
          </a:p>
          <a:p>
            <a:pPr marL="0" indent="0">
              <a:buNone/>
            </a:pPr>
            <a:r>
              <a:rPr lang="en-US" altLang="zh-CN" sz="5000" dirty="0"/>
              <a:t>	</a:t>
            </a:r>
            <a:r>
              <a:rPr lang="en-NZ" altLang="zh-CN" sz="5000" dirty="0"/>
              <a:t>if(age&gt;30)</a:t>
            </a:r>
          </a:p>
          <a:p>
            <a:pPr marL="0" indent="0">
              <a:buNone/>
            </a:pPr>
            <a:r>
              <a:rPr lang="en-NZ" altLang="zh-CN" sz="5000" dirty="0"/>
              <a:t>	{</a:t>
            </a:r>
          </a:p>
          <a:p>
            <a:pPr marL="0" indent="0">
              <a:buNone/>
            </a:pPr>
            <a:r>
              <a:rPr lang="en-NZ" altLang="zh-CN" sz="5000" dirty="0"/>
              <a:t>		</a:t>
            </a:r>
            <a:r>
              <a:rPr lang="en-NZ" altLang="zh-CN" sz="5000" dirty="0" err="1"/>
              <a:t>System.out.println</a:t>
            </a:r>
            <a:r>
              <a:rPr lang="en-NZ" altLang="zh-CN" sz="5000" dirty="0"/>
              <a:t>("</a:t>
            </a:r>
            <a:r>
              <a:rPr lang="zh-CN" altLang="en-US" sz="5000" dirty="0"/>
              <a:t>大于</a:t>
            </a:r>
            <a:r>
              <a:rPr lang="en-US" altLang="zh-CN" sz="5000" dirty="0"/>
              <a:t>30");</a:t>
            </a:r>
          </a:p>
          <a:p>
            <a:pPr marL="0" indent="0">
              <a:buNone/>
            </a:pPr>
            <a:r>
              <a:rPr lang="en-US" altLang="zh-CN" sz="5000" dirty="0"/>
              <a:t>	}</a:t>
            </a:r>
          </a:p>
          <a:p>
            <a:pPr marL="0" indent="0">
              <a:buNone/>
            </a:pPr>
            <a:r>
              <a:rPr lang="en-US" altLang="zh-CN" sz="5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22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601857"/>
          </a:xfrm>
        </p:spPr>
        <p:txBody>
          <a:bodyPr/>
          <a:lstStyle/>
          <a:p>
            <a:r>
              <a:rPr lang="en-US" altLang="zh-CN"/>
              <a:t>switch(*)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58" y="2578461"/>
            <a:ext cx="4267200" cy="1701077"/>
          </a:xfrm>
          <a:custGeom>
            <a:avLst/>
            <a:gdLst>
              <a:gd name="connsiteX0" fmla="*/ 0 w 4267200"/>
              <a:gd name="connsiteY0" fmla="*/ 0 h 1701077"/>
              <a:gd name="connsiteX1" fmla="*/ 448056 w 4267200"/>
              <a:gd name="connsiteY1" fmla="*/ 0 h 1701077"/>
              <a:gd name="connsiteX2" fmla="*/ 938784 w 4267200"/>
              <a:gd name="connsiteY2" fmla="*/ 0 h 1701077"/>
              <a:gd name="connsiteX3" fmla="*/ 1429512 w 4267200"/>
              <a:gd name="connsiteY3" fmla="*/ 0 h 1701077"/>
              <a:gd name="connsiteX4" fmla="*/ 1877568 w 4267200"/>
              <a:gd name="connsiteY4" fmla="*/ 0 h 1701077"/>
              <a:gd name="connsiteX5" fmla="*/ 2453640 w 4267200"/>
              <a:gd name="connsiteY5" fmla="*/ 0 h 1701077"/>
              <a:gd name="connsiteX6" fmla="*/ 2859024 w 4267200"/>
              <a:gd name="connsiteY6" fmla="*/ 0 h 1701077"/>
              <a:gd name="connsiteX7" fmla="*/ 3307080 w 4267200"/>
              <a:gd name="connsiteY7" fmla="*/ 0 h 1701077"/>
              <a:gd name="connsiteX8" fmla="*/ 4267200 w 4267200"/>
              <a:gd name="connsiteY8" fmla="*/ 0 h 1701077"/>
              <a:gd name="connsiteX9" fmla="*/ 4267200 w 4267200"/>
              <a:gd name="connsiteY9" fmla="*/ 584036 h 1701077"/>
              <a:gd name="connsiteX10" fmla="*/ 4267200 w 4267200"/>
              <a:gd name="connsiteY10" fmla="*/ 1134051 h 1701077"/>
              <a:gd name="connsiteX11" fmla="*/ 4267200 w 4267200"/>
              <a:gd name="connsiteY11" fmla="*/ 1701077 h 1701077"/>
              <a:gd name="connsiteX12" fmla="*/ 3691128 w 4267200"/>
              <a:gd name="connsiteY12" fmla="*/ 1701077 h 1701077"/>
              <a:gd name="connsiteX13" fmla="*/ 3115056 w 4267200"/>
              <a:gd name="connsiteY13" fmla="*/ 1701077 h 1701077"/>
              <a:gd name="connsiteX14" fmla="*/ 2709672 w 4267200"/>
              <a:gd name="connsiteY14" fmla="*/ 1701077 h 1701077"/>
              <a:gd name="connsiteX15" fmla="*/ 2261616 w 4267200"/>
              <a:gd name="connsiteY15" fmla="*/ 1701077 h 1701077"/>
              <a:gd name="connsiteX16" fmla="*/ 1856232 w 4267200"/>
              <a:gd name="connsiteY16" fmla="*/ 1701077 h 1701077"/>
              <a:gd name="connsiteX17" fmla="*/ 1280160 w 4267200"/>
              <a:gd name="connsiteY17" fmla="*/ 1701077 h 1701077"/>
              <a:gd name="connsiteX18" fmla="*/ 874776 w 4267200"/>
              <a:gd name="connsiteY18" fmla="*/ 1701077 h 1701077"/>
              <a:gd name="connsiteX19" fmla="*/ 0 w 4267200"/>
              <a:gd name="connsiteY19" fmla="*/ 1701077 h 1701077"/>
              <a:gd name="connsiteX20" fmla="*/ 0 w 4267200"/>
              <a:gd name="connsiteY20" fmla="*/ 1134051 h 1701077"/>
              <a:gd name="connsiteX21" fmla="*/ 0 w 4267200"/>
              <a:gd name="connsiteY21" fmla="*/ 601047 h 1701077"/>
              <a:gd name="connsiteX22" fmla="*/ 0 w 4267200"/>
              <a:gd name="connsiteY22" fmla="*/ 0 h 170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67200" h="1701077" fill="none" extrusionOk="0">
                <a:moveTo>
                  <a:pt x="0" y="0"/>
                </a:moveTo>
                <a:cubicBezTo>
                  <a:pt x="178357" y="-46132"/>
                  <a:pt x="258780" y="35623"/>
                  <a:pt x="448056" y="0"/>
                </a:cubicBezTo>
                <a:cubicBezTo>
                  <a:pt x="637332" y="-35623"/>
                  <a:pt x="712940" y="49166"/>
                  <a:pt x="938784" y="0"/>
                </a:cubicBezTo>
                <a:cubicBezTo>
                  <a:pt x="1164628" y="-49166"/>
                  <a:pt x="1211432" y="22664"/>
                  <a:pt x="1429512" y="0"/>
                </a:cubicBezTo>
                <a:cubicBezTo>
                  <a:pt x="1647592" y="-22664"/>
                  <a:pt x="1731955" y="29224"/>
                  <a:pt x="1877568" y="0"/>
                </a:cubicBezTo>
                <a:cubicBezTo>
                  <a:pt x="2023181" y="-29224"/>
                  <a:pt x="2298305" y="34293"/>
                  <a:pt x="2453640" y="0"/>
                </a:cubicBezTo>
                <a:cubicBezTo>
                  <a:pt x="2608975" y="-34293"/>
                  <a:pt x="2736905" y="39156"/>
                  <a:pt x="2859024" y="0"/>
                </a:cubicBezTo>
                <a:cubicBezTo>
                  <a:pt x="2981143" y="-39156"/>
                  <a:pt x="3128170" y="38143"/>
                  <a:pt x="3307080" y="0"/>
                </a:cubicBezTo>
                <a:cubicBezTo>
                  <a:pt x="3485990" y="-38143"/>
                  <a:pt x="3986275" y="65207"/>
                  <a:pt x="4267200" y="0"/>
                </a:cubicBezTo>
                <a:cubicBezTo>
                  <a:pt x="4329861" y="213774"/>
                  <a:pt x="4223083" y="442639"/>
                  <a:pt x="4267200" y="584036"/>
                </a:cubicBezTo>
                <a:cubicBezTo>
                  <a:pt x="4311317" y="725433"/>
                  <a:pt x="4239102" y="1003676"/>
                  <a:pt x="4267200" y="1134051"/>
                </a:cubicBezTo>
                <a:cubicBezTo>
                  <a:pt x="4295298" y="1264426"/>
                  <a:pt x="4207240" y="1446495"/>
                  <a:pt x="4267200" y="1701077"/>
                </a:cubicBezTo>
                <a:cubicBezTo>
                  <a:pt x="4018028" y="1711616"/>
                  <a:pt x="3828244" y="1687014"/>
                  <a:pt x="3691128" y="1701077"/>
                </a:cubicBezTo>
                <a:cubicBezTo>
                  <a:pt x="3554012" y="1715140"/>
                  <a:pt x="3389065" y="1667006"/>
                  <a:pt x="3115056" y="1701077"/>
                </a:cubicBezTo>
                <a:cubicBezTo>
                  <a:pt x="2841047" y="1735148"/>
                  <a:pt x="2814623" y="1698300"/>
                  <a:pt x="2709672" y="1701077"/>
                </a:cubicBezTo>
                <a:cubicBezTo>
                  <a:pt x="2604721" y="1703854"/>
                  <a:pt x="2396198" y="1670165"/>
                  <a:pt x="2261616" y="1701077"/>
                </a:cubicBezTo>
                <a:cubicBezTo>
                  <a:pt x="2127034" y="1731989"/>
                  <a:pt x="1974006" y="1675875"/>
                  <a:pt x="1856232" y="1701077"/>
                </a:cubicBezTo>
                <a:cubicBezTo>
                  <a:pt x="1738458" y="1726279"/>
                  <a:pt x="1535325" y="1657282"/>
                  <a:pt x="1280160" y="1701077"/>
                </a:cubicBezTo>
                <a:cubicBezTo>
                  <a:pt x="1024995" y="1744872"/>
                  <a:pt x="1037919" y="1669763"/>
                  <a:pt x="874776" y="1701077"/>
                </a:cubicBezTo>
                <a:cubicBezTo>
                  <a:pt x="711633" y="1732391"/>
                  <a:pt x="361149" y="1611831"/>
                  <a:pt x="0" y="1701077"/>
                </a:cubicBezTo>
                <a:cubicBezTo>
                  <a:pt x="-14526" y="1471199"/>
                  <a:pt x="24882" y="1302025"/>
                  <a:pt x="0" y="1134051"/>
                </a:cubicBezTo>
                <a:cubicBezTo>
                  <a:pt x="-24882" y="966077"/>
                  <a:pt x="28396" y="718081"/>
                  <a:pt x="0" y="601047"/>
                </a:cubicBezTo>
                <a:cubicBezTo>
                  <a:pt x="-28396" y="484013"/>
                  <a:pt x="58496" y="274616"/>
                  <a:pt x="0" y="0"/>
                </a:cubicBezTo>
                <a:close/>
              </a:path>
              <a:path w="4267200" h="1701077" stroke="0" extrusionOk="0">
                <a:moveTo>
                  <a:pt x="0" y="0"/>
                </a:moveTo>
                <a:cubicBezTo>
                  <a:pt x="193069" y="-63823"/>
                  <a:pt x="338275" y="70791"/>
                  <a:pt x="618744" y="0"/>
                </a:cubicBezTo>
                <a:cubicBezTo>
                  <a:pt x="899213" y="-70791"/>
                  <a:pt x="984564" y="13582"/>
                  <a:pt x="1152144" y="0"/>
                </a:cubicBezTo>
                <a:cubicBezTo>
                  <a:pt x="1319724" y="-13582"/>
                  <a:pt x="1455398" y="45900"/>
                  <a:pt x="1557528" y="0"/>
                </a:cubicBezTo>
                <a:cubicBezTo>
                  <a:pt x="1659658" y="-45900"/>
                  <a:pt x="1848831" y="62839"/>
                  <a:pt x="2133600" y="0"/>
                </a:cubicBezTo>
                <a:cubicBezTo>
                  <a:pt x="2418369" y="-62839"/>
                  <a:pt x="2444707" y="20268"/>
                  <a:pt x="2581656" y="0"/>
                </a:cubicBezTo>
                <a:cubicBezTo>
                  <a:pt x="2718605" y="-20268"/>
                  <a:pt x="2964735" y="51758"/>
                  <a:pt x="3200400" y="0"/>
                </a:cubicBezTo>
                <a:cubicBezTo>
                  <a:pt x="3436065" y="-51758"/>
                  <a:pt x="3578417" y="24741"/>
                  <a:pt x="3691128" y="0"/>
                </a:cubicBezTo>
                <a:cubicBezTo>
                  <a:pt x="3803839" y="-24741"/>
                  <a:pt x="4017818" y="52976"/>
                  <a:pt x="4267200" y="0"/>
                </a:cubicBezTo>
                <a:cubicBezTo>
                  <a:pt x="4325586" y="137032"/>
                  <a:pt x="4258808" y="333123"/>
                  <a:pt x="4267200" y="584036"/>
                </a:cubicBezTo>
                <a:cubicBezTo>
                  <a:pt x="4275592" y="834949"/>
                  <a:pt x="4212190" y="889901"/>
                  <a:pt x="4267200" y="1168073"/>
                </a:cubicBezTo>
                <a:cubicBezTo>
                  <a:pt x="4322210" y="1446245"/>
                  <a:pt x="4259644" y="1506201"/>
                  <a:pt x="4267200" y="1701077"/>
                </a:cubicBezTo>
                <a:cubicBezTo>
                  <a:pt x="4147422" y="1750286"/>
                  <a:pt x="3868983" y="1684624"/>
                  <a:pt x="3733800" y="1701077"/>
                </a:cubicBezTo>
                <a:cubicBezTo>
                  <a:pt x="3598617" y="1717530"/>
                  <a:pt x="3460221" y="1672273"/>
                  <a:pt x="3243072" y="1701077"/>
                </a:cubicBezTo>
                <a:cubicBezTo>
                  <a:pt x="3025923" y="1729881"/>
                  <a:pt x="2887575" y="1649796"/>
                  <a:pt x="2667000" y="1701077"/>
                </a:cubicBezTo>
                <a:cubicBezTo>
                  <a:pt x="2446425" y="1752358"/>
                  <a:pt x="2431349" y="1667271"/>
                  <a:pt x="2261616" y="1701077"/>
                </a:cubicBezTo>
                <a:cubicBezTo>
                  <a:pt x="2091883" y="1734883"/>
                  <a:pt x="1917932" y="1631444"/>
                  <a:pt x="1642872" y="1701077"/>
                </a:cubicBezTo>
                <a:cubicBezTo>
                  <a:pt x="1367812" y="1770710"/>
                  <a:pt x="1183754" y="1643862"/>
                  <a:pt x="1066800" y="1701077"/>
                </a:cubicBezTo>
                <a:cubicBezTo>
                  <a:pt x="949846" y="1758292"/>
                  <a:pt x="738981" y="1682586"/>
                  <a:pt x="618744" y="1701077"/>
                </a:cubicBezTo>
                <a:cubicBezTo>
                  <a:pt x="498507" y="1719568"/>
                  <a:pt x="255562" y="1671815"/>
                  <a:pt x="0" y="1701077"/>
                </a:cubicBezTo>
                <a:cubicBezTo>
                  <a:pt x="-4070" y="1445296"/>
                  <a:pt x="49823" y="1409730"/>
                  <a:pt x="0" y="1151062"/>
                </a:cubicBezTo>
                <a:cubicBezTo>
                  <a:pt x="-49823" y="892394"/>
                  <a:pt x="43832" y="737896"/>
                  <a:pt x="0" y="550015"/>
                </a:cubicBezTo>
                <a:cubicBezTo>
                  <a:pt x="-43832" y="362134"/>
                  <a:pt x="3529" y="21018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42790466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可以被</a:t>
            </a:r>
            <a:r>
              <a:rPr lang="en-US" altLang="zh-CN" sz="3000" dirty="0"/>
              <a:t>if</a:t>
            </a:r>
            <a:r>
              <a:rPr lang="zh-CN" altLang="en-US" sz="3000" dirty="0"/>
              <a:t>替代，用的少。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认识即可。</a:t>
            </a:r>
            <a:endParaRPr lang="en-US" altLang="zh-CN" sz="3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FAA9B6-2CBE-41EF-90A7-130A18F95C1D}"/>
              </a:ext>
            </a:extLst>
          </p:cNvPr>
          <p:cNvSpPr txBox="1"/>
          <p:nvPr/>
        </p:nvSpPr>
        <p:spPr>
          <a:xfrm>
            <a:off x="5604932" y="543314"/>
            <a:ext cx="4690534" cy="6247864"/>
          </a:xfrm>
          <a:custGeom>
            <a:avLst/>
            <a:gdLst>
              <a:gd name="connsiteX0" fmla="*/ 0 w 4690534"/>
              <a:gd name="connsiteY0" fmla="*/ 0 h 6247864"/>
              <a:gd name="connsiteX1" fmla="*/ 623171 w 4690534"/>
              <a:gd name="connsiteY1" fmla="*/ 0 h 6247864"/>
              <a:gd name="connsiteX2" fmla="*/ 1340153 w 4690534"/>
              <a:gd name="connsiteY2" fmla="*/ 0 h 6247864"/>
              <a:gd name="connsiteX3" fmla="*/ 2057134 w 4690534"/>
              <a:gd name="connsiteY3" fmla="*/ 0 h 6247864"/>
              <a:gd name="connsiteX4" fmla="*/ 2727210 w 4690534"/>
              <a:gd name="connsiteY4" fmla="*/ 0 h 6247864"/>
              <a:gd name="connsiteX5" fmla="*/ 3350381 w 4690534"/>
              <a:gd name="connsiteY5" fmla="*/ 0 h 6247864"/>
              <a:gd name="connsiteX6" fmla="*/ 4020458 w 4690534"/>
              <a:gd name="connsiteY6" fmla="*/ 0 h 6247864"/>
              <a:gd name="connsiteX7" fmla="*/ 4690534 w 4690534"/>
              <a:gd name="connsiteY7" fmla="*/ 0 h 6247864"/>
              <a:gd name="connsiteX8" fmla="*/ 4690534 w 4690534"/>
              <a:gd name="connsiteY8" fmla="*/ 819164 h 6247864"/>
              <a:gd name="connsiteX9" fmla="*/ 4690534 w 4690534"/>
              <a:gd name="connsiteY9" fmla="*/ 1513372 h 6247864"/>
              <a:gd name="connsiteX10" fmla="*/ 4690534 w 4690534"/>
              <a:gd name="connsiteY10" fmla="*/ 2145100 h 6247864"/>
              <a:gd name="connsiteX11" fmla="*/ 4690534 w 4690534"/>
              <a:gd name="connsiteY11" fmla="*/ 2901786 h 6247864"/>
              <a:gd name="connsiteX12" fmla="*/ 4690534 w 4690534"/>
              <a:gd name="connsiteY12" fmla="*/ 3658471 h 6247864"/>
              <a:gd name="connsiteX13" fmla="*/ 4690534 w 4690534"/>
              <a:gd name="connsiteY13" fmla="*/ 4352679 h 6247864"/>
              <a:gd name="connsiteX14" fmla="*/ 4690534 w 4690534"/>
              <a:gd name="connsiteY14" fmla="*/ 5171843 h 6247864"/>
              <a:gd name="connsiteX15" fmla="*/ 4690534 w 4690534"/>
              <a:gd name="connsiteY15" fmla="*/ 6247864 h 6247864"/>
              <a:gd name="connsiteX16" fmla="*/ 4067363 w 4690534"/>
              <a:gd name="connsiteY16" fmla="*/ 6247864 h 6247864"/>
              <a:gd name="connsiteX17" fmla="*/ 3538003 w 4690534"/>
              <a:gd name="connsiteY17" fmla="*/ 6247864 h 6247864"/>
              <a:gd name="connsiteX18" fmla="*/ 3008643 w 4690534"/>
              <a:gd name="connsiteY18" fmla="*/ 6247864 h 6247864"/>
              <a:gd name="connsiteX19" fmla="*/ 2338566 w 4690534"/>
              <a:gd name="connsiteY19" fmla="*/ 6247864 h 6247864"/>
              <a:gd name="connsiteX20" fmla="*/ 1621585 w 4690534"/>
              <a:gd name="connsiteY20" fmla="*/ 6247864 h 6247864"/>
              <a:gd name="connsiteX21" fmla="*/ 1092224 w 4690534"/>
              <a:gd name="connsiteY21" fmla="*/ 6247864 h 6247864"/>
              <a:gd name="connsiteX22" fmla="*/ 0 w 4690534"/>
              <a:gd name="connsiteY22" fmla="*/ 6247864 h 6247864"/>
              <a:gd name="connsiteX23" fmla="*/ 0 w 4690534"/>
              <a:gd name="connsiteY23" fmla="*/ 5741093 h 6247864"/>
              <a:gd name="connsiteX24" fmla="*/ 0 w 4690534"/>
              <a:gd name="connsiteY24" fmla="*/ 5171843 h 6247864"/>
              <a:gd name="connsiteX25" fmla="*/ 0 w 4690534"/>
              <a:gd name="connsiteY25" fmla="*/ 4540115 h 6247864"/>
              <a:gd name="connsiteX26" fmla="*/ 0 w 4690534"/>
              <a:gd name="connsiteY26" fmla="*/ 3720950 h 6247864"/>
              <a:gd name="connsiteX27" fmla="*/ 0 w 4690534"/>
              <a:gd name="connsiteY27" fmla="*/ 2901786 h 6247864"/>
              <a:gd name="connsiteX28" fmla="*/ 0 w 4690534"/>
              <a:gd name="connsiteY28" fmla="*/ 2207579 h 6247864"/>
              <a:gd name="connsiteX29" fmla="*/ 0 w 4690534"/>
              <a:gd name="connsiteY29" fmla="*/ 1450893 h 6247864"/>
              <a:gd name="connsiteX30" fmla="*/ 0 w 4690534"/>
              <a:gd name="connsiteY30" fmla="*/ 756686 h 6247864"/>
              <a:gd name="connsiteX31" fmla="*/ 0 w 4690534"/>
              <a:gd name="connsiteY31" fmla="*/ 0 h 62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690534" h="6247864" extrusionOk="0">
                <a:moveTo>
                  <a:pt x="0" y="0"/>
                </a:moveTo>
                <a:cubicBezTo>
                  <a:pt x="228718" y="21425"/>
                  <a:pt x="472219" y="-26990"/>
                  <a:pt x="623171" y="0"/>
                </a:cubicBezTo>
                <a:cubicBezTo>
                  <a:pt x="774123" y="26990"/>
                  <a:pt x="1015651" y="-34576"/>
                  <a:pt x="1340153" y="0"/>
                </a:cubicBezTo>
                <a:cubicBezTo>
                  <a:pt x="1664655" y="34576"/>
                  <a:pt x="1816175" y="-23240"/>
                  <a:pt x="2057134" y="0"/>
                </a:cubicBezTo>
                <a:cubicBezTo>
                  <a:pt x="2298093" y="23240"/>
                  <a:pt x="2426536" y="-15254"/>
                  <a:pt x="2727210" y="0"/>
                </a:cubicBezTo>
                <a:cubicBezTo>
                  <a:pt x="3027884" y="15254"/>
                  <a:pt x="3147230" y="-22733"/>
                  <a:pt x="3350381" y="0"/>
                </a:cubicBezTo>
                <a:cubicBezTo>
                  <a:pt x="3553532" y="22733"/>
                  <a:pt x="3876104" y="27181"/>
                  <a:pt x="4020458" y="0"/>
                </a:cubicBezTo>
                <a:cubicBezTo>
                  <a:pt x="4164812" y="-27181"/>
                  <a:pt x="4457729" y="-24923"/>
                  <a:pt x="4690534" y="0"/>
                </a:cubicBezTo>
                <a:cubicBezTo>
                  <a:pt x="4706594" y="182900"/>
                  <a:pt x="4672243" y="462831"/>
                  <a:pt x="4690534" y="819164"/>
                </a:cubicBezTo>
                <a:cubicBezTo>
                  <a:pt x="4708825" y="1175497"/>
                  <a:pt x="4660000" y="1312496"/>
                  <a:pt x="4690534" y="1513372"/>
                </a:cubicBezTo>
                <a:cubicBezTo>
                  <a:pt x="4721068" y="1714248"/>
                  <a:pt x="4663916" y="1847995"/>
                  <a:pt x="4690534" y="2145100"/>
                </a:cubicBezTo>
                <a:cubicBezTo>
                  <a:pt x="4717152" y="2442205"/>
                  <a:pt x="4701653" y="2667266"/>
                  <a:pt x="4690534" y="2901786"/>
                </a:cubicBezTo>
                <a:cubicBezTo>
                  <a:pt x="4679415" y="3136306"/>
                  <a:pt x="4659211" y="3348923"/>
                  <a:pt x="4690534" y="3658471"/>
                </a:cubicBezTo>
                <a:cubicBezTo>
                  <a:pt x="4721857" y="3968020"/>
                  <a:pt x="4724994" y="4181073"/>
                  <a:pt x="4690534" y="4352679"/>
                </a:cubicBezTo>
                <a:cubicBezTo>
                  <a:pt x="4656074" y="4524285"/>
                  <a:pt x="4723032" y="4951901"/>
                  <a:pt x="4690534" y="5171843"/>
                </a:cubicBezTo>
                <a:cubicBezTo>
                  <a:pt x="4658036" y="5391785"/>
                  <a:pt x="4698697" y="6023141"/>
                  <a:pt x="4690534" y="6247864"/>
                </a:cubicBezTo>
                <a:cubicBezTo>
                  <a:pt x="4474003" y="6242931"/>
                  <a:pt x="4335450" y="6244364"/>
                  <a:pt x="4067363" y="6247864"/>
                </a:cubicBezTo>
                <a:cubicBezTo>
                  <a:pt x="3799276" y="6251364"/>
                  <a:pt x="3716960" y="6233352"/>
                  <a:pt x="3538003" y="6247864"/>
                </a:cubicBezTo>
                <a:cubicBezTo>
                  <a:pt x="3359046" y="6262376"/>
                  <a:pt x="3162953" y="6228636"/>
                  <a:pt x="3008643" y="6247864"/>
                </a:cubicBezTo>
                <a:cubicBezTo>
                  <a:pt x="2854333" y="6267092"/>
                  <a:pt x="2519751" y="6249347"/>
                  <a:pt x="2338566" y="6247864"/>
                </a:cubicBezTo>
                <a:cubicBezTo>
                  <a:pt x="2157381" y="6246381"/>
                  <a:pt x="1939805" y="6259041"/>
                  <a:pt x="1621585" y="6247864"/>
                </a:cubicBezTo>
                <a:cubicBezTo>
                  <a:pt x="1303365" y="6236687"/>
                  <a:pt x="1319225" y="6273667"/>
                  <a:pt x="1092224" y="6247864"/>
                </a:cubicBezTo>
                <a:cubicBezTo>
                  <a:pt x="865223" y="6222061"/>
                  <a:pt x="406389" y="6209090"/>
                  <a:pt x="0" y="6247864"/>
                </a:cubicBezTo>
                <a:cubicBezTo>
                  <a:pt x="-1231" y="6141822"/>
                  <a:pt x="-9925" y="5984545"/>
                  <a:pt x="0" y="5741093"/>
                </a:cubicBezTo>
                <a:cubicBezTo>
                  <a:pt x="9925" y="5497641"/>
                  <a:pt x="22520" y="5286087"/>
                  <a:pt x="0" y="5171843"/>
                </a:cubicBezTo>
                <a:cubicBezTo>
                  <a:pt x="-22520" y="5057599"/>
                  <a:pt x="25290" y="4847305"/>
                  <a:pt x="0" y="4540115"/>
                </a:cubicBezTo>
                <a:cubicBezTo>
                  <a:pt x="-25290" y="4232925"/>
                  <a:pt x="-36200" y="3945956"/>
                  <a:pt x="0" y="3720950"/>
                </a:cubicBezTo>
                <a:cubicBezTo>
                  <a:pt x="36200" y="3495945"/>
                  <a:pt x="20240" y="3128842"/>
                  <a:pt x="0" y="2901786"/>
                </a:cubicBezTo>
                <a:cubicBezTo>
                  <a:pt x="-20240" y="2674730"/>
                  <a:pt x="1626" y="2522238"/>
                  <a:pt x="0" y="2207579"/>
                </a:cubicBezTo>
                <a:cubicBezTo>
                  <a:pt x="-1626" y="1892920"/>
                  <a:pt x="-353" y="1803869"/>
                  <a:pt x="0" y="1450893"/>
                </a:cubicBezTo>
                <a:cubicBezTo>
                  <a:pt x="353" y="1097917"/>
                  <a:pt x="7910" y="960674"/>
                  <a:pt x="0" y="756686"/>
                </a:cubicBezTo>
                <a:cubicBezTo>
                  <a:pt x="-7910" y="552698"/>
                  <a:pt x="-3774" y="2610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332754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2500" dirty="0"/>
              <a:t>int m = 8;</a:t>
            </a:r>
          </a:p>
          <a:p>
            <a:r>
              <a:rPr lang="zh-CN" altLang="en-US" sz="2500" dirty="0"/>
              <a:t>switch (m) </a:t>
            </a:r>
          </a:p>
          <a:p>
            <a:r>
              <a:rPr lang="zh-CN" altLang="en-US" sz="2500" dirty="0"/>
              <a:t>{</a:t>
            </a:r>
          </a:p>
          <a:p>
            <a:r>
              <a:rPr lang="zh-CN" altLang="en-US" sz="2500" dirty="0"/>
              <a:t>case 1:</a:t>
            </a:r>
          </a:p>
          <a:p>
            <a:r>
              <a:rPr lang="zh-CN" altLang="en-US" sz="2500" dirty="0"/>
              <a:t>	break;</a:t>
            </a:r>
          </a:p>
          <a:p>
            <a:r>
              <a:rPr lang="zh-CN" altLang="en-US" sz="2500" dirty="0"/>
              <a:t>case 2:</a:t>
            </a:r>
          </a:p>
          <a:p>
            <a:r>
              <a:rPr lang="zh-CN" altLang="en-US" sz="2500" dirty="0"/>
              <a:t>	System.out.println("a");</a:t>
            </a:r>
          </a:p>
          <a:p>
            <a:r>
              <a:rPr lang="zh-CN" altLang="en-US" sz="2500" dirty="0"/>
              <a:t>	break;</a:t>
            </a:r>
          </a:p>
          <a:p>
            <a:r>
              <a:rPr lang="zh-CN" altLang="en-US" sz="2500" dirty="0"/>
              <a:t>case 5:</a:t>
            </a:r>
          </a:p>
          <a:p>
            <a:r>
              <a:rPr lang="zh-CN" altLang="en-US" sz="2500" dirty="0"/>
              <a:t>case 8:</a:t>
            </a:r>
          </a:p>
          <a:p>
            <a:r>
              <a:rPr lang="zh-CN" altLang="en-US" sz="2500" dirty="0"/>
              <a:t>	System.out.println("b");</a:t>
            </a:r>
          </a:p>
          <a:p>
            <a:r>
              <a:rPr lang="zh-CN" altLang="en-US" sz="2500" dirty="0"/>
              <a:t>	break;</a:t>
            </a:r>
          </a:p>
          <a:p>
            <a:r>
              <a:rPr lang="zh-CN" altLang="en-US" sz="2500" dirty="0"/>
              <a:t>default:</a:t>
            </a:r>
          </a:p>
          <a:p>
            <a:r>
              <a:rPr lang="zh-CN" altLang="en-US" sz="2500" dirty="0"/>
              <a:t>	System.out.println("c");</a:t>
            </a:r>
          </a:p>
          <a:p>
            <a:r>
              <a:rPr lang="zh-CN" altLang="en-US" sz="2500" dirty="0"/>
              <a:t>	break;</a:t>
            </a:r>
          </a:p>
          <a:p>
            <a:r>
              <a:rPr lang="zh-CN" alt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054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570</Words>
  <Application>Microsoft Office PowerPoint</Application>
  <PresentationFormat>宽屏</PresentationFormat>
  <Paragraphs>105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Bookman Old Style</vt:lpstr>
      <vt:lpstr>Rockwell</vt:lpstr>
      <vt:lpstr>Damask</vt:lpstr>
      <vt:lpstr>主讲人：杨中科  SE101—— Java编程基础  11-选择结构</vt:lpstr>
      <vt:lpstr>选择结构</vt:lpstr>
      <vt:lpstr>第一种if</vt:lpstr>
      <vt:lpstr>第二种if</vt:lpstr>
      <vt:lpstr>第三种if</vt:lpstr>
      <vt:lpstr>下面程序的执行结果</vt:lpstr>
      <vt:lpstr>下面程序的执行结果</vt:lpstr>
      <vt:lpstr>if嵌套</vt:lpstr>
      <vt:lpstr>switch(*)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845</cp:revision>
  <dcterms:created xsi:type="dcterms:W3CDTF">2021-01-02T23:47:39Z</dcterms:created>
  <dcterms:modified xsi:type="dcterms:W3CDTF">2021-04-29T07:36:46Z</dcterms:modified>
</cp:coreProperties>
</file>