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26" r:id="rId3"/>
    <p:sldId id="327" r:id="rId4"/>
    <p:sldId id="328" r:id="rId5"/>
    <p:sldId id="33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78937" autoAdjust="0"/>
  </p:normalViewPr>
  <p:slideViewPr>
    <p:cSldViewPr snapToGrid="0">
      <p:cViewPr varScale="1">
        <p:scale>
          <a:sx n="49" d="100"/>
          <a:sy n="49" d="100"/>
        </p:scale>
        <p:origin x="1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、如果想打印</a:t>
            </a:r>
            <a:r>
              <a:rPr lang="en-US" altLang="zh-CN" dirty="0"/>
              <a:t>3</a:t>
            </a:r>
            <a:r>
              <a:rPr lang="zh-CN" altLang="en-US" dirty="0"/>
              <a:t>次“你好”怎么办？写三次</a:t>
            </a:r>
            <a:r>
              <a:rPr lang="en-US" altLang="zh-CN" dirty="0"/>
              <a:t>print</a:t>
            </a:r>
            <a:r>
              <a:rPr lang="zh-CN" altLang="en-US" dirty="0"/>
              <a:t>？（实际敲）打印</a:t>
            </a:r>
            <a:r>
              <a:rPr lang="en-US" altLang="zh-CN" dirty="0"/>
              <a:t>100</a:t>
            </a:r>
            <a:r>
              <a:rPr lang="zh-CN" altLang="en-US" dirty="0"/>
              <a:t>次呢？</a:t>
            </a:r>
            <a:r>
              <a:rPr lang="en-US" altLang="zh-CN" dirty="0"/>
              <a:t>10</a:t>
            </a:r>
            <a:r>
              <a:rPr lang="zh-CN" altLang="en-US" dirty="0"/>
              <a:t>万次呢？这钱太好挣了吧。</a:t>
            </a:r>
            <a:endParaRPr lang="en-US" altLang="zh-CN" dirty="0"/>
          </a:p>
          <a:p>
            <a:r>
              <a:rPr lang="zh-CN" altLang="en-US" dirty="0"/>
              <a:t>一个典型问题“你每天的工作就是数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3……</a:t>
            </a:r>
            <a:r>
              <a:rPr lang="zh-CN" altLang="en-US" dirty="0"/>
              <a:t>数到下班，一个月给你月薪</a:t>
            </a:r>
            <a:r>
              <a:rPr lang="en-US" altLang="zh-CN" dirty="0"/>
              <a:t>3</a:t>
            </a:r>
            <a:r>
              <a:rPr lang="zh-CN" altLang="en-US" dirty="0"/>
              <a:t>万，你干吗？”，请回复。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看一身材不错的妹子在操场跑步，累得快要跑不动了，我就摸了妹子的屁股一下，冲她喊“你来追我啊”，然后就追上来了，我跑得可快了，因为是她男朋友追的，体育系的。这是我的高光时刻，我跟短跑冠军赛跑过。事实证明，短跑运动员不光跑得快，而且还知道报警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、循环的初始条件：进入操场跑道；循环的判断条件：不累</a:t>
            </a:r>
            <a:r>
              <a:rPr lang="en-US" altLang="zh-CN" dirty="0"/>
              <a:t>or</a:t>
            </a:r>
            <a:r>
              <a:rPr lang="zh-CN" altLang="en-US" dirty="0"/>
              <a:t>跑够圈数了；循环体：顺着跑道跑。循环的提前终止：被人打趴下</a:t>
            </a:r>
            <a:r>
              <a:rPr lang="en-US" altLang="zh-CN" dirty="0"/>
              <a:t>or</a:t>
            </a:r>
            <a:r>
              <a:rPr lang="zh-CN" altLang="en-US" dirty="0"/>
              <a:t>被人摸屁股。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611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  <a:r>
              <a:rPr lang="en-US" altLang="zh-CN" dirty="0"/>
              <a:t>while</a:t>
            </a:r>
            <a:r>
              <a:rPr lang="zh-CN" altLang="en-US" dirty="0"/>
              <a:t>后不小心加了分号的后果；或者忘了加括号的结果。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 dirty="0"/>
            </a:br>
            <a:r>
              <a:rPr lang="en-US" altLang="zh-CN" sz="10000" dirty="0"/>
              <a:t>Java</a:t>
            </a:r>
            <a:r>
              <a:rPr lang="zh-CN" altLang="en-US" sz="10000" dirty="0"/>
              <a:t>编程基础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12-while</a:t>
            </a:r>
            <a:r>
              <a:rPr lang="zh-CN" altLang="en-US" dirty="0"/>
              <a:t>循环结构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444" y="609600"/>
            <a:ext cx="3113112" cy="1326321"/>
          </a:xfrm>
        </p:spPr>
        <p:txBody>
          <a:bodyPr>
            <a:normAutofit/>
          </a:bodyPr>
          <a:lstStyle/>
          <a:p>
            <a:pPr algn="l"/>
            <a:r>
              <a:rPr lang="zh-CN" altLang="en-US"/>
              <a:t>循环结构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2BE6B8-0F1E-4C8D-AE4C-0AB1AAC672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90" r="5010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1626" y="1706597"/>
            <a:ext cx="3715813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000" dirty="0"/>
              <a:t>目的：反复执行</a:t>
            </a:r>
            <a:r>
              <a:rPr lang="en-US" altLang="zh-CN" sz="3000" dirty="0"/>
              <a:t>N</a:t>
            </a:r>
            <a:r>
              <a:rPr lang="zh-CN" altLang="en-US" sz="3000" dirty="0"/>
              <a:t>次</a:t>
            </a:r>
            <a:r>
              <a:rPr lang="en-US" altLang="zh-CN" sz="3000" dirty="0"/>
              <a:t>(</a:t>
            </a:r>
            <a:r>
              <a:rPr lang="zh-CN" altLang="en-US" sz="3000" dirty="0"/>
              <a:t>或一直执行</a:t>
            </a:r>
            <a:r>
              <a:rPr lang="en-US" altLang="zh-CN" sz="3000" dirty="0"/>
              <a:t>)</a:t>
            </a:r>
            <a:r>
              <a:rPr lang="zh-CN" altLang="en-US" sz="3000" dirty="0"/>
              <a:t>某段代码。</a:t>
            </a:r>
            <a:endParaRPr lang="en-US" altLang="zh-CN" sz="3000" dirty="0"/>
          </a:p>
          <a:p>
            <a:pPr marL="0" indent="0">
              <a:buNone/>
            </a:pPr>
            <a:r>
              <a:rPr lang="zh-CN" altLang="en-US" sz="3000" dirty="0"/>
              <a:t>三种语句：</a:t>
            </a:r>
            <a:r>
              <a:rPr lang="en-US" altLang="zh-CN" sz="3000" dirty="0"/>
              <a:t>for(</a:t>
            </a:r>
            <a:r>
              <a:rPr lang="zh-CN" altLang="en-US" sz="3000" dirty="0"/>
              <a:t>重点</a:t>
            </a:r>
            <a:r>
              <a:rPr lang="en-US" altLang="zh-CN" sz="3000" dirty="0"/>
              <a:t>)</a:t>
            </a:r>
            <a:r>
              <a:rPr lang="zh-CN" altLang="en-US" sz="3000" dirty="0"/>
              <a:t>、</a:t>
            </a:r>
            <a:r>
              <a:rPr lang="en-US" altLang="zh-CN" sz="3000" dirty="0"/>
              <a:t>while</a:t>
            </a:r>
            <a:r>
              <a:rPr lang="zh-CN" altLang="en-US" sz="3000" dirty="0"/>
              <a:t>、</a:t>
            </a:r>
            <a:r>
              <a:rPr lang="en-US" altLang="zh-CN" sz="3000" dirty="0"/>
              <a:t>do……while(</a:t>
            </a:r>
            <a:r>
              <a:rPr lang="zh-CN" altLang="en-US" sz="3000" dirty="0"/>
              <a:t>不讲</a:t>
            </a:r>
            <a:r>
              <a:rPr lang="en-US" altLang="zh-CN" sz="3000" dirty="0"/>
              <a:t>)</a:t>
            </a:r>
            <a:r>
              <a:rPr lang="zh-CN" altLang="en-US" sz="3000" dirty="0"/>
              <a:t>。</a:t>
            </a:r>
            <a:endParaRPr lang="en-US" altLang="zh-CN" sz="3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0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F3C3-ADE7-4220-88C0-46CF959E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64160"/>
            <a:ext cx="10353761" cy="962783"/>
          </a:xfrm>
        </p:spPr>
        <p:txBody>
          <a:bodyPr/>
          <a:lstStyle/>
          <a:p>
            <a:r>
              <a:rPr lang="en-US" altLang="zh-CN" dirty="0"/>
              <a:t>while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9F806-08C0-4B8B-9E82-676875FB1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7" y="1226943"/>
            <a:ext cx="5020234" cy="5366897"/>
          </a:xfrm>
          <a:custGeom>
            <a:avLst/>
            <a:gdLst>
              <a:gd name="connsiteX0" fmla="*/ 0 w 5020234"/>
              <a:gd name="connsiteY0" fmla="*/ 0 h 5366897"/>
              <a:gd name="connsiteX1" fmla="*/ 658208 w 5020234"/>
              <a:gd name="connsiteY1" fmla="*/ 0 h 5366897"/>
              <a:gd name="connsiteX2" fmla="*/ 1065405 w 5020234"/>
              <a:gd name="connsiteY2" fmla="*/ 0 h 5366897"/>
              <a:gd name="connsiteX3" fmla="*/ 1573007 w 5020234"/>
              <a:gd name="connsiteY3" fmla="*/ 0 h 5366897"/>
              <a:gd name="connsiteX4" fmla="*/ 2181013 w 5020234"/>
              <a:gd name="connsiteY4" fmla="*/ 0 h 5366897"/>
              <a:gd name="connsiteX5" fmla="*/ 2789019 w 5020234"/>
              <a:gd name="connsiteY5" fmla="*/ 0 h 5366897"/>
              <a:gd name="connsiteX6" fmla="*/ 3346823 w 5020234"/>
              <a:gd name="connsiteY6" fmla="*/ 0 h 5366897"/>
              <a:gd name="connsiteX7" fmla="*/ 3804222 w 5020234"/>
              <a:gd name="connsiteY7" fmla="*/ 0 h 5366897"/>
              <a:gd name="connsiteX8" fmla="*/ 4462430 w 5020234"/>
              <a:gd name="connsiteY8" fmla="*/ 0 h 5366897"/>
              <a:gd name="connsiteX9" fmla="*/ 5020234 w 5020234"/>
              <a:gd name="connsiteY9" fmla="*/ 0 h 5366897"/>
              <a:gd name="connsiteX10" fmla="*/ 5020234 w 5020234"/>
              <a:gd name="connsiteY10" fmla="*/ 703660 h 5366897"/>
              <a:gd name="connsiteX11" fmla="*/ 5020234 w 5020234"/>
              <a:gd name="connsiteY11" fmla="*/ 1299982 h 5366897"/>
              <a:gd name="connsiteX12" fmla="*/ 5020234 w 5020234"/>
              <a:gd name="connsiteY12" fmla="*/ 1842635 h 5366897"/>
              <a:gd name="connsiteX13" fmla="*/ 5020234 w 5020234"/>
              <a:gd name="connsiteY13" fmla="*/ 2277950 h 5366897"/>
              <a:gd name="connsiteX14" fmla="*/ 5020234 w 5020234"/>
              <a:gd name="connsiteY14" fmla="*/ 2820603 h 5366897"/>
              <a:gd name="connsiteX15" fmla="*/ 5020234 w 5020234"/>
              <a:gd name="connsiteY15" fmla="*/ 3363255 h 5366897"/>
              <a:gd name="connsiteX16" fmla="*/ 5020234 w 5020234"/>
              <a:gd name="connsiteY16" fmla="*/ 3852239 h 5366897"/>
              <a:gd name="connsiteX17" fmla="*/ 5020234 w 5020234"/>
              <a:gd name="connsiteY17" fmla="*/ 4555899 h 5366897"/>
              <a:gd name="connsiteX18" fmla="*/ 5020234 w 5020234"/>
              <a:gd name="connsiteY18" fmla="*/ 5366897 h 5366897"/>
              <a:gd name="connsiteX19" fmla="*/ 4613037 w 5020234"/>
              <a:gd name="connsiteY19" fmla="*/ 5366897 h 5366897"/>
              <a:gd name="connsiteX20" fmla="*/ 4105436 w 5020234"/>
              <a:gd name="connsiteY20" fmla="*/ 5366897 h 5366897"/>
              <a:gd name="connsiteX21" fmla="*/ 3497430 w 5020234"/>
              <a:gd name="connsiteY21" fmla="*/ 5366897 h 5366897"/>
              <a:gd name="connsiteX22" fmla="*/ 2839221 w 5020234"/>
              <a:gd name="connsiteY22" fmla="*/ 5366897 h 5366897"/>
              <a:gd name="connsiteX23" fmla="*/ 2432024 w 5020234"/>
              <a:gd name="connsiteY23" fmla="*/ 5366897 h 5366897"/>
              <a:gd name="connsiteX24" fmla="*/ 1824018 w 5020234"/>
              <a:gd name="connsiteY24" fmla="*/ 5366897 h 5366897"/>
              <a:gd name="connsiteX25" fmla="*/ 1216012 w 5020234"/>
              <a:gd name="connsiteY25" fmla="*/ 5366897 h 5366897"/>
              <a:gd name="connsiteX26" fmla="*/ 808815 w 5020234"/>
              <a:gd name="connsiteY26" fmla="*/ 5366897 h 5366897"/>
              <a:gd name="connsiteX27" fmla="*/ 0 w 5020234"/>
              <a:gd name="connsiteY27" fmla="*/ 5366897 h 5366897"/>
              <a:gd name="connsiteX28" fmla="*/ 0 w 5020234"/>
              <a:gd name="connsiteY28" fmla="*/ 4877913 h 5366897"/>
              <a:gd name="connsiteX29" fmla="*/ 0 w 5020234"/>
              <a:gd name="connsiteY29" fmla="*/ 4281591 h 5366897"/>
              <a:gd name="connsiteX30" fmla="*/ 0 w 5020234"/>
              <a:gd name="connsiteY30" fmla="*/ 3685269 h 5366897"/>
              <a:gd name="connsiteX31" fmla="*/ 0 w 5020234"/>
              <a:gd name="connsiteY31" fmla="*/ 3249954 h 5366897"/>
              <a:gd name="connsiteX32" fmla="*/ 0 w 5020234"/>
              <a:gd name="connsiteY32" fmla="*/ 2760970 h 5366897"/>
              <a:gd name="connsiteX33" fmla="*/ 0 w 5020234"/>
              <a:gd name="connsiteY33" fmla="*/ 2110979 h 5366897"/>
              <a:gd name="connsiteX34" fmla="*/ 0 w 5020234"/>
              <a:gd name="connsiteY34" fmla="*/ 1568327 h 5366897"/>
              <a:gd name="connsiteX35" fmla="*/ 0 w 5020234"/>
              <a:gd name="connsiteY35" fmla="*/ 972005 h 5366897"/>
              <a:gd name="connsiteX36" fmla="*/ 0 w 5020234"/>
              <a:gd name="connsiteY36" fmla="*/ 536690 h 5366897"/>
              <a:gd name="connsiteX37" fmla="*/ 0 w 5020234"/>
              <a:gd name="connsiteY37" fmla="*/ 0 h 5366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020234" h="5366897" fill="none" extrusionOk="0">
                <a:moveTo>
                  <a:pt x="0" y="0"/>
                </a:moveTo>
                <a:cubicBezTo>
                  <a:pt x="254460" y="-61055"/>
                  <a:pt x="427142" y="58377"/>
                  <a:pt x="658208" y="0"/>
                </a:cubicBezTo>
                <a:cubicBezTo>
                  <a:pt x="889274" y="-58377"/>
                  <a:pt x="940373" y="15105"/>
                  <a:pt x="1065405" y="0"/>
                </a:cubicBezTo>
                <a:cubicBezTo>
                  <a:pt x="1190437" y="-15105"/>
                  <a:pt x="1386923" y="56554"/>
                  <a:pt x="1573007" y="0"/>
                </a:cubicBezTo>
                <a:cubicBezTo>
                  <a:pt x="1759091" y="-56554"/>
                  <a:pt x="1998001" y="35587"/>
                  <a:pt x="2181013" y="0"/>
                </a:cubicBezTo>
                <a:cubicBezTo>
                  <a:pt x="2364025" y="-35587"/>
                  <a:pt x="2486944" y="71096"/>
                  <a:pt x="2789019" y="0"/>
                </a:cubicBezTo>
                <a:cubicBezTo>
                  <a:pt x="3091094" y="-71096"/>
                  <a:pt x="3070246" y="35159"/>
                  <a:pt x="3346823" y="0"/>
                </a:cubicBezTo>
                <a:cubicBezTo>
                  <a:pt x="3623400" y="-35159"/>
                  <a:pt x="3621893" y="38182"/>
                  <a:pt x="3804222" y="0"/>
                </a:cubicBezTo>
                <a:cubicBezTo>
                  <a:pt x="3986551" y="-38182"/>
                  <a:pt x="4240450" y="33036"/>
                  <a:pt x="4462430" y="0"/>
                </a:cubicBezTo>
                <a:cubicBezTo>
                  <a:pt x="4684410" y="-33036"/>
                  <a:pt x="4795112" y="18890"/>
                  <a:pt x="5020234" y="0"/>
                </a:cubicBezTo>
                <a:cubicBezTo>
                  <a:pt x="5096821" y="205552"/>
                  <a:pt x="4994217" y="494315"/>
                  <a:pt x="5020234" y="703660"/>
                </a:cubicBezTo>
                <a:cubicBezTo>
                  <a:pt x="5046251" y="913005"/>
                  <a:pt x="4971145" y="1073094"/>
                  <a:pt x="5020234" y="1299982"/>
                </a:cubicBezTo>
                <a:cubicBezTo>
                  <a:pt x="5069323" y="1526870"/>
                  <a:pt x="4979564" y="1602663"/>
                  <a:pt x="5020234" y="1842635"/>
                </a:cubicBezTo>
                <a:cubicBezTo>
                  <a:pt x="5060904" y="2082607"/>
                  <a:pt x="4998244" y="2128084"/>
                  <a:pt x="5020234" y="2277950"/>
                </a:cubicBezTo>
                <a:cubicBezTo>
                  <a:pt x="5042224" y="2427817"/>
                  <a:pt x="5000683" y="2642707"/>
                  <a:pt x="5020234" y="2820603"/>
                </a:cubicBezTo>
                <a:cubicBezTo>
                  <a:pt x="5039785" y="2998499"/>
                  <a:pt x="4989258" y="3142076"/>
                  <a:pt x="5020234" y="3363255"/>
                </a:cubicBezTo>
                <a:cubicBezTo>
                  <a:pt x="5051210" y="3584434"/>
                  <a:pt x="5008811" y="3634685"/>
                  <a:pt x="5020234" y="3852239"/>
                </a:cubicBezTo>
                <a:cubicBezTo>
                  <a:pt x="5031657" y="4069793"/>
                  <a:pt x="4960471" y="4383009"/>
                  <a:pt x="5020234" y="4555899"/>
                </a:cubicBezTo>
                <a:cubicBezTo>
                  <a:pt x="5079997" y="4728789"/>
                  <a:pt x="4952278" y="5053304"/>
                  <a:pt x="5020234" y="5366897"/>
                </a:cubicBezTo>
                <a:cubicBezTo>
                  <a:pt x="4938078" y="5370387"/>
                  <a:pt x="4746880" y="5352423"/>
                  <a:pt x="4613037" y="5366897"/>
                </a:cubicBezTo>
                <a:cubicBezTo>
                  <a:pt x="4479194" y="5381371"/>
                  <a:pt x="4347146" y="5358264"/>
                  <a:pt x="4105436" y="5366897"/>
                </a:cubicBezTo>
                <a:cubicBezTo>
                  <a:pt x="3863726" y="5375530"/>
                  <a:pt x="3759883" y="5364955"/>
                  <a:pt x="3497430" y="5366897"/>
                </a:cubicBezTo>
                <a:cubicBezTo>
                  <a:pt x="3234977" y="5368839"/>
                  <a:pt x="3130041" y="5319114"/>
                  <a:pt x="2839221" y="5366897"/>
                </a:cubicBezTo>
                <a:cubicBezTo>
                  <a:pt x="2548401" y="5414680"/>
                  <a:pt x="2623195" y="5360140"/>
                  <a:pt x="2432024" y="5366897"/>
                </a:cubicBezTo>
                <a:cubicBezTo>
                  <a:pt x="2240853" y="5373654"/>
                  <a:pt x="1955075" y="5322292"/>
                  <a:pt x="1824018" y="5366897"/>
                </a:cubicBezTo>
                <a:cubicBezTo>
                  <a:pt x="1692961" y="5411502"/>
                  <a:pt x="1480184" y="5337640"/>
                  <a:pt x="1216012" y="5366897"/>
                </a:cubicBezTo>
                <a:cubicBezTo>
                  <a:pt x="951840" y="5396154"/>
                  <a:pt x="976701" y="5366306"/>
                  <a:pt x="808815" y="5366897"/>
                </a:cubicBezTo>
                <a:cubicBezTo>
                  <a:pt x="640929" y="5367488"/>
                  <a:pt x="168230" y="5328543"/>
                  <a:pt x="0" y="5366897"/>
                </a:cubicBezTo>
                <a:cubicBezTo>
                  <a:pt x="-3540" y="5268900"/>
                  <a:pt x="33489" y="4980896"/>
                  <a:pt x="0" y="4877913"/>
                </a:cubicBezTo>
                <a:cubicBezTo>
                  <a:pt x="-33489" y="4774930"/>
                  <a:pt x="897" y="4471786"/>
                  <a:pt x="0" y="4281591"/>
                </a:cubicBezTo>
                <a:cubicBezTo>
                  <a:pt x="-897" y="4091396"/>
                  <a:pt x="37561" y="3827584"/>
                  <a:pt x="0" y="3685269"/>
                </a:cubicBezTo>
                <a:cubicBezTo>
                  <a:pt x="-37561" y="3542954"/>
                  <a:pt x="28243" y="3402352"/>
                  <a:pt x="0" y="3249954"/>
                </a:cubicBezTo>
                <a:cubicBezTo>
                  <a:pt x="-28243" y="3097556"/>
                  <a:pt x="19788" y="2860468"/>
                  <a:pt x="0" y="2760970"/>
                </a:cubicBezTo>
                <a:cubicBezTo>
                  <a:pt x="-19788" y="2661472"/>
                  <a:pt x="49429" y="2248335"/>
                  <a:pt x="0" y="2110979"/>
                </a:cubicBezTo>
                <a:cubicBezTo>
                  <a:pt x="-49429" y="1973623"/>
                  <a:pt x="9307" y="1778001"/>
                  <a:pt x="0" y="1568327"/>
                </a:cubicBezTo>
                <a:cubicBezTo>
                  <a:pt x="-9307" y="1358653"/>
                  <a:pt x="28110" y="1131956"/>
                  <a:pt x="0" y="972005"/>
                </a:cubicBezTo>
                <a:cubicBezTo>
                  <a:pt x="-28110" y="812054"/>
                  <a:pt x="27116" y="668983"/>
                  <a:pt x="0" y="536690"/>
                </a:cubicBezTo>
                <a:cubicBezTo>
                  <a:pt x="-27116" y="404397"/>
                  <a:pt x="35612" y="121935"/>
                  <a:pt x="0" y="0"/>
                </a:cubicBezTo>
                <a:close/>
              </a:path>
              <a:path w="5020234" h="5366897" stroke="0" extrusionOk="0">
                <a:moveTo>
                  <a:pt x="0" y="0"/>
                </a:moveTo>
                <a:cubicBezTo>
                  <a:pt x="201631" y="-13456"/>
                  <a:pt x="234221" y="8063"/>
                  <a:pt x="457399" y="0"/>
                </a:cubicBezTo>
                <a:cubicBezTo>
                  <a:pt x="680577" y="-8063"/>
                  <a:pt x="746758" y="22607"/>
                  <a:pt x="864596" y="0"/>
                </a:cubicBezTo>
                <a:cubicBezTo>
                  <a:pt x="982434" y="-22607"/>
                  <a:pt x="1351519" y="16203"/>
                  <a:pt x="1522804" y="0"/>
                </a:cubicBezTo>
                <a:cubicBezTo>
                  <a:pt x="1694089" y="-16203"/>
                  <a:pt x="1886845" y="3630"/>
                  <a:pt x="2181013" y="0"/>
                </a:cubicBezTo>
                <a:cubicBezTo>
                  <a:pt x="2475181" y="-3630"/>
                  <a:pt x="2615884" y="1194"/>
                  <a:pt x="2789019" y="0"/>
                </a:cubicBezTo>
                <a:cubicBezTo>
                  <a:pt x="2962154" y="-1194"/>
                  <a:pt x="3147889" y="44038"/>
                  <a:pt x="3246418" y="0"/>
                </a:cubicBezTo>
                <a:cubicBezTo>
                  <a:pt x="3344947" y="-44038"/>
                  <a:pt x="3593477" y="7721"/>
                  <a:pt x="3703817" y="0"/>
                </a:cubicBezTo>
                <a:cubicBezTo>
                  <a:pt x="3814157" y="-7721"/>
                  <a:pt x="4059899" y="64946"/>
                  <a:pt x="4311823" y="0"/>
                </a:cubicBezTo>
                <a:cubicBezTo>
                  <a:pt x="4563747" y="-64946"/>
                  <a:pt x="4816655" y="7908"/>
                  <a:pt x="5020234" y="0"/>
                </a:cubicBezTo>
                <a:cubicBezTo>
                  <a:pt x="5096806" y="148730"/>
                  <a:pt x="4942663" y="438849"/>
                  <a:pt x="5020234" y="649991"/>
                </a:cubicBezTo>
                <a:cubicBezTo>
                  <a:pt x="5097805" y="861133"/>
                  <a:pt x="4958766" y="950015"/>
                  <a:pt x="5020234" y="1192644"/>
                </a:cubicBezTo>
                <a:cubicBezTo>
                  <a:pt x="5081702" y="1435273"/>
                  <a:pt x="4984547" y="1595392"/>
                  <a:pt x="5020234" y="1788966"/>
                </a:cubicBezTo>
                <a:cubicBezTo>
                  <a:pt x="5055921" y="1982540"/>
                  <a:pt x="4972464" y="2224989"/>
                  <a:pt x="5020234" y="2385288"/>
                </a:cubicBezTo>
                <a:cubicBezTo>
                  <a:pt x="5068004" y="2545587"/>
                  <a:pt x="4994353" y="2716327"/>
                  <a:pt x="5020234" y="2981609"/>
                </a:cubicBezTo>
                <a:cubicBezTo>
                  <a:pt x="5046115" y="3246891"/>
                  <a:pt x="4973348" y="3292588"/>
                  <a:pt x="5020234" y="3524262"/>
                </a:cubicBezTo>
                <a:cubicBezTo>
                  <a:pt x="5067120" y="3755936"/>
                  <a:pt x="5019719" y="3870939"/>
                  <a:pt x="5020234" y="4174253"/>
                </a:cubicBezTo>
                <a:cubicBezTo>
                  <a:pt x="5020749" y="4477567"/>
                  <a:pt x="4963638" y="4491692"/>
                  <a:pt x="5020234" y="4663237"/>
                </a:cubicBezTo>
                <a:cubicBezTo>
                  <a:pt x="5076830" y="4834782"/>
                  <a:pt x="4937020" y="5205743"/>
                  <a:pt x="5020234" y="5366897"/>
                </a:cubicBezTo>
                <a:cubicBezTo>
                  <a:pt x="4848331" y="5391950"/>
                  <a:pt x="4712845" y="5331456"/>
                  <a:pt x="4562835" y="5366897"/>
                </a:cubicBezTo>
                <a:cubicBezTo>
                  <a:pt x="4412825" y="5402338"/>
                  <a:pt x="4218078" y="5354611"/>
                  <a:pt x="3954829" y="5366897"/>
                </a:cubicBezTo>
                <a:cubicBezTo>
                  <a:pt x="3691580" y="5379183"/>
                  <a:pt x="3722745" y="5338565"/>
                  <a:pt x="3497430" y="5366897"/>
                </a:cubicBezTo>
                <a:cubicBezTo>
                  <a:pt x="3272115" y="5395229"/>
                  <a:pt x="3030850" y="5355039"/>
                  <a:pt x="2839221" y="5366897"/>
                </a:cubicBezTo>
                <a:cubicBezTo>
                  <a:pt x="2647592" y="5378755"/>
                  <a:pt x="2507169" y="5310414"/>
                  <a:pt x="2281417" y="5366897"/>
                </a:cubicBezTo>
                <a:cubicBezTo>
                  <a:pt x="2055665" y="5423380"/>
                  <a:pt x="1920348" y="5337693"/>
                  <a:pt x="1824018" y="5366897"/>
                </a:cubicBezTo>
                <a:cubicBezTo>
                  <a:pt x="1727688" y="5396101"/>
                  <a:pt x="1549805" y="5359862"/>
                  <a:pt x="1416822" y="5366897"/>
                </a:cubicBezTo>
                <a:cubicBezTo>
                  <a:pt x="1283839" y="5373932"/>
                  <a:pt x="998101" y="5351310"/>
                  <a:pt x="808815" y="5366897"/>
                </a:cubicBezTo>
                <a:cubicBezTo>
                  <a:pt x="619529" y="5382484"/>
                  <a:pt x="222430" y="5275724"/>
                  <a:pt x="0" y="5366897"/>
                </a:cubicBezTo>
                <a:cubicBezTo>
                  <a:pt x="-28810" y="5016310"/>
                  <a:pt x="72084" y="4816963"/>
                  <a:pt x="0" y="4663237"/>
                </a:cubicBezTo>
                <a:cubicBezTo>
                  <a:pt x="-72084" y="4509511"/>
                  <a:pt x="27878" y="4407518"/>
                  <a:pt x="0" y="4174253"/>
                </a:cubicBezTo>
                <a:cubicBezTo>
                  <a:pt x="-27878" y="3940988"/>
                  <a:pt x="13168" y="3915121"/>
                  <a:pt x="0" y="3738938"/>
                </a:cubicBezTo>
                <a:cubicBezTo>
                  <a:pt x="-13168" y="3562756"/>
                  <a:pt x="40184" y="3275258"/>
                  <a:pt x="0" y="3088947"/>
                </a:cubicBezTo>
                <a:cubicBezTo>
                  <a:pt x="-40184" y="2902636"/>
                  <a:pt x="12853" y="2865918"/>
                  <a:pt x="0" y="2653632"/>
                </a:cubicBezTo>
                <a:cubicBezTo>
                  <a:pt x="-12853" y="2441347"/>
                  <a:pt x="29949" y="2237671"/>
                  <a:pt x="0" y="2110979"/>
                </a:cubicBezTo>
                <a:cubicBezTo>
                  <a:pt x="-29949" y="1984287"/>
                  <a:pt x="16610" y="1820953"/>
                  <a:pt x="0" y="1675665"/>
                </a:cubicBezTo>
                <a:cubicBezTo>
                  <a:pt x="-16610" y="1530377"/>
                  <a:pt x="17693" y="1165487"/>
                  <a:pt x="0" y="1025674"/>
                </a:cubicBezTo>
                <a:cubicBezTo>
                  <a:pt x="-17693" y="885861"/>
                  <a:pt x="49640" y="36644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2582883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4500" dirty="0"/>
              <a:t>while(</a:t>
            </a:r>
            <a:r>
              <a:rPr lang="zh-CN" altLang="en-US" sz="4500" dirty="0"/>
              <a:t>条件表达式</a:t>
            </a:r>
            <a:r>
              <a:rPr lang="en-US" altLang="zh-CN" sz="4500" dirty="0"/>
              <a:t>)</a:t>
            </a:r>
          </a:p>
          <a:p>
            <a:pPr marL="0" indent="0">
              <a:buNone/>
            </a:pPr>
            <a:r>
              <a:rPr lang="en-US" altLang="zh-CN" sz="4500" dirty="0"/>
              <a:t>{</a:t>
            </a:r>
          </a:p>
          <a:p>
            <a:pPr marL="0" indent="0">
              <a:buNone/>
            </a:pPr>
            <a:r>
              <a:rPr lang="en-US" altLang="zh-CN" sz="4500" dirty="0"/>
              <a:t>	</a:t>
            </a:r>
            <a:r>
              <a:rPr lang="zh-CN" altLang="en-US" sz="4500" dirty="0"/>
              <a:t>循环体</a:t>
            </a:r>
          </a:p>
          <a:p>
            <a:pPr marL="0" indent="0">
              <a:buNone/>
            </a:pPr>
            <a:r>
              <a:rPr lang="en-US" altLang="zh-CN" sz="4500" dirty="0"/>
              <a:t>}</a:t>
            </a:r>
          </a:p>
          <a:p>
            <a:pPr marL="0" indent="0">
              <a:buNone/>
            </a:pPr>
            <a:r>
              <a:rPr lang="zh-CN" altLang="en-US" sz="4800" dirty="0"/>
              <a:t>先判断条件表达式，如果为</a:t>
            </a:r>
            <a:r>
              <a:rPr lang="en-US" altLang="zh-CN" sz="4800" dirty="0"/>
              <a:t>true</a:t>
            </a:r>
            <a:r>
              <a:rPr lang="zh-CN" altLang="en-US" sz="4800" dirty="0"/>
              <a:t>就执行循环体，执行完循环体再判断条件表达式</a:t>
            </a:r>
            <a:r>
              <a:rPr lang="en-US" altLang="zh-CN" sz="4800" dirty="0"/>
              <a:t>……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F1EC68-9EEF-4C29-86F4-77F25B35F096}"/>
              </a:ext>
            </a:extLst>
          </p:cNvPr>
          <p:cNvSpPr txBox="1"/>
          <p:nvPr/>
        </p:nvSpPr>
        <p:spPr>
          <a:xfrm>
            <a:off x="5503334" y="1613992"/>
            <a:ext cx="6527299" cy="4708981"/>
          </a:xfrm>
          <a:custGeom>
            <a:avLst/>
            <a:gdLst>
              <a:gd name="connsiteX0" fmla="*/ 0 w 6527299"/>
              <a:gd name="connsiteY0" fmla="*/ 0 h 4708981"/>
              <a:gd name="connsiteX1" fmla="*/ 658664 w 6527299"/>
              <a:gd name="connsiteY1" fmla="*/ 0 h 4708981"/>
              <a:gd name="connsiteX2" fmla="*/ 1382601 w 6527299"/>
              <a:gd name="connsiteY2" fmla="*/ 0 h 4708981"/>
              <a:gd name="connsiteX3" fmla="*/ 2106537 w 6527299"/>
              <a:gd name="connsiteY3" fmla="*/ 0 h 4708981"/>
              <a:gd name="connsiteX4" fmla="*/ 2765201 w 6527299"/>
              <a:gd name="connsiteY4" fmla="*/ 0 h 4708981"/>
              <a:gd name="connsiteX5" fmla="*/ 3228046 w 6527299"/>
              <a:gd name="connsiteY5" fmla="*/ 0 h 4708981"/>
              <a:gd name="connsiteX6" fmla="*/ 3951983 w 6527299"/>
              <a:gd name="connsiteY6" fmla="*/ 0 h 4708981"/>
              <a:gd name="connsiteX7" fmla="*/ 4545374 w 6527299"/>
              <a:gd name="connsiteY7" fmla="*/ 0 h 4708981"/>
              <a:gd name="connsiteX8" fmla="*/ 5008219 w 6527299"/>
              <a:gd name="connsiteY8" fmla="*/ 0 h 4708981"/>
              <a:gd name="connsiteX9" fmla="*/ 5536336 w 6527299"/>
              <a:gd name="connsiteY9" fmla="*/ 0 h 4708981"/>
              <a:gd name="connsiteX10" fmla="*/ 6527299 w 6527299"/>
              <a:gd name="connsiteY10" fmla="*/ 0 h 4708981"/>
              <a:gd name="connsiteX11" fmla="*/ 6527299 w 6527299"/>
              <a:gd name="connsiteY11" fmla="*/ 588623 h 4708981"/>
              <a:gd name="connsiteX12" fmla="*/ 6527299 w 6527299"/>
              <a:gd name="connsiteY12" fmla="*/ 1271425 h 4708981"/>
              <a:gd name="connsiteX13" fmla="*/ 6527299 w 6527299"/>
              <a:gd name="connsiteY13" fmla="*/ 1718778 h 4708981"/>
              <a:gd name="connsiteX14" fmla="*/ 6527299 w 6527299"/>
              <a:gd name="connsiteY14" fmla="*/ 2401580 h 4708981"/>
              <a:gd name="connsiteX15" fmla="*/ 6527299 w 6527299"/>
              <a:gd name="connsiteY15" fmla="*/ 2848934 h 4708981"/>
              <a:gd name="connsiteX16" fmla="*/ 6527299 w 6527299"/>
              <a:gd name="connsiteY16" fmla="*/ 3343377 h 4708981"/>
              <a:gd name="connsiteX17" fmla="*/ 6527299 w 6527299"/>
              <a:gd name="connsiteY17" fmla="*/ 3931999 h 4708981"/>
              <a:gd name="connsiteX18" fmla="*/ 6527299 w 6527299"/>
              <a:gd name="connsiteY18" fmla="*/ 4708981 h 4708981"/>
              <a:gd name="connsiteX19" fmla="*/ 6064454 w 6527299"/>
              <a:gd name="connsiteY19" fmla="*/ 4708981 h 4708981"/>
              <a:gd name="connsiteX20" fmla="*/ 5471063 w 6527299"/>
              <a:gd name="connsiteY20" fmla="*/ 4708981 h 4708981"/>
              <a:gd name="connsiteX21" fmla="*/ 5073491 w 6527299"/>
              <a:gd name="connsiteY21" fmla="*/ 4708981 h 4708981"/>
              <a:gd name="connsiteX22" fmla="*/ 4675920 w 6527299"/>
              <a:gd name="connsiteY22" fmla="*/ 4708981 h 4708981"/>
              <a:gd name="connsiteX23" fmla="*/ 4278348 w 6527299"/>
              <a:gd name="connsiteY23" fmla="*/ 4708981 h 4708981"/>
              <a:gd name="connsiteX24" fmla="*/ 3554411 w 6527299"/>
              <a:gd name="connsiteY24" fmla="*/ 4708981 h 4708981"/>
              <a:gd name="connsiteX25" fmla="*/ 3091566 w 6527299"/>
              <a:gd name="connsiteY25" fmla="*/ 4708981 h 4708981"/>
              <a:gd name="connsiteX26" fmla="*/ 2693994 w 6527299"/>
              <a:gd name="connsiteY26" fmla="*/ 4708981 h 4708981"/>
              <a:gd name="connsiteX27" fmla="*/ 2296422 w 6527299"/>
              <a:gd name="connsiteY27" fmla="*/ 4708981 h 4708981"/>
              <a:gd name="connsiteX28" fmla="*/ 1572486 w 6527299"/>
              <a:gd name="connsiteY28" fmla="*/ 4708981 h 4708981"/>
              <a:gd name="connsiteX29" fmla="*/ 913822 w 6527299"/>
              <a:gd name="connsiteY29" fmla="*/ 4708981 h 4708981"/>
              <a:gd name="connsiteX30" fmla="*/ 0 w 6527299"/>
              <a:gd name="connsiteY30" fmla="*/ 4708981 h 4708981"/>
              <a:gd name="connsiteX31" fmla="*/ 0 w 6527299"/>
              <a:gd name="connsiteY31" fmla="*/ 4026179 h 4708981"/>
              <a:gd name="connsiteX32" fmla="*/ 0 w 6527299"/>
              <a:gd name="connsiteY32" fmla="*/ 3531736 h 4708981"/>
              <a:gd name="connsiteX33" fmla="*/ 0 w 6527299"/>
              <a:gd name="connsiteY33" fmla="*/ 3037293 h 4708981"/>
              <a:gd name="connsiteX34" fmla="*/ 0 w 6527299"/>
              <a:gd name="connsiteY34" fmla="*/ 2589940 h 4708981"/>
              <a:gd name="connsiteX35" fmla="*/ 0 w 6527299"/>
              <a:gd name="connsiteY35" fmla="*/ 2095497 h 4708981"/>
              <a:gd name="connsiteX36" fmla="*/ 0 w 6527299"/>
              <a:gd name="connsiteY36" fmla="*/ 1506874 h 4708981"/>
              <a:gd name="connsiteX37" fmla="*/ 0 w 6527299"/>
              <a:gd name="connsiteY37" fmla="*/ 1059521 h 4708981"/>
              <a:gd name="connsiteX38" fmla="*/ 0 w 6527299"/>
              <a:gd name="connsiteY38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527299" h="4708981" extrusionOk="0">
                <a:moveTo>
                  <a:pt x="0" y="0"/>
                </a:moveTo>
                <a:cubicBezTo>
                  <a:pt x="239416" y="-57862"/>
                  <a:pt x="347770" y="44271"/>
                  <a:pt x="658664" y="0"/>
                </a:cubicBezTo>
                <a:cubicBezTo>
                  <a:pt x="969558" y="-44271"/>
                  <a:pt x="1228035" y="23433"/>
                  <a:pt x="1382601" y="0"/>
                </a:cubicBezTo>
                <a:cubicBezTo>
                  <a:pt x="1537167" y="-23433"/>
                  <a:pt x="1751372" y="38537"/>
                  <a:pt x="2106537" y="0"/>
                </a:cubicBezTo>
                <a:cubicBezTo>
                  <a:pt x="2461702" y="-38537"/>
                  <a:pt x="2552395" y="56925"/>
                  <a:pt x="2765201" y="0"/>
                </a:cubicBezTo>
                <a:cubicBezTo>
                  <a:pt x="2978007" y="-56925"/>
                  <a:pt x="3050223" y="15930"/>
                  <a:pt x="3228046" y="0"/>
                </a:cubicBezTo>
                <a:cubicBezTo>
                  <a:pt x="3405869" y="-15930"/>
                  <a:pt x="3785847" y="22650"/>
                  <a:pt x="3951983" y="0"/>
                </a:cubicBezTo>
                <a:cubicBezTo>
                  <a:pt x="4118119" y="-22650"/>
                  <a:pt x="4407569" y="32838"/>
                  <a:pt x="4545374" y="0"/>
                </a:cubicBezTo>
                <a:cubicBezTo>
                  <a:pt x="4683179" y="-32838"/>
                  <a:pt x="4834193" y="2832"/>
                  <a:pt x="5008219" y="0"/>
                </a:cubicBezTo>
                <a:cubicBezTo>
                  <a:pt x="5182245" y="-2832"/>
                  <a:pt x="5345375" y="53282"/>
                  <a:pt x="5536336" y="0"/>
                </a:cubicBezTo>
                <a:cubicBezTo>
                  <a:pt x="5727297" y="-53282"/>
                  <a:pt x="6190295" y="9875"/>
                  <a:pt x="6527299" y="0"/>
                </a:cubicBezTo>
                <a:cubicBezTo>
                  <a:pt x="6577248" y="232457"/>
                  <a:pt x="6487077" y="385447"/>
                  <a:pt x="6527299" y="588623"/>
                </a:cubicBezTo>
                <a:cubicBezTo>
                  <a:pt x="6567521" y="791799"/>
                  <a:pt x="6521098" y="1036435"/>
                  <a:pt x="6527299" y="1271425"/>
                </a:cubicBezTo>
                <a:cubicBezTo>
                  <a:pt x="6533500" y="1506415"/>
                  <a:pt x="6516716" y="1553959"/>
                  <a:pt x="6527299" y="1718778"/>
                </a:cubicBezTo>
                <a:cubicBezTo>
                  <a:pt x="6537882" y="1883597"/>
                  <a:pt x="6451144" y="2194296"/>
                  <a:pt x="6527299" y="2401580"/>
                </a:cubicBezTo>
                <a:cubicBezTo>
                  <a:pt x="6603454" y="2608864"/>
                  <a:pt x="6517698" y="2663682"/>
                  <a:pt x="6527299" y="2848934"/>
                </a:cubicBezTo>
                <a:cubicBezTo>
                  <a:pt x="6536900" y="3034186"/>
                  <a:pt x="6470161" y="3221034"/>
                  <a:pt x="6527299" y="3343377"/>
                </a:cubicBezTo>
                <a:cubicBezTo>
                  <a:pt x="6584437" y="3465720"/>
                  <a:pt x="6504390" y="3751150"/>
                  <a:pt x="6527299" y="3931999"/>
                </a:cubicBezTo>
                <a:cubicBezTo>
                  <a:pt x="6550208" y="4112848"/>
                  <a:pt x="6441131" y="4359573"/>
                  <a:pt x="6527299" y="4708981"/>
                </a:cubicBezTo>
                <a:cubicBezTo>
                  <a:pt x="6307601" y="4732749"/>
                  <a:pt x="6164362" y="4687777"/>
                  <a:pt x="6064454" y="4708981"/>
                </a:cubicBezTo>
                <a:cubicBezTo>
                  <a:pt x="5964546" y="4730185"/>
                  <a:pt x="5667070" y="4647938"/>
                  <a:pt x="5471063" y="4708981"/>
                </a:cubicBezTo>
                <a:cubicBezTo>
                  <a:pt x="5275056" y="4770024"/>
                  <a:pt x="5250724" y="4703567"/>
                  <a:pt x="5073491" y="4708981"/>
                </a:cubicBezTo>
                <a:cubicBezTo>
                  <a:pt x="4896258" y="4714395"/>
                  <a:pt x="4815538" y="4668823"/>
                  <a:pt x="4675920" y="4708981"/>
                </a:cubicBezTo>
                <a:cubicBezTo>
                  <a:pt x="4536302" y="4749139"/>
                  <a:pt x="4437231" y="4705951"/>
                  <a:pt x="4278348" y="4708981"/>
                </a:cubicBezTo>
                <a:cubicBezTo>
                  <a:pt x="4119465" y="4712011"/>
                  <a:pt x="3817581" y="4625364"/>
                  <a:pt x="3554411" y="4708981"/>
                </a:cubicBezTo>
                <a:cubicBezTo>
                  <a:pt x="3291241" y="4792598"/>
                  <a:pt x="3217820" y="4700415"/>
                  <a:pt x="3091566" y="4708981"/>
                </a:cubicBezTo>
                <a:cubicBezTo>
                  <a:pt x="2965312" y="4717547"/>
                  <a:pt x="2798270" y="4670210"/>
                  <a:pt x="2693994" y="4708981"/>
                </a:cubicBezTo>
                <a:cubicBezTo>
                  <a:pt x="2589718" y="4747752"/>
                  <a:pt x="2446975" y="4662778"/>
                  <a:pt x="2296422" y="4708981"/>
                </a:cubicBezTo>
                <a:cubicBezTo>
                  <a:pt x="2145869" y="4755184"/>
                  <a:pt x="1815554" y="4660088"/>
                  <a:pt x="1572486" y="4708981"/>
                </a:cubicBezTo>
                <a:cubicBezTo>
                  <a:pt x="1329418" y="4757874"/>
                  <a:pt x="1062929" y="4693781"/>
                  <a:pt x="913822" y="4708981"/>
                </a:cubicBezTo>
                <a:cubicBezTo>
                  <a:pt x="764715" y="4724181"/>
                  <a:pt x="242319" y="4638071"/>
                  <a:pt x="0" y="4708981"/>
                </a:cubicBezTo>
                <a:cubicBezTo>
                  <a:pt x="-7393" y="4507514"/>
                  <a:pt x="81348" y="4227017"/>
                  <a:pt x="0" y="4026179"/>
                </a:cubicBezTo>
                <a:cubicBezTo>
                  <a:pt x="-81348" y="3825341"/>
                  <a:pt x="28742" y="3680522"/>
                  <a:pt x="0" y="3531736"/>
                </a:cubicBezTo>
                <a:cubicBezTo>
                  <a:pt x="-28742" y="3382950"/>
                  <a:pt x="22645" y="3184227"/>
                  <a:pt x="0" y="3037293"/>
                </a:cubicBezTo>
                <a:cubicBezTo>
                  <a:pt x="-22645" y="2890359"/>
                  <a:pt x="25558" y="2685100"/>
                  <a:pt x="0" y="2589940"/>
                </a:cubicBezTo>
                <a:cubicBezTo>
                  <a:pt x="-25558" y="2494780"/>
                  <a:pt x="18291" y="2324948"/>
                  <a:pt x="0" y="2095497"/>
                </a:cubicBezTo>
                <a:cubicBezTo>
                  <a:pt x="-18291" y="1866046"/>
                  <a:pt x="36473" y="1685779"/>
                  <a:pt x="0" y="1506874"/>
                </a:cubicBezTo>
                <a:cubicBezTo>
                  <a:pt x="-36473" y="1327969"/>
                  <a:pt x="2730" y="1184903"/>
                  <a:pt x="0" y="1059521"/>
                </a:cubicBezTo>
                <a:cubicBezTo>
                  <a:pt x="-2730" y="934139"/>
                  <a:pt x="51202" y="26145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10777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NZ" altLang="zh-CN" sz="3000" dirty="0"/>
              <a:t>int i=0;</a:t>
            </a:r>
          </a:p>
          <a:p>
            <a:r>
              <a:rPr lang="en-NZ" altLang="zh-CN" sz="3000" dirty="0"/>
              <a:t>while(i&lt;3)</a:t>
            </a:r>
          </a:p>
          <a:p>
            <a:r>
              <a:rPr lang="en-NZ" altLang="zh-CN" sz="3000" dirty="0"/>
              <a:t>{</a:t>
            </a:r>
          </a:p>
          <a:p>
            <a:r>
              <a:rPr lang="en-NZ" altLang="zh-CN" sz="3000" dirty="0"/>
              <a:t>	System.out.println("</a:t>
            </a:r>
            <a:r>
              <a:rPr lang="zh-CN" altLang="en-US" sz="3000" dirty="0"/>
              <a:t>杨中科</a:t>
            </a:r>
            <a:r>
              <a:rPr lang="en-US" altLang="zh-CN" sz="3000" dirty="0"/>
              <a:t>"+</a:t>
            </a:r>
            <a:r>
              <a:rPr lang="en-US" altLang="zh-CN" sz="3000" dirty="0" err="1"/>
              <a:t>i</a:t>
            </a:r>
            <a:r>
              <a:rPr lang="en-US" altLang="zh-CN" sz="3000" dirty="0"/>
              <a:t>);</a:t>
            </a:r>
          </a:p>
          <a:p>
            <a:r>
              <a:rPr lang="en-US" altLang="zh-CN" sz="3000" dirty="0"/>
              <a:t>	</a:t>
            </a:r>
            <a:r>
              <a:rPr lang="en-NZ" altLang="zh-CN" sz="3000" dirty="0"/>
              <a:t>i++;</a:t>
            </a:r>
          </a:p>
          <a:p>
            <a:r>
              <a:rPr lang="en-NZ" altLang="zh-CN" sz="3000" dirty="0"/>
              <a:t>}</a:t>
            </a:r>
          </a:p>
          <a:p>
            <a:r>
              <a:rPr lang="en-NZ" altLang="zh-CN" sz="3000" dirty="0"/>
              <a:t>System.out.println("while </a:t>
            </a:r>
            <a:r>
              <a:rPr lang="zh-CN" altLang="en-US" sz="3000" dirty="0"/>
              <a:t>结束</a:t>
            </a:r>
            <a:r>
              <a:rPr lang="en-US" altLang="zh-CN" sz="3000" dirty="0"/>
              <a:t>");</a:t>
            </a:r>
          </a:p>
          <a:p>
            <a:r>
              <a:rPr lang="en-US" altLang="zh-CN" sz="3000" dirty="0"/>
              <a:t>while+</a:t>
            </a:r>
            <a:r>
              <a:rPr lang="zh-CN" altLang="en-US" sz="3000" dirty="0"/>
              <a:t>循环体是一个完整的逻辑语句，因此不要直接在</a:t>
            </a:r>
            <a:r>
              <a:rPr lang="en-US" altLang="zh-CN" sz="3000" dirty="0"/>
              <a:t>while</a:t>
            </a:r>
            <a:r>
              <a:rPr lang="zh-CN" altLang="en-US" sz="3000" dirty="0"/>
              <a:t>行尾加分号；</a:t>
            </a:r>
            <a:endParaRPr lang="en-US" altLang="zh-CN" sz="3000" dirty="0"/>
          </a:p>
          <a:p>
            <a:r>
              <a:rPr lang="zh-CN" altLang="en-US" sz="3000" dirty="0"/>
              <a:t>哪怕只有一句话，也别忘了括号。</a:t>
            </a:r>
          </a:p>
        </p:txBody>
      </p:sp>
    </p:spTree>
    <p:extLst>
      <p:ext uri="{BB962C8B-B14F-4D97-AF65-F5344CB8AC3E}">
        <p14:creationId xmlns:p14="http://schemas.microsoft.com/office/powerpoint/2010/main" val="312141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76F5E-C99B-4B67-8A06-5C77265C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36381-BCB1-4825-9A5C-179BF643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5000" dirty="0"/>
              <a:t>1</a:t>
            </a:r>
            <a:r>
              <a:rPr lang="zh-CN" altLang="en-US" sz="5000" dirty="0"/>
              <a:t>、从</a:t>
            </a:r>
            <a:r>
              <a:rPr lang="en-US" altLang="zh-CN" sz="5000" dirty="0"/>
              <a:t>10</a:t>
            </a:r>
            <a:r>
              <a:rPr lang="zh-CN" altLang="en-US" sz="5000" dirty="0"/>
              <a:t>倒数到</a:t>
            </a:r>
            <a:r>
              <a:rPr lang="en-US" altLang="zh-CN" sz="5000" dirty="0"/>
              <a:t>0</a:t>
            </a:r>
          </a:p>
          <a:p>
            <a:pPr marL="0" indent="0">
              <a:buNone/>
            </a:pPr>
            <a:r>
              <a:rPr lang="en-US" altLang="zh-CN" sz="5000" dirty="0"/>
              <a:t>2</a:t>
            </a:r>
            <a:r>
              <a:rPr lang="zh-CN" altLang="en-US" sz="5000" dirty="0"/>
              <a:t>、统计</a:t>
            </a:r>
            <a:r>
              <a:rPr lang="en-US" altLang="zh-CN" sz="5000" dirty="0"/>
              <a:t>0</a:t>
            </a:r>
            <a:r>
              <a:rPr lang="zh-CN" altLang="en-US" sz="5000" dirty="0"/>
              <a:t>到</a:t>
            </a:r>
            <a:r>
              <a:rPr lang="en-US" altLang="zh-CN" sz="5000" dirty="0"/>
              <a:t>10</a:t>
            </a:r>
            <a:r>
              <a:rPr lang="zh-CN" altLang="en-US" sz="5000" dirty="0"/>
              <a:t>的和。</a:t>
            </a:r>
            <a:endParaRPr lang="en-US" altLang="zh-CN" sz="5000" dirty="0"/>
          </a:p>
        </p:txBody>
      </p:sp>
    </p:spTree>
    <p:extLst>
      <p:ext uri="{BB962C8B-B14F-4D97-AF65-F5344CB8AC3E}">
        <p14:creationId xmlns:p14="http://schemas.microsoft.com/office/powerpoint/2010/main" val="412341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243EA6-CC70-41FE-815E-E57B84C4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DAE92-99DB-4B3A-A217-64175116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、用</a:t>
            </a:r>
            <a:r>
              <a:rPr lang="en-US" altLang="zh-CN" dirty="0"/>
              <a:t>while</a:t>
            </a:r>
            <a:r>
              <a:rPr lang="zh-CN" altLang="en-US" dirty="0"/>
              <a:t>实现：从</a:t>
            </a:r>
            <a:r>
              <a:rPr lang="en-US" altLang="zh-CN" dirty="0"/>
              <a:t>5</a:t>
            </a:r>
            <a:r>
              <a:rPr lang="zh-CN" altLang="en-US" dirty="0"/>
              <a:t>打印到</a:t>
            </a:r>
            <a:r>
              <a:rPr lang="en-US" altLang="zh-CN" dirty="0"/>
              <a:t>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76929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411</Words>
  <Application>Microsoft Office PowerPoint</Application>
  <PresentationFormat>宽屏</PresentationFormat>
  <Paragraphs>32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Java编程基础  12-while循环结构</vt:lpstr>
      <vt:lpstr>循环结构</vt:lpstr>
      <vt:lpstr>while</vt:lpstr>
      <vt:lpstr>While案例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933</cp:revision>
  <dcterms:created xsi:type="dcterms:W3CDTF">2021-01-02T23:47:39Z</dcterms:created>
  <dcterms:modified xsi:type="dcterms:W3CDTF">2021-04-29T07:36:52Z</dcterms:modified>
</cp:coreProperties>
</file>