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324" r:id="rId2"/>
    <p:sldId id="338" r:id="rId3"/>
    <p:sldId id="329" r:id="rId4"/>
    <p:sldId id="330" r:id="rId5"/>
    <p:sldId id="331" r:id="rId6"/>
    <p:sldId id="333" r:id="rId7"/>
    <p:sldId id="334" r:id="rId8"/>
    <p:sldId id="336" r:id="rId9"/>
    <p:sldId id="337" r:id="rId10"/>
    <p:sldId id="33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78937" autoAdjust="0"/>
  </p:normalViewPr>
  <p:slideViewPr>
    <p:cSldViewPr snapToGrid="0">
      <p:cViewPr varScale="1">
        <p:scale>
          <a:sx n="49" d="100"/>
          <a:sy n="49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不讲</a:t>
            </a:r>
            <a:r>
              <a:rPr lang="en-US" altLang="zh-CN" dirty="0"/>
              <a:t>do...while...</a:t>
            </a:r>
          </a:p>
          <a:p>
            <a:r>
              <a:rPr lang="zh-CN" altLang="en-US" dirty="0"/>
              <a:t>有生之年用的机会屈指可数，因此不讲这些你们注定会忘的东西、对初学者不需要学的东西。</a:t>
            </a:r>
            <a:endParaRPr lang="en-US" altLang="zh-CN" dirty="0"/>
          </a:p>
          <a:p>
            <a:r>
              <a:rPr lang="zh-CN" altLang="en-US" dirty="0"/>
              <a:t>不做“甩锅老师”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9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分别尝试这两种方式能在</a:t>
            </a:r>
            <a:r>
              <a:rPr lang="en-US" altLang="zh-CN" dirty="0"/>
              <a:t>for</a:t>
            </a:r>
            <a:r>
              <a:rPr lang="zh-CN" altLang="en-US" dirty="0"/>
              <a:t>之后打印</a:t>
            </a:r>
            <a:r>
              <a:rPr lang="en-US" altLang="zh-CN" dirty="0" err="1"/>
              <a:t>i</a:t>
            </a:r>
            <a:r>
              <a:rPr lang="zh-CN" altLang="en-US" dirty="0"/>
              <a:t>吗？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for</a:t>
            </a:r>
            <a:r>
              <a:rPr lang="zh-CN" altLang="en-US" dirty="0"/>
              <a:t>循环内定义的变量，出了循环就不能用了。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也有类似作用域的问题。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13-for</a:t>
            </a:r>
            <a:r>
              <a:rPr lang="zh-CN" altLang="en-US" dirty="0"/>
              <a:t>循环结构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43EA6-CC70-41FE-815E-E57B84C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AE92-99DB-4B3A-A217-64175116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</a:t>
            </a:r>
            <a:r>
              <a:rPr lang="en-US" altLang="zh-CN" dirty="0"/>
              <a:t>for</a:t>
            </a:r>
            <a:r>
              <a:rPr lang="zh-CN" altLang="en-US" dirty="0"/>
              <a:t>实现：从</a:t>
            </a:r>
            <a:r>
              <a:rPr lang="en-US" altLang="zh-CN" dirty="0"/>
              <a:t>5</a:t>
            </a:r>
            <a:r>
              <a:rPr lang="zh-CN" altLang="en-US" dirty="0"/>
              <a:t>打印到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397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既生</a:t>
            </a:r>
            <a:r>
              <a:rPr lang="en-US" altLang="zh-CN" dirty="0"/>
              <a:t>while</a:t>
            </a:r>
            <a:r>
              <a:rPr lang="zh-CN" altLang="en-US" dirty="0"/>
              <a:t>何生</a:t>
            </a:r>
            <a:r>
              <a:rPr lang="en-US" altLang="zh-CN" dirty="0"/>
              <a:t>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728132"/>
            <a:ext cx="11718472" cy="6045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while</a:t>
            </a:r>
            <a:r>
              <a:rPr lang="zh-CN" altLang="en-US" sz="5000" dirty="0"/>
              <a:t>、</a:t>
            </a:r>
            <a:r>
              <a:rPr lang="en-US" altLang="zh-CN" sz="5000" dirty="0"/>
              <a:t>do……while</a:t>
            </a:r>
            <a:r>
              <a:rPr lang="zh-CN" altLang="en-US" sz="5000" dirty="0"/>
              <a:t>、</a:t>
            </a:r>
            <a:r>
              <a:rPr lang="en-US" altLang="zh-CN" sz="5000" dirty="0"/>
              <a:t>for</a:t>
            </a:r>
            <a:r>
              <a:rPr lang="zh-CN" altLang="en-US" sz="5000" dirty="0"/>
              <a:t>都可以实现循环，可以互换。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不同需求，用不同语法难易程度不同。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使用频率：</a:t>
            </a:r>
            <a:r>
              <a:rPr lang="en-US" altLang="zh-CN" sz="5000" dirty="0"/>
              <a:t>for&gt;while&gt;do...while</a:t>
            </a:r>
            <a:r>
              <a:rPr lang="zh-CN" altLang="en-US" sz="5000" dirty="0"/>
              <a:t>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21643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728132"/>
            <a:ext cx="11718472" cy="6045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for(</a:t>
            </a:r>
            <a:r>
              <a:rPr lang="zh-CN" altLang="en-US" sz="3000" dirty="0"/>
              <a:t>表达式 </a:t>
            </a:r>
            <a:r>
              <a:rPr lang="en-US" altLang="zh-CN" sz="3000" dirty="0"/>
              <a:t>1; </a:t>
            </a:r>
            <a:r>
              <a:rPr lang="zh-CN" altLang="en-US" sz="3000" dirty="0"/>
              <a:t>表达式 </a:t>
            </a:r>
            <a:r>
              <a:rPr lang="en-US" altLang="zh-CN" sz="3000" dirty="0"/>
              <a:t>2; </a:t>
            </a:r>
            <a:r>
              <a:rPr lang="zh-CN" altLang="en-US" sz="3000" dirty="0"/>
              <a:t>表达式 </a:t>
            </a:r>
            <a:r>
              <a:rPr lang="en-US" altLang="zh-CN" sz="3000" dirty="0"/>
              <a:t>3)</a:t>
            </a:r>
          </a:p>
          <a:p>
            <a:pPr marL="0" indent="0">
              <a:buNone/>
            </a:pPr>
            <a:r>
              <a:rPr lang="en-US" altLang="zh-CN" sz="3000" dirty="0"/>
              <a:t>{</a:t>
            </a:r>
          </a:p>
          <a:p>
            <a:pPr marL="0" indent="0">
              <a:buNone/>
            </a:pPr>
            <a:r>
              <a:rPr lang="en-US" altLang="zh-CN" sz="3000" dirty="0"/>
              <a:t>	</a:t>
            </a:r>
            <a:r>
              <a:rPr lang="zh-CN" altLang="en-US" sz="3000" dirty="0"/>
              <a:t>循环体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}</a:t>
            </a:r>
          </a:p>
          <a:p>
            <a:pPr marL="0" indent="0">
              <a:buNone/>
            </a:pPr>
            <a:r>
              <a:rPr lang="en-US" altLang="zh-CN" sz="3000" dirty="0"/>
              <a:t>(1)</a:t>
            </a:r>
            <a:r>
              <a:rPr lang="zh-CN" altLang="en-US" sz="3000" dirty="0"/>
              <a:t>先执行表达式 </a:t>
            </a:r>
            <a:r>
              <a:rPr lang="en-US" altLang="zh-CN" sz="3000" dirty="0"/>
              <a:t>1</a:t>
            </a:r>
            <a:r>
              <a:rPr lang="zh-CN" altLang="en-US" sz="3000" dirty="0"/>
              <a:t>，只会执行一次。</a:t>
            </a:r>
          </a:p>
          <a:p>
            <a:pPr marL="0" indent="0">
              <a:buNone/>
            </a:pPr>
            <a:r>
              <a:rPr lang="en-US" altLang="zh-CN" sz="3000" dirty="0"/>
              <a:t>(2)</a:t>
            </a:r>
            <a:r>
              <a:rPr lang="zh-CN" altLang="en-US" sz="3000" dirty="0"/>
              <a:t>执行表达式 </a:t>
            </a:r>
            <a:r>
              <a:rPr lang="en-US" altLang="zh-CN" sz="3000" dirty="0"/>
              <a:t>2</a:t>
            </a:r>
            <a:r>
              <a:rPr lang="zh-CN" altLang="en-US" sz="3000" dirty="0"/>
              <a:t>，如果该表达式 </a:t>
            </a:r>
            <a:r>
              <a:rPr lang="en-US" altLang="zh-CN" sz="3000" dirty="0"/>
              <a:t>2 </a:t>
            </a:r>
            <a:r>
              <a:rPr lang="zh-CN" altLang="en-US" sz="3000" dirty="0"/>
              <a:t>结果为真，执行 </a:t>
            </a:r>
            <a:r>
              <a:rPr lang="en-US" altLang="zh-CN" sz="3000" dirty="0"/>
              <a:t>for </a:t>
            </a:r>
            <a:r>
              <a:rPr lang="zh-CN" altLang="en-US" sz="3000" dirty="0"/>
              <a:t>循环体，然后执行下面第</a:t>
            </a:r>
            <a:r>
              <a:rPr lang="en-US" altLang="zh-CN" sz="3000" dirty="0"/>
              <a:t>(3)</a:t>
            </a:r>
            <a:r>
              <a:rPr lang="zh-CN" altLang="en-US" sz="3000" dirty="0"/>
              <a:t>步。</a:t>
            </a:r>
          </a:p>
          <a:p>
            <a:pPr marL="0" indent="0">
              <a:buNone/>
            </a:pPr>
            <a:r>
              <a:rPr lang="zh-CN" altLang="en-US" sz="3000" dirty="0"/>
              <a:t>如果为假，直接结束 </a:t>
            </a:r>
            <a:r>
              <a:rPr lang="en-US" altLang="zh-CN" sz="3000" dirty="0"/>
              <a:t>for </a:t>
            </a:r>
            <a:r>
              <a:rPr lang="zh-CN" altLang="en-US" sz="3000" dirty="0"/>
              <a:t>循环。</a:t>
            </a:r>
          </a:p>
          <a:p>
            <a:pPr marL="0" indent="0">
              <a:buNone/>
            </a:pPr>
            <a:r>
              <a:rPr lang="en-US" altLang="zh-CN" sz="3000" dirty="0"/>
              <a:t>(3)</a:t>
            </a:r>
            <a:r>
              <a:rPr lang="zh-CN" altLang="en-US" sz="3000" dirty="0"/>
              <a:t>执行表达式 </a:t>
            </a:r>
            <a:r>
              <a:rPr lang="en-US" altLang="zh-CN" sz="3000" dirty="0"/>
              <a:t>3</a:t>
            </a:r>
            <a:r>
              <a:rPr lang="zh-CN" altLang="en-US" sz="3000" dirty="0"/>
              <a:t>，然后跳到第</a:t>
            </a:r>
            <a:r>
              <a:rPr lang="en-US" altLang="zh-CN" sz="3000" dirty="0"/>
              <a:t>(2)</a:t>
            </a:r>
            <a:r>
              <a:rPr lang="zh-CN" altLang="en-US" sz="3000" dirty="0"/>
              <a:t>步重新执行。</a:t>
            </a:r>
          </a:p>
        </p:txBody>
      </p:sp>
    </p:spTree>
    <p:extLst>
      <p:ext uri="{BB962C8B-B14F-4D97-AF65-F5344CB8AC3E}">
        <p14:creationId xmlns:p14="http://schemas.microsoft.com/office/powerpoint/2010/main" val="22402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文本, 白板&#10;&#10;描述已自动生成">
            <a:extLst>
              <a:ext uri="{FF2B5EF4-FFF2-40B4-BE49-F238E27FC236}">
                <a16:creationId xmlns:a16="http://schemas.microsoft.com/office/drawing/2014/main" id="{CEE71386-E163-4A97-A8F8-A084FEAE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924049"/>
            <a:ext cx="10276720" cy="5009900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99551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43EA6-CC70-41FE-815E-E57B84C4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895350"/>
          </a:xfrm>
        </p:spPr>
        <p:txBody>
          <a:bodyPr/>
          <a:lstStyle/>
          <a:p>
            <a:r>
              <a:rPr lang="zh-CN" altLang="en-US" dirty="0"/>
              <a:t>最常用用法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AE92-99DB-4B3A-A217-64175116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94" y="1181946"/>
            <a:ext cx="11602056" cy="48950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altLang="zh-CN" sz="6000" dirty="0"/>
              <a:t>for (int i = 0; i &lt;= 3; i++)</a:t>
            </a:r>
          </a:p>
          <a:p>
            <a:pPr marL="0" indent="0">
              <a:buNone/>
            </a:pPr>
            <a:r>
              <a:rPr lang="nn-NO" altLang="zh-CN" sz="6000" dirty="0"/>
              <a:t>{</a:t>
            </a:r>
          </a:p>
          <a:p>
            <a:pPr marL="0" indent="0">
              <a:buNone/>
            </a:pPr>
            <a:r>
              <a:rPr lang="nn-NO" altLang="zh-CN" sz="6000" dirty="0"/>
              <a:t>	System.out.println(i);</a:t>
            </a:r>
          </a:p>
          <a:p>
            <a:pPr marL="0" indent="0">
              <a:buNone/>
            </a:pPr>
            <a:r>
              <a:rPr lang="nn-NO" altLang="zh-CN" sz="6000" dirty="0"/>
              <a:t>}</a:t>
            </a:r>
            <a:endParaRPr lang="zh-CN" altLang="en-US" sz="6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A91C9F3-1CC7-4B37-93CB-39D48272B11F}"/>
              </a:ext>
            </a:extLst>
          </p:cNvPr>
          <p:cNvSpPr txBox="1">
            <a:spLocks/>
          </p:cNvSpPr>
          <p:nvPr/>
        </p:nvSpPr>
        <p:spPr>
          <a:xfrm>
            <a:off x="4152597" y="5182445"/>
            <a:ext cx="5620053" cy="1428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6000" dirty="0"/>
              <a:t>查看演示程序</a:t>
            </a:r>
          </a:p>
        </p:txBody>
      </p:sp>
    </p:spTree>
    <p:extLst>
      <p:ext uri="{BB962C8B-B14F-4D97-AF65-F5344CB8AC3E}">
        <p14:creationId xmlns:p14="http://schemas.microsoft.com/office/powerpoint/2010/main" val="13023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43EA6-CC70-41FE-815E-E57B84C4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895350"/>
          </a:xfrm>
        </p:spPr>
        <p:txBody>
          <a:bodyPr/>
          <a:lstStyle/>
          <a:p>
            <a:r>
              <a:rPr lang="zh-CN" altLang="en-US" dirty="0"/>
              <a:t>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AE92-99DB-4B3A-A217-64175116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72" y="895350"/>
            <a:ext cx="11602056" cy="5791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altLang="zh-CN" sz="5000" dirty="0"/>
              <a:t>int i=0;</a:t>
            </a:r>
          </a:p>
          <a:p>
            <a:pPr marL="0" indent="0">
              <a:buNone/>
            </a:pPr>
            <a:r>
              <a:rPr lang="nn-NO" altLang="zh-CN" sz="5000" dirty="0"/>
              <a:t>for (i = 0; i &lt;= 3; i++)</a:t>
            </a:r>
          </a:p>
          <a:p>
            <a:pPr marL="0" indent="0">
              <a:buNone/>
            </a:pPr>
            <a:r>
              <a:rPr lang="nn-NO" altLang="zh-CN" sz="5000" dirty="0"/>
              <a:t>{</a:t>
            </a:r>
          </a:p>
          <a:p>
            <a:pPr marL="0" indent="0">
              <a:buNone/>
            </a:pPr>
            <a:r>
              <a:rPr lang="nn-NO" altLang="zh-CN" sz="5000" dirty="0"/>
              <a:t>	System.out.println(i);</a:t>
            </a:r>
          </a:p>
          <a:p>
            <a:pPr marL="0" indent="0">
              <a:buNone/>
            </a:pPr>
            <a:r>
              <a:rPr lang="nn-NO" altLang="zh-CN" sz="5000" dirty="0"/>
              <a:t>}</a:t>
            </a:r>
          </a:p>
          <a:p>
            <a:pPr marL="0" indent="0">
              <a:buNone/>
            </a:pPr>
            <a:r>
              <a:rPr lang="zh-CN" altLang="en-US" sz="3000" dirty="0"/>
              <a:t>区别在于作用域；</a:t>
            </a:r>
            <a:r>
              <a:rPr lang="en-US" altLang="zh-CN" sz="3000" dirty="0"/>
              <a:t>for</a:t>
            </a:r>
            <a:r>
              <a:rPr lang="zh-CN" altLang="en-US" sz="3000" dirty="0"/>
              <a:t>循环内定义变量的作用域问题；</a:t>
            </a:r>
          </a:p>
        </p:txBody>
      </p:sp>
    </p:spTree>
    <p:extLst>
      <p:ext uri="{BB962C8B-B14F-4D97-AF65-F5344CB8AC3E}">
        <p14:creationId xmlns:p14="http://schemas.microsoft.com/office/powerpoint/2010/main" val="365858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6F5E-C99B-4B67-8A06-5C77265C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36381-BCB1-4825-9A5C-179BF643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、从</a:t>
            </a:r>
            <a:r>
              <a:rPr lang="en-US" altLang="zh-CN" sz="5000" dirty="0"/>
              <a:t>10</a:t>
            </a:r>
            <a:r>
              <a:rPr lang="zh-CN" altLang="en-US" sz="5000" dirty="0"/>
              <a:t>倒数到</a:t>
            </a:r>
            <a:r>
              <a:rPr lang="en-US" altLang="zh-CN" sz="5000" dirty="0"/>
              <a:t>0</a:t>
            </a:r>
            <a:r>
              <a:rPr lang="zh-CN" altLang="en-US" sz="5000"/>
              <a:t>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、统计</a:t>
            </a:r>
            <a:r>
              <a:rPr lang="en-US" altLang="zh-CN" sz="5000" dirty="0"/>
              <a:t>0</a:t>
            </a:r>
            <a:r>
              <a:rPr lang="zh-CN" altLang="en-US" sz="5000" dirty="0"/>
              <a:t>到</a:t>
            </a:r>
            <a:r>
              <a:rPr lang="en-US" altLang="zh-CN" sz="5000" dirty="0"/>
              <a:t>10</a:t>
            </a:r>
            <a:r>
              <a:rPr lang="zh-CN" altLang="en-US" sz="5000" dirty="0"/>
              <a:t>的和。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102310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6F5E-C99B-4B67-8A06-5C77265C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71451"/>
            <a:ext cx="10353761" cy="1066800"/>
          </a:xfrm>
        </p:spPr>
        <p:txBody>
          <a:bodyPr/>
          <a:lstStyle/>
          <a:p>
            <a:r>
              <a:rPr lang="zh-CN" altLang="en-US" dirty="0"/>
              <a:t>下面程序执行结果是什么？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36381-BCB1-4825-9A5C-179BF643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238250"/>
            <a:ext cx="11868150" cy="5448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altLang="zh-CN" sz="6000" b="1" dirty="0"/>
              <a:t>for(int i=0;i&lt;3;i++)</a:t>
            </a:r>
          </a:p>
          <a:p>
            <a:pPr marL="0" indent="0">
              <a:buNone/>
            </a:pPr>
            <a:r>
              <a:rPr lang="nn-NO" altLang="zh-CN" sz="6000" b="1" dirty="0"/>
              <a:t>{</a:t>
            </a:r>
          </a:p>
          <a:p>
            <a:pPr marL="0" indent="0">
              <a:buNone/>
            </a:pPr>
            <a:r>
              <a:rPr lang="nn-NO" altLang="zh-CN" sz="6000" b="1" dirty="0"/>
              <a:t>	System.out.println(i);</a:t>
            </a:r>
          </a:p>
          <a:p>
            <a:pPr marL="0" indent="0">
              <a:buNone/>
            </a:pPr>
            <a:r>
              <a:rPr lang="nn-NO" altLang="zh-CN" sz="6000" b="1" dirty="0"/>
              <a:t>}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301266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6F5E-C99B-4B67-8A06-5C77265C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45" y="1"/>
            <a:ext cx="10353761" cy="762000"/>
          </a:xfrm>
        </p:spPr>
        <p:txBody>
          <a:bodyPr/>
          <a:lstStyle/>
          <a:p>
            <a:r>
              <a:rPr lang="zh-CN" altLang="en-US" dirty="0"/>
              <a:t>下面程序执行结果是什么？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36381-BCB1-4825-9A5C-179BF643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44" y="901567"/>
            <a:ext cx="11563955" cy="5651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altLang="zh-CN" sz="5500" b="1" dirty="0"/>
              <a:t>int i;</a:t>
            </a:r>
          </a:p>
          <a:p>
            <a:pPr marL="0" indent="0">
              <a:buNone/>
            </a:pPr>
            <a:r>
              <a:rPr lang="nn-NO" altLang="zh-CN" sz="5500" b="1" dirty="0"/>
              <a:t>for(i=0;i&lt;=3;i++);</a:t>
            </a:r>
          </a:p>
          <a:p>
            <a:pPr marL="0" indent="0">
              <a:buNone/>
            </a:pPr>
            <a:r>
              <a:rPr lang="nn-NO" altLang="zh-CN" sz="5500" b="1" dirty="0"/>
              <a:t>{</a:t>
            </a:r>
          </a:p>
          <a:p>
            <a:pPr marL="0" indent="0">
              <a:buNone/>
            </a:pPr>
            <a:r>
              <a:rPr lang="nn-NO" altLang="zh-CN" sz="5500" b="1" dirty="0"/>
              <a:t>	System.out.println(i);</a:t>
            </a:r>
          </a:p>
          <a:p>
            <a:pPr marL="0" indent="0">
              <a:buNone/>
            </a:pPr>
            <a:r>
              <a:rPr lang="nn-NO" altLang="zh-CN" sz="5500" b="1" dirty="0"/>
              <a:t>}</a:t>
            </a:r>
            <a:endParaRPr lang="en-US" altLang="zh-CN" sz="5500" b="1" dirty="0"/>
          </a:p>
        </p:txBody>
      </p:sp>
    </p:spTree>
    <p:extLst>
      <p:ext uri="{BB962C8B-B14F-4D97-AF65-F5344CB8AC3E}">
        <p14:creationId xmlns:p14="http://schemas.microsoft.com/office/powerpoint/2010/main" val="2724702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392</Words>
  <Application>Microsoft Office PowerPoint</Application>
  <PresentationFormat>宽屏</PresentationFormat>
  <Paragraphs>53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Bookman Old Style</vt:lpstr>
      <vt:lpstr>Rockwell</vt:lpstr>
      <vt:lpstr>Damask</vt:lpstr>
      <vt:lpstr>主讲人：杨中科  SE101—— Java编程基础  13-for循环结构</vt:lpstr>
      <vt:lpstr>既生while何生for</vt:lpstr>
      <vt:lpstr>for循环</vt:lpstr>
      <vt:lpstr>PowerPoint 演示文稿</vt:lpstr>
      <vt:lpstr>最常用用法</vt:lpstr>
      <vt:lpstr>细节</vt:lpstr>
      <vt:lpstr>for案例</vt:lpstr>
      <vt:lpstr>下面程序执行结果是什么？</vt:lpstr>
      <vt:lpstr>下面程序执行结果是什么？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938</cp:revision>
  <dcterms:created xsi:type="dcterms:W3CDTF">2021-01-02T23:47:39Z</dcterms:created>
  <dcterms:modified xsi:type="dcterms:W3CDTF">2021-04-29T07:36:58Z</dcterms:modified>
</cp:coreProperties>
</file>