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324" r:id="rId2"/>
    <p:sldId id="329" r:id="rId3"/>
    <p:sldId id="330" r:id="rId4"/>
    <p:sldId id="331" r:id="rId5"/>
    <p:sldId id="332" r:id="rId6"/>
    <p:sldId id="333" r:id="rId7"/>
    <p:sldId id="33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6708" autoAdjust="0"/>
  </p:normalViewPr>
  <p:slideViewPr>
    <p:cSldViewPr snapToGrid="0">
      <p:cViewPr varScale="1">
        <p:scale>
          <a:sx n="54" d="100"/>
          <a:sy n="54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、全班人数不确定就更糟糕了。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、在实际开发中，使用最多的是一维数组。我只讲一维数组。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9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谈到是“堆内存”，可以暂时不用管什么是堆内存。可以理解成“有多大可用内存就能用多大</a:t>
            </a:r>
            <a:r>
              <a:rPr lang="zh-CN" altLang="en-US"/>
              <a:t>”。转到“</a:t>
            </a:r>
            <a:r>
              <a:rPr lang="zh-CN" altLang="en-US" dirty="0"/>
              <a:t>我那时候学编程，电脑就</a:t>
            </a:r>
            <a:r>
              <a:rPr lang="en-US" altLang="zh-CN" dirty="0"/>
              <a:t>100</a:t>
            </a:r>
            <a:r>
              <a:rPr lang="zh-CN" altLang="en-US" dirty="0"/>
              <a:t>多</a:t>
            </a:r>
            <a:r>
              <a:rPr lang="en-US" altLang="zh-CN" dirty="0"/>
              <a:t>K</a:t>
            </a:r>
            <a:r>
              <a:rPr lang="zh-CN" altLang="en-US" dirty="0"/>
              <a:t>可用内存，</a:t>
            </a:r>
            <a:r>
              <a:rPr lang="en-US" altLang="zh-CN" dirty="0"/>
              <a:t>100K</a:t>
            </a:r>
            <a:r>
              <a:rPr lang="zh-CN" altLang="en-US" dirty="0"/>
              <a:t>，什么概念，没有概念，这么大的内存装不下概念！”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2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、程序员孩子数数的笑话：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ok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个。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、我生活中的真实尴尬：回答别人“第几个”的时候，我总是很尴尬。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45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3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73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1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en-US" altLang="zh-CN" sz="5000" dirty="0"/>
              <a:t>SE101——</a:t>
            </a:r>
            <a:br>
              <a:rPr lang="en-US" altLang="zh-CN" sz="10000" dirty="0"/>
            </a:br>
            <a:r>
              <a:rPr lang="en-US" altLang="zh-CN" sz="10000" dirty="0"/>
              <a:t>Java</a:t>
            </a:r>
            <a:r>
              <a:rPr lang="zh-CN" altLang="en-US" sz="10000" dirty="0"/>
              <a:t>编程基础</a:t>
            </a:r>
            <a:br>
              <a:rPr lang="en-US" altLang="zh-CN" dirty="0"/>
            </a:br>
            <a:br>
              <a:rPr lang="en-US" altLang="zh-CN"/>
            </a:br>
            <a:r>
              <a:rPr lang="en-US" altLang="zh-CN"/>
              <a:t>15-</a:t>
            </a:r>
            <a:r>
              <a:rPr lang="zh-CN" altLang="en-US" dirty="0"/>
              <a:t>数组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为什么有数组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728133"/>
            <a:ext cx="11785902" cy="5875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 dirty="0"/>
              <a:t>1</a:t>
            </a:r>
            <a:r>
              <a:rPr lang="zh-CN" altLang="en-US" sz="5000" dirty="0"/>
              <a:t>、如果需要记录全班同学的姓名，难道声明</a:t>
            </a:r>
            <a:r>
              <a:rPr lang="en-US" altLang="zh-CN" sz="5000" dirty="0"/>
              <a:t>60</a:t>
            </a:r>
            <a:r>
              <a:rPr lang="zh-CN" altLang="en-US" sz="5000" dirty="0"/>
              <a:t>个</a:t>
            </a:r>
            <a:r>
              <a:rPr lang="en-US" altLang="zh-CN" sz="5000" dirty="0"/>
              <a:t>String</a:t>
            </a:r>
            <a:r>
              <a:rPr lang="zh-CN" altLang="en-US" sz="5000" dirty="0"/>
              <a:t>变量？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2</a:t>
            </a:r>
            <a:r>
              <a:rPr lang="zh-CN" altLang="en-US" sz="5000" dirty="0"/>
              <a:t>、</a:t>
            </a:r>
            <a:r>
              <a:rPr lang="zh-CN" altLang="en-US" sz="5000" b="1" u="sng" dirty="0"/>
              <a:t>有序</a:t>
            </a:r>
            <a:r>
              <a:rPr lang="zh-CN" altLang="en-US" sz="5000" dirty="0"/>
              <a:t>数据的集合就是数组</a:t>
            </a:r>
            <a:r>
              <a:rPr lang="en-US" altLang="zh-CN" sz="5000" dirty="0"/>
              <a:t>(Array)</a:t>
            </a:r>
            <a:r>
              <a:rPr lang="zh-CN" altLang="en-US" sz="5000" dirty="0"/>
              <a:t>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3</a:t>
            </a:r>
            <a:r>
              <a:rPr lang="zh-CN" altLang="en-US" sz="5000" dirty="0"/>
              <a:t>、数组中每项都有一个编号，被称为数组下标，通过下标就可以找到数组中指定的数据，也可以给指定位置赋值。</a:t>
            </a:r>
          </a:p>
        </p:txBody>
      </p:sp>
    </p:spTree>
    <p:extLst>
      <p:ext uri="{BB962C8B-B14F-4D97-AF65-F5344CB8AC3E}">
        <p14:creationId xmlns:p14="http://schemas.microsoft.com/office/powerpoint/2010/main" val="224023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数组的定义和初始化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728133"/>
            <a:ext cx="11785902" cy="5875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 dirty="0"/>
              <a:t>1</a:t>
            </a:r>
            <a:r>
              <a:rPr lang="zh-CN" altLang="en-US" sz="5000" dirty="0"/>
              <a:t>、</a:t>
            </a:r>
            <a:r>
              <a:rPr lang="en-NZ" altLang="zh-CN" sz="5000" dirty="0"/>
              <a:t>int[] a = {1,2,3,4,5,6,7,8,9,10};</a:t>
            </a:r>
          </a:p>
          <a:p>
            <a:pPr marL="0" indent="0">
              <a:buNone/>
            </a:pPr>
            <a:r>
              <a:rPr lang="en-NZ" altLang="zh-CN" sz="5000" dirty="0"/>
              <a:t>int a[] = {1,2,3,4,5,6,7,8,9,10};</a:t>
            </a:r>
          </a:p>
          <a:p>
            <a:pPr marL="0" indent="0">
              <a:buNone/>
            </a:pPr>
            <a:r>
              <a:rPr lang="en-NZ" altLang="zh-CN" sz="5000" dirty="0"/>
              <a:t>2</a:t>
            </a:r>
            <a:r>
              <a:rPr lang="zh-CN" altLang="en-US" sz="5000" dirty="0"/>
              <a:t>、</a:t>
            </a:r>
            <a:r>
              <a:rPr lang="en-US" altLang="zh-CN" sz="5000" dirty="0"/>
              <a:t>int[] a= new int[10];</a:t>
            </a:r>
          </a:p>
          <a:p>
            <a:pPr marL="0" indent="0">
              <a:buNone/>
            </a:pPr>
            <a:r>
              <a:rPr lang="en-US" altLang="zh-CN" sz="5000" dirty="0"/>
              <a:t>int a[]= new int[10];</a:t>
            </a:r>
          </a:p>
          <a:p>
            <a:pPr marL="0" indent="0">
              <a:buNone/>
            </a:pPr>
            <a:r>
              <a:rPr lang="zh-CN" altLang="en-US" sz="3600" dirty="0"/>
              <a:t>每个元素的值为默认值。 </a:t>
            </a:r>
            <a:r>
              <a:rPr lang="en-US" altLang="zh-CN" sz="3600" dirty="0"/>
              <a:t>int</a:t>
            </a:r>
            <a:r>
              <a:rPr lang="zh-CN" altLang="en-US" sz="3600" dirty="0"/>
              <a:t>、 </a:t>
            </a:r>
            <a:r>
              <a:rPr lang="en-US" altLang="zh-CN" sz="3600" dirty="0"/>
              <a:t>double</a:t>
            </a:r>
            <a:r>
              <a:rPr lang="zh-CN" altLang="en-US" sz="3600" dirty="0"/>
              <a:t>等默认值是 </a:t>
            </a:r>
            <a:r>
              <a:rPr lang="en-US" altLang="zh-CN" sz="3600" dirty="0"/>
              <a:t>0</a:t>
            </a:r>
            <a:r>
              <a:rPr lang="zh-CN" altLang="en-US" sz="3600" dirty="0"/>
              <a:t>， </a:t>
            </a:r>
            <a:r>
              <a:rPr lang="en-US" altLang="zh-CN" sz="3600" dirty="0" err="1"/>
              <a:t>boolean</a:t>
            </a:r>
            <a:r>
              <a:rPr lang="en-US" altLang="zh-CN" sz="3600" dirty="0"/>
              <a:t> </a:t>
            </a:r>
            <a:r>
              <a:rPr lang="zh-CN" altLang="en-US" sz="3600" dirty="0"/>
              <a:t>默认值是 </a:t>
            </a:r>
            <a:r>
              <a:rPr lang="en-US" altLang="zh-CN" sz="3600" dirty="0"/>
              <a:t>false</a:t>
            </a:r>
            <a:r>
              <a:rPr lang="zh-CN" altLang="en-US" sz="3600" dirty="0"/>
              <a:t>， </a:t>
            </a:r>
            <a:r>
              <a:rPr lang="en-US" altLang="zh-CN" sz="3600" dirty="0"/>
              <a:t>String </a:t>
            </a:r>
            <a:r>
              <a:rPr lang="zh-CN" altLang="en-US" sz="3600" dirty="0"/>
              <a:t>等默认值是 </a:t>
            </a:r>
            <a:r>
              <a:rPr lang="en-US" altLang="zh-CN" sz="3600" dirty="0"/>
              <a:t>null</a:t>
            </a:r>
            <a:r>
              <a:rPr lang="zh-CN" altLang="en-US" sz="3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3496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引用元素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728133"/>
            <a:ext cx="11785902" cy="5875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 dirty="0"/>
              <a:t>1</a:t>
            </a:r>
            <a:r>
              <a:rPr lang="zh-CN" altLang="en-US" sz="5000" dirty="0"/>
              <a:t>、数组元素下标从 </a:t>
            </a:r>
            <a:r>
              <a:rPr lang="en-US" altLang="zh-CN" sz="5000" dirty="0"/>
              <a:t>0 </a:t>
            </a:r>
            <a:r>
              <a:rPr lang="zh-CN" altLang="en-US" sz="5000" dirty="0"/>
              <a:t>开始，最后一个元素的下标为“长度</a:t>
            </a:r>
            <a:r>
              <a:rPr lang="en-US" altLang="zh-CN" sz="5000" dirty="0"/>
              <a:t>-1</a:t>
            </a:r>
            <a:r>
              <a:rPr lang="zh-CN" altLang="en-US" sz="5000" dirty="0"/>
              <a:t>”。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2</a:t>
            </a:r>
            <a:r>
              <a:rPr lang="zh-CN" altLang="en-US" sz="5000" dirty="0"/>
              <a:t>、引用数组的形式：数组名</a:t>
            </a:r>
            <a:r>
              <a:rPr lang="en-US" altLang="zh-CN" sz="5000" dirty="0"/>
              <a:t>[</a:t>
            </a:r>
            <a:r>
              <a:rPr lang="zh-CN" altLang="en-US" sz="5000" dirty="0"/>
              <a:t>下标</a:t>
            </a:r>
            <a:r>
              <a:rPr lang="en-US" altLang="zh-CN" sz="5000" dirty="0"/>
              <a:t>]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8C32B8-7821-49B3-8F29-C04469E1C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567" y="3666067"/>
            <a:ext cx="7976865" cy="31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6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数组</a:t>
            </a:r>
            <a:r>
              <a:rPr lang="en-US" altLang="zh-CN" dirty="0"/>
              <a:t>+</a:t>
            </a:r>
            <a:r>
              <a:rPr lang="zh-CN" altLang="en-US" dirty="0"/>
              <a:t>下标使用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728133"/>
            <a:ext cx="11785902" cy="5875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 dirty="0"/>
              <a:t>1</a:t>
            </a:r>
            <a:r>
              <a:rPr lang="zh-CN" altLang="en-US" sz="5000" dirty="0"/>
              <a:t>、</a:t>
            </a:r>
            <a:r>
              <a:rPr lang="en-US" altLang="zh-CN" sz="5000" dirty="0"/>
              <a:t>a[2]</a:t>
            </a:r>
            <a:r>
              <a:rPr lang="zh-CN" altLang="en-US" sz="5000" dirty="0"/>
              <a:t>单独使用或者放到</a:t>
            </a:r>
            <a:r>
              <a:rPr lang="en-US" altLang="zh-CN" sz="5000" dirty="0"/>
              <a:t>=</a:t>
            </a:r>
            <a:r>
              <a:rPr lang="zh-CN" altLang="en-US" sz="5000" dirty="0"/>
              <a:t>右边，就是取值，放到</a:t>
            </a:r>
            <a:r>
              <a:rPr lang="en-US" altLang="zh-CN" sz="5000" dirty="0"/>
              <a:t>=</a:t>
            </a:r>
            <a:r>
              <a:rPr lang="zh-CN" altLang="en-US" sz="5000" dirty="0"/>
              <a:t>左边就是赋值。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2</a:t>
            </a:r>
            <a:r>
              <a:rPr lang="zh-CN" altLang="en-US" sz="5000" dirty="0"/>
              <a:t>、数组元素完全可以当作变量使用，可以进行数学运算、赋值操作、 自加、 自减操作</a:t>
            </a:r>
            <a:r>
              <a:rPr lang="en-US" altLang="zh-CN" sz="5000" dirty="0"/>
              <a:t>……</a:t>
            </a:r>
            <a:r>
              <a:rPr lang="zh-CN" altLang="en-US" sz="5000" dirty="0"/>
              <a:t>等。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3</a:t>
            </a:r>
            <a:r>
              <a:rPr lang="zh-CN" altLang="en-US" sz="5000" dirty="0"/>
              <a:t>、举例：如何给元素赋值、取值。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4619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223" y="728133"/>
            <a:ext cx="6763109" cy="5875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4000" dirty="0"/>
              <a:t>int a[]={1,2,3};</a:t>
            </a:r>
          </a:p>
          <a:p>
            <a:pPr marL="0" indent="0">
              <a:buNone/>
            </a:pPr>
            <a:r>
              <a:rPr lang="en-US" altLang="zh-CN" sz="4000" dirty="0"/>
              <a:t>a[0]=10;</a:t>
            </a:r>
          </a:p>
          <a:p>
            <a:pPr marL="0" indent="0">
              <a:buNone/>
            </a:pPr>
            <a:r>
              <a:rPr lang="en-US" altLang="zh-CN" sz="4000" dirty="0"/>
              <a:t>a[1]=a[0]+1;</a:t>
            </a:r>
          </a:p>
          <a:p>
            <a:pPr marL="0" indent="0">
              <a:buNone/>
            </a:pPr>
            <a:r>
              <a:rPr lang="en-US" altLang="zh-CN" sz="4000" dirty="0"/>
              <a:t>a[2]=a[1]+a[0];</a:t>
            </a:r>
          </a:p>
          <a:p>
            <a:pPr marL="0" indent="0">
              <a:buNone/>
            </a:pPr>
            <a:r>
              <a:rPr lang="en-US" altLang="zh-CN" sz="4000" dirty="0" err="1"/>
              <a:t>System.out.println</a:t>
            </a:r>
            <a:r>
              <a:rPr lang="en-US" altLang="zh-CN" sz="4000" dirty="0"/>
              <a:t>(a[0]);</a:t>
            </a:r>
          </a:p>
          <a:p>
            <a:pPr marL="0" indent="0">
              <a:buNone/>
            </a:pPr>
            <a:r>
              <a:rPr lang="en-US" altLang="zh-CN" sz="4000" dirty="0" err="1"/>
              <a:t>System.out.println</a:t>
            </a:r>
            <a:r>
              <a:rPr lang="en-US" altLang="zh-CN" sz="4000" dirty="0"/>
              <a:t>(a[1]);</a:t>
            </a:r>
          </a:p>
          <a:p>
            <a:pPr marL="0" indent="0">
              <a:buNone/>
            </a:pPr>
            <a:r>
              <a:rPr lang="en-US" altLang="zh-CN" sz="4000" dirty="0" err="1"/>
              <a:t>System.out.println</a:t>
            </a:r>
            <a:r>
              <a:rPr lang="en-US" altLang="zh-CN" sz="4000" dirty="0"/>
              <a:t>(a[2]);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443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数组越界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223" y="728133"/>
            <a:ext cx="6763109" cy="1600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4000" dirty="0"/>
              <a:t>int a[]={1,2,3};</a:t>
            </a:r>
          </a:p>
          <a:p>
            <a:pPr marL="0" indent="0">
              <a:buNone/>
            </a:pPr>
            <a:r>
              <a:rPr lang="en-US" altLang="zh-CN" sz="4000" dirty="0" err="1"/>
              <a:t>System.out.println</a:t>
            </a:r>
            <a:r>
              <a:rPr lang="en-US" altLang="zh-CN" sz="4000" dirty="0"/>
              <a:t>(a[3]);</a:t>
            </a:r>
          </a:p>
          <a:p>
            <a:pPr marL="0" indent="0">
              <a:buNone/>
            </a:pP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C7A34B-6380-4F8B-8163-1758A5156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60" y="3429000"/>
            <a:ext cx="11939479" cy="20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70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477</Words>
  <Application>Microsoft Office PowerPoint</Application>
  <PresentationFormat>宽屏</PresentationFormat>
  <Paragraphs>41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Bookman Old Style</vt:lpstr>
      <vt:lpstr>Rockwell</vt:lpstr>
      <vt:lpstr>Damask</vt:lpstr>
      <vt:lpstr>主讲人：杨中科  SE101—— Java编程基础  15-数组</vt:lpstr>
      <vt:lpstr>为什么有数组</vt:lpstr>
      <vt:lpstr>数组的定义和初始化</vt:lpstr>
      <vt:lpstr>引用元素</vt:lpstr>
      <vt:lpstr>数组+下标使用</vt:lpstr>
      <vt:lpstr>例子</vt:lpstr>
      <vt:lpstr>数组越界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1006</cp:revision>
  <dcterms:created xsi:type="dcterms:W3CDTF">2021-01-02T23:47:39Z</dcterms:created>
  <dcterms:modified xsi:type="dcterms:W3CDTF">2021-04-29T07:37:21Z</dcterms:modified>
</cp:coreProperties>
</file>