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4" r:id="rId2"/>
    <p:sldId id="330" r:id="rId3"/>
    <p:sldId id="332" r:id="rId4"/>
    <p:sldId id="331" r:id="rId5"/>
    <p:sldId id="334" r:id="rId6"/>
    <p:sldId id="33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1002" autoAdjust="0"/>
  </p:normalViewPr>
  <p:slideViewPr>
    <p:cSldViewPr snapToGrid="0">
      <p:cViewPr varScale="1">
        <p:scale>
          <a:sx n="56" d="100"/>
          <a:sy n="56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22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55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9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4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3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16-</a:t>
            </a:r>
            <a:r>
              <a:rPr lang="zh-CN" altLang="en-US" dirty="0"/>
              <a:t>数组其他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一切类型皆可数组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</a:t>
            </a:r>
            <a:r>
              <a:rPr lang="en-US" altLang="zh-CN" sz="5000" dirty="0"/>
              <a:t> String[] a= new String[10];</a:t>
            </a:r>
          </a:p>
          <a:p>
            <a:pPr marL="0" indent="0">
              <a:buNone/>
            </a:pPr>
            <a:r>
              <a:rPr lang="en-NZ" altLang="zh-CN" sz="5000" dirty="0"/>
              <a:t>String[] a = {"hello","zack","yzk18"};</a:t>
            </a:r>
          </a:p>
          <a:p>
            <a:pPr marL="0" indent="0">
              <a:buNone/>
            </a:pPr>
            <a:r>
              <a:rPr lang="en-NZ" altLang="zh-CN" sz="5000" dirty="0"/>
              <a:t>2</a:t>
            </a:r>
            <a:r>
              <a:rPr lang="zh-CN" altLang="en-US" sz="5000" dirty="0"/>
              <a:t>、</a:t>
            </a:r>
            <a:r>
              <a:rPr lang="en-US" altLang="zh-CN" sz="5000" dirty="0"/>
              <a:t>byte[] bytes = new byte[];</a:t>
            </a:r>
          </a:p>
          <a:p>
            <a:pPr marL="0" indent="0">
              <a:buNone/>
            </a:pPr>
            <a:r>
              <a:rPr lang="en-US" altLang="zh-CN" sz="5000" dirty="0"/>
              <a:t>byte[] bytes = {3,5,7,9,0,1};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3496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数组长度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33" y="728133"/>
            <a:ext cx="11785902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、数组有一个特殊的用法是：数组名</a:t>
            </a:r>
            <a:r>
              <a:rPr lang="en-US" altLang="zh-CN" sz="5000" dirty="0"/>
              <a:t>.length</a:t>
            </a:r>
            <a:r>
              <a:rPr lang="zh-CN" altLang="en-US" sz="5000" dirty="0"/>
              <a:t>，这样可以获得数组的长度，这样可以避免上面把数组长度写死的问题。</a:t>
            </a:r>
            <a:endParaRPr lang="en-US" altLang="zh-CN" sz="5000" dirty="0"/>
          </a:p>
          <a:p>
            <a:pPr marL="0" indent="0">
              <a:buNone/>
            </a:pPr>
            <a:r>
              <a:rPr lang="en-US" altLang="zh-CN" sz="5000" dirty="0"/>
              <a:t>int </a:t>
            </a:r>
            <a:r>
              <a:rPr lang="en-US" altLang="zh-CN" sz="5000" dirty="0" err="1"/>
              <a:t>len</a:t>
            </a:r>
            <a:r>
              <a:rPr lang="en-US" altLang="zh-CN" sz="5000" dirty="0"/>
              <a:t> = a1.length;</a:t>
            </a:r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、避免魔法数。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6587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>
            <a:noAutofit/>
          </a:bodyPr>
          <a:lstStyle/>
          <a:p>
            <a:r>
              <a:rPr lang="zh-CN" altLang="en-US" sz="5000" dirty="0"/>
              <a:t>案例：数组的遍历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631" y="728133"/>
            <a:ext cx="10569425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5600" b="1" dirty="0"/>
              <a:t>int a[]={3,7,21,886,666};</a:t>
            </a:r>
          </a:p>
          <a:p>
            <a:pPr marL="0" indent="0">
              <a:buNone/>
            </a:pPr>
            <a:r>
              <a:rPr lang="en-US" altLang="zh-CN" sz="5600" b="1" dirty="0"/>
              <a:t>for(int </a:t>
            </a:r>
            <a:r>
              <a:rPr lang="en-US" altLang="zh-CN" sz="5600" b="1" dirty="0" err="1"/>
              <a:t>i</a:t>
            </a:r>
            <a:r>
              <a:rPr lang="en-US" altLang="zh-CN" sz="5600" b="1" dirty="0"/>
              <a:t>=0;i&lt;</a:t>
            </a:r>
            <a:r>
              <a:rPr lang="en-US" altLang="zh-CN" sz="5600" b="1" dirty="0" err="1"/>
              <a:t>a.length;i</a:t>
            </a:r>
            <a:r>
              <a:rPr lang="en-US" altLang="zh-CN" sz="5600" b="1" dirty="0"/>
              <a:t>++)</a:t>
            </a:r>
          </a:p>
          <a:p>
            <a:pPr marL="0" indent="0">
              <a:buNone/>
            </a:pPr>
            <a:r>
              <a:rPr lang="en-US" altLang="zh-CN" sz="5600" b="1" dirty="0"/>
              <a:t>{</a:t>
            </a:r>
          </a:p>
          <a:p>
            <a:pPr marL="0" indent="0">
              <a:buNone/>
            </a:pPr>
            <a:r>
              <a:rPr lang="en-US" altLang="zh-CN" sz="5600" b="1" dirty="0"/>
              <a:t>	</a:t>
            </a:r>
            <a:r>
              <a:rPr lang="en-US" altLang="zh-CN" sz="5600" b="1" dirty="0" err="1"/>
              <a:t>System.out.println</a:t>
            </a:r>
            <a:r>
              <a:rPr lang="en-US" altLang="zh-CN" sz="5600" b="1" dirty="0"/>
              <a:t>(a[</a:t>
            </a:r>
            <a:r>
              <a:rPr lang="en-US" altLang="zh-CN" sz="5600" b="1" dirty="0" err="1"/>
              <a:t>i</a:t>
            </a:r>
            <a:r>
              <a:rPr lang="en-US" altLang="zh-CN" sz="5600" b="1" dirty="0"/>
              <a:t>]);</a:t>
            </a:r>
          </a:p>
          <a:p>
            <a:pPr marL="0" indent="0">
              <a:buNone/>
            </a:pPr>
            <a:r>
              <a:rPr lang="en-US" altLang="zh-CN" sz="5600" b="1" dirty="0"/>
              <a:t>}</a:t>
            </a:r>
            <a:endParaRPr lang="zh-CN" alt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73299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>
            <a:noAutofit/>
          </a:bodyPr>
          <a:lstStyle/>
          <a:p>
            <a:r>
              <a:rPr lang="zh-CN" altLang="en-US" sz="5000" dirty="0"/>
              <a:t>增强</a:t>
            </a:r>
            <a:r>
              <a:rPr lang="en-US" altLang="zh-CN" sz="5000" dirty="0"/>
              <a:t>for</a:t>
            </a:r>
            <a:r>
              <a:rPr lang="zh-CN" altLang="en-US" sz="5000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7" y="728133"/>
            <a:ext cx="6351813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4500" b="1" dirty="0"/>
              <a:t>如果只是对数组进行从头到尾的遍历获取值，可以用如下写法：</a:t>
            </a:r>
          </a:p>
          <a:p>
            <a:pPr marL="0" indent="0">
              <a:buNone/>
            </a:pPr>
            <a:r>
              <a:rPr lang="en-US" altLang="zh-CN" sz="4500" b="1" dirty="0"/>
              <a:t>for(</a:t>
            </a:r>
            <a:r>
              <a:rPr lang="zh-CN" altLang="en-US" sz="4500" b="1" dirty="0"/>
              <a:t>元素类型 </a:t>
            </a:r>
            <a:r>
              <a:rPr lang="en-US" altLang="zh-CN" sz="4500" b="1" dirty="0"/>
              <a:t>item :</a:t>
            </a:r>
            <a:r>
              <a:rPr lang="en-US" altLang="zh-CN" sz="4500" b="1" dirty="0" err="1"/>
              <a:t>arr</a:t>
            </a:r>
            <a:r>
              <a:rPr lang="en-US" altLang="zh-CN" sz="4500" b="1" dirty="0"/>
              <a:t>)</a:t>
            </a:r>
          </a:p>
          <a:p>
            <a:pPr marL="0" indent="0">
              <a:buNone/>
            </a:pPr>
            <a:r>
              <a:rPr lang="en-US" altLang="zh-CN" sz="4500" b="1" dirty="0"/>
              <a:t>{</a:t>
            </a:r>
          </a:p>
          <a:p>
            <a:pPr marL="0" indent="0">
              <a:buNone/>
            </a:pPr>
            <a:r>
              <a:rPr lang="en-US" altLang="zh-CN" sz="4500" b="1" dirty="0"/>
              <a:t>}</a:t>
            </a:r>
            <a:endParaRPr lang="zh-CN" altLang="en-US" sz="45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A6317D-0E97-4018-8875-3880603A9248}"/>
              </a:ext>
            </a:extLst>
          </p:cNvPr>
          <p:cNvSpPr txBox="1"/>
          <p:nvPr/>
        </p:nvSpPr>
        <p:spPr>
          <a:xfrm>
            <a:off x="6319158" y="933752"/>
            <a:ext cx="5709555" cy="2246769"/>
          </a:xfrm>
          <a:custGeom>
            <a:avLst/>
            <a:gdLst>
              <a:gd name="connsiteX0" fmla="*/ 0 w 5709555"/>
              <a:gd name="connsiteY0" fmla="*/ 0 h 2246769"/>
              <a:gd name="connsiteX1" fmla="*/ 399669 w 5709555"/>
              <a:gd name="connsiteY1" fmla="*/ 0 h 2246769"/>
              <a:gd name="connsiteX2" fmla="*/ 799338 w 5709555"/>
              <a:gd name="connsiteY2" fmla="*/ 0 h 2246769"/>
              <a:gd name="connsiteX3" fmla="*/ 1199007 w 5709555"/>
              <a:gd name="connsiteY3" fmla="*/ 0 h 2246769"/>
              <a:gd name="connsiteX4" fmla="*/ 1769962 w 5709555"/>
              <a:gd name="connsiteY4" fmla="*/ 0 h 2246769"/>
              <a:gd name="connsiteX5" fmla="*/ 2455109 w 5709555"/>
              <a:gd name="connsiteY5" fmla="*/ 0 h 2246769"/>
              <a:gd name="connsiteX6" fmla="*/ 2854778 w 5709555"/>
              <a:gd name="connsiteY6" fmla="*/ 0 h 2246769"/>
              <a:gd name="connsiteX7" fmla="*/ 3254446 w 5709555"/>
              <a:gd name="connsiteY7" fmla="*/ 0 h 2246769"/>
              <a:gd name="connsiteX8" fmla="*/ 3768306 w 5709555"/>
              <a:gd name="connsiteY8" fmla="*/ 0 h 2246769"/>
              <a:gd name="connsiteX9" fmla="*/ 4339262 w 5709555"/>
              <a:gd name="connsiteY9" fmla="*/ 0 h 2246769"/>
              <a:gd name="connsiteX10" fmla="*/ 4738931 w 5709555"/>
              <a:gd name="connsiteY10" fmla="*/ 0 h 2246769"/>
              <a:gd name="connsiteX11" fmla="*/ 5195695 w 5709555"/>
              <a:gd name="connsiteY11" fmla="*/ 0 h 2246769"/>
              <a:gd name="connsiteX12" fmla="*/ 5709555 w 5709555"/>
              <a:gd name="connsiteY12" fmla="*/ 0 h 2246769"/>
              <a:gd name="connsiteX13" fmla="*/ 5709555 w 5709555"/>
              <a:gd name="connsiteY13" fmla="*/ 606628 h 2246769"/>
              <a:gd name="connsiteX14" fmla="*/ 5709555 w 5709555"/>
              <a:gd name="connsiteY14" fmla="*/ 1100917 h 2246769"/>
              <a:gd name="connsiteX15" fmla="*/ 5709555 w 5709555"/>
              <a:gd name="connsiteY15" fmla="*/ 1640141 h 2246769"/>
              <a:gd name="connsiteX16" fmla="*/ 5709555 w 5709555"/>
              <a:gd name="connsiteY16" fmla="*/ 2246769 h 2246769"/>
              <a:gd name="connsiteX17" fmla="*/ 5024408 w 5709555"/>
              <a:gd name="connsiteY17" fmla="*/ 2246769 h 2246769"/>
              <a:gd name="connsiteX18" fmla="*/ 4396357 w 5709555"/>
              <a:gd name="connsiteY18" fmla="*/ 2246769 h 2246769"/>
              <a:gd name="connsiteX19" fmla="*/ 3882497 w 5709555"/>
              <a:gd name="connsiteY19" fmla="*/ 2246769 h 2246769"/>
              <a:gd name="connsiteX20" fmla="*/ 3425733 w 5709555"/>
              <a:gd name="connsiteY20" fmla="*/ 2246769 h 2246769"/>
              <a:gd name="connsiteX21" fmla="*/ 2740586 w 5709555"/>
              <a:gd name="connsiteY21" fmla="*/ 2246769 h 2246769"/>
              <a:gd name="connsiteX22" fmla="*/ 2169631 w 5709555"/>
              <a:gd name="connsiteY22" fmla="*/ 2246769 h 2246769"/>
              <a:gd name="connsiteX23" fmla="*/ 1598675 w 5709555"/>
              <a:gd name="connsiteY23" fmla="*/ 2246769 h 2246769"/>
              <a:gd name="connsiteX24" fmla="*/ 1199007 w 5709555"/>
              <a:gd name="connsiteY24" fmla="*/ 2246769 h 2246769"/>
              <a:gd name="connsiteX25" fmla="*/ 685147 w 5709555"/>
              <a:gd name="connsiteY25" fmla="*/ 2246769 h 2246769"/>
              <a:gd name="connsiteX26" fmla="*/ 0 w 5709555"/>
              <a:gd name="connsiteY26" fmla="*/ 2246769 h 2246769"/>
              <a:gd name="connsiteX27" fmla="*/ 0 w 5709555"/>
              <a:gd name="connsiteY27" fmla="*/ 1707544 h 2246769"/>
              <a:gd name="connsiteX28" fmla="*/ 0 w 5709555"/>
              <a:gd name="connsiteY28" fmla="*/ 1213255 h 2246769"/>
              <a:gd name="connsiteX29" fmla="*/ 0 w 5709555"/>
              <a:gd name="connsiteY29" fmla="*/ 674031 h 2246769"/>
              <a:gd name="connsiteX30" fmla="*/ 0 w 5709555"/>
              <a:gd name="connsiteY3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709555" h="2246769" extrusionOk="0">
                <a:moveTo>
                  <a:pt x="0" y="0"/>
                </a:moveTo>
                <a:cubicBezTo>
                  <a:pt x="142302" y="-33169"/>
                  <a:pt x="301582" y="5184"/>
                  <a:pt x="399669" y="0"/>
                </a:cubicBezTo>
                <a:cubicBezTo>
                  <a:pt x="497756" y="-5184"/>
                  <a:pt x="635196" y="10056"/>
                  <a:pt x="799338" y="0"/>
                </a:cubicBezTo>
                <a:cubicBezTo>
                  <a:pt x="963480" y="-10056"/>
                  <a:pt x="1007958" y="9100"/>
                  <a:pt x="1199007" y="0"/>
                </a:cubicBezTo>
                <a:cubicBezTo>
                  <a:pt x="1390056" y="-9100"/>
                  <a:pt x="1540037" y="33680"/>
                  <a:pt x="1769962" y="0"/>
                </a:cubicBezTo>
                <a:cubicBezTo>
                  <a:pt x="1999888" y="-33680"/>
                  <a:pt x="2301408" y="68216"/>
                  <a:pt x="2455109" y="0"/>
                </a:cubicBezTo>
                <a:cubicBezTo>
                  <a:pt x="2608810" y="-68216"/>
                  <a:pt x="2714075" y="43444"/>
                  <a:pt x="2854778" y="0"/>
                </a:cubicBezTo>
                <a:cubicBezTo>
                  <a:pt x="2995481" y="-43444"/>
                  <a:pt x="3154124" y="37625"/>
                  <a:pt x="3254446" y="0"/>
                </a:cubicBezTo>
                <a:cubicBezTo>
                  <a:pt x="3354768" y="-37625"/>
                  <a:pt x="3545977" y="19038"/>
                  <a:pt x="3768306" y="0"/>
                </a:cubicBezTo>
                <a:cubicBezTo>
                  <a:pt x="3990635" y="-19038"/>
                  <a:pt x="4174050" y="18692"/>
                  <a:pt x="4339262" y="0"/>
                </a:cubicBezTo>
                <a:cubicBezTo>
                  <a:pt x="4504474" y="-18692"/>
                  <a:pt x="4579272" y="20783"/>
                  <a:pt x="4738931" y="0"/>
                </a:cubicBezTo>
                <a:cubicBezTo>
                  <a:pt x="4898590" y="-20783"/>
                  <a:pt x="5089842" y="11101"/>
                  <a:pt x="5195695" y="0"/>
                </a:cubicBezTo>
                <a:cubicBezTo>
                  <a:pt x="5301548" y="-11101"/>
                  <a:pt x="5513761" y="3126"/>
                  <a:pt x="5709555" y="0"/>
                </a:cubicBezTo>
                <a:cubicBezTo>
                  <a:pt x="5733610" y="279880"/>
                  <a:pt x="5709237" y="422761"/>
                  <a:pt x="5709555" y="606628"/>
                </a:cubicBezTo>
                <a:cubicBezTo>
                  <a:pt x="5709873" y="790495"/>
                  <a:pt x="5657015" y="971807"/>
                  <a:pt x="5709555" y="1100917"/>
                </a:cubicBezTo>
                <a:cubicBezTo>
                  <a:pt x="5762095" y="1230027"/>
                  <a:pt x="5658991" y="1379257"/>
                  <a:pt x="5709555" y="1640141"/>
                </a:cubicBezTo>
                <a:cubicBezTo>
                  <a:pt x="5760119" y="1901025"/>
                  <a:pt x="5674582" y="2094879"/>
                  <a:pt x="5709555" y="2246769"/>
                </a:cubicBezTo>
                <a:cubicBezTo>
                  <a:pt x="5520166" y="2308938"/>
                  <a:pt x="5211637" y="2233167"/>
                  <a:pt x="5024408" y="2246769"/>
                </a:cubicBezTo>
                <a:cubicBezTo>
                  <a:pt x="4837179" y="2260371"/>
                  <a:pt x="4600279" y="2190509"/>
                  <a:pt x="4396357" y="2246769"/>
                </a:cubicBezTo>
                <a:cubicBezTo>
                  <a:pt x="4192435" y="2303029"/>
                  <a:pt x="4108179" y="2205110"/>
                  <a:pt x="3882497" y="2246769"/>
                </a:cubicBezTo>
                <a:cubicBezTo>
                  <a:pt x="3656815" y="2288428"/>
                  <a:pt x="3619308" y="2203785"/>
                  <a:pt x="3425733" y="2246769"/>
                </a:cubicBezTo>
                <a:cubicBezTo>
                  <a:pt x="3232158" y="2289753"/>
                  <a:pt x="2905594" y="2195744"/>
                  <a:pt x="2740586" y="2246769"/>
                </a:cubicBezTo>
                <a:cubicBezTo>
                  <a:pt x="2575578" y="2297794"/>
                  <a:pt x="2447977" y="2184988"/>
                  <a:pt x="2169631" y="2246769"/>
                </a:cubicBezTo>
                <a:cubicBezTo>
                  <a:pt x="1891285" y="2308550"/>
                  <a:pt x="1798492" y="2204915"/>
                  <a:pt x="1598675" y="2246769"/>
                </a:cubicBezTo>
                <a:cubicBezTo>
                  <a:pt x="1398858" y="2288623"/>
                  <a:pt x="1365110" y="2243350"/>
                  <a:pt x="1199007" y="2246769"/>
                </a:cubicBezTo>
                <a:cubicBezTo>
                  <a:pt x="1032904" y="2250188"/>
                  <a:pt x="921762" y="2229869"/>
                  <a:pt x="685147" y="2246769"/>
                </a:cubicBezTo>
                <a:cubicBezTo>
                  <a:pt x="448532" y="2263669"/>
                  <a:pt x="153057" y="2192815"/>
                  <a:pt x="0" y="2246769"/>
                </a:cubicBezTo>
                <a:cubicBezTo>
                  <a:pt x="-26582" y="2110318"/>
                  <a:pt x="62698" y="1927508"/>
                  <a:pt x="0" y="1707544"/>
                </a:cubicBezTo>
                <a:cubicBezTo>
                  <a:pt x="-62698" y="1487580"/>
                  <a:pt x="49476" y="1420400"/>
                  <a:pt x="0" y="1213255"/>
                </a:cubicBezTo>
                <a:cubicBezTo>
                  <a:pt x="-49476" y="1006110"/>
                  <a:pt x="54852" y="903599"/>
                  <a:pt x="0" y="674031"/>
                </a:cubicBezTo>
                <a:cubicBezTo>
                  <a:pt x="-54852" y="444463"/>
                  <a:pt x="36625" y="1981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2800" dirty="0"/>
              <a:t>int[] nums = {888,666,886,86,365};</a:t>
            </a:r>
          </a:p>
          <a:p>
            <a:r>
              <a:rPr lang="zh-CN" altLang="en-US" sz="2800" dirty="0"/>
              <a:t>for (int n : nums)</a:t>
            </a:r>
          </a:p>
          <a:p>
            <a:r>
              <a:rPr lang="zh-CN" altLang="en-US" sz="2800" dirty="0"/>
              <a:t>{</a:t>
            </a:r>
          </a:p>
          <a:p>
            <a:r>
              <a:rPr lang="zh-CN" altLang="en-US" sz="2800" dirty="0"/>
              <a:t>	System.out.println(n);</a:t>
            </a:r>
          </a:p>
          <a:p>
            <a:r>
              <a:rPr lang="zh-CN" altLang="en-US" sz="2800" dirty="0"/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1E7410-8FFE-479B-80B4-48B3F7C02AD1}"/>
              </a:ext>
            </a:extLst>
          </p:cNvPr>
          <p:cNvSpPr txBox="1"/>
          <p:nvPr/>
        </p:nvSpPr>
        <p:spPr>
          <a:xfrm>
            <a:off x="3053443" y="4311121"/>
            <a:ext cx="8975270" cy="2462213"/>
          </a:xfrm>
          <a:custGeom>
            <a:avLst/>
            <a:gdLst>
              <a:gd name="connsiteX0" fmla="*/ 0 w 8975270"/>
              <a:gd name="connsiteY0" fmla="*/ 0 h 2462213"/>
              <a:gd name="connsiteX1" fmla="*/ 598351 w 8975270"/>
              <a:gd name="connsiteY1" fmla="*/ 0 h 2462213"/>
              <a:gd name="connsiteX2" fmla="*/ 927445 w 8975270"/>
              <a:gd name="connsiteY2" fmla="*/ 0 h 2462213"/>
              <a:gd name="connsiteX3" fmla="*/ 1436043 w 8975270"/>
              <a:gd name="connsiteY3" fmla="*/ 0 h 2462213"/>
              <a:gd name="connsiteX4" fmla="*/ 1765136 w 8975270"/>
              <a:gd name="connsiteY4" fmla="*/ 0 h 2462213"/>
              <a:gd name="connsiteX5" fmla="*/ 2183982 w 8975270"/>
              <a:gd name="connsiteY5" fmla="*/ 0 h 2462213"/>
              <a:gd name="connsiteX6" fmla="*/ 2782334 w 8975270"/>
              <a:gd name="connsiteY6" fmla="*/ 0 h 2462213"/>
              <a:gd name="connsiteX7" fmla="*/ 3380685 w 8975270"/>
              <a:gd name="connsiteY7" fmla="*/ 0 h 2462213"/>
              <a:gd name="connsiteX8" fmla="*/ 3799531 w 8975270"/>
              <a:gd name="connsiteY8" fmla="*/ 0 h 2462213"/>
              <a:gd name="connsiteX9" fmla="*/ 4397882 w 8975270"/>
              <a:gd name="connsiteY9" fmla="*/ 0 h 2462213"/>
              <a:gd name="connsiteX10" fmla="*/ 4906481 w 8975270"/>
              <a:gd name="connsiteY10" fmla="*/ 0 h 2462213"/>
              <a:gd name="connsiteX11" fmla="*/ 5325327 w 8975270"/>
              <a:gd name="connsiteY11" fmla="*/ 0 h 2462213"/>
              <a:gd name="connsiteX12" fmla="*/ 6013431 w 8975270"/>
              <a:gd name="connsiteY12" fmla="*/ 0 h 2462213"/>
              <a:gd name="connsiteX13" fmla="*/ 6701535 w 8975270"/>
              <a:gd name="connsiteY13" fmla="*/ 0 h 2462213"/>
              <a:gd name="connsiteX14" fmla="*/ 7479392 w 8975270"/>
              <a:gd name="connsiteY14" fmla="*/ 0 h 2462213"/>
              <a:gd name="connsiteX15" fmla="*/ 7808485 w 8975270"/>
              <a:gd name="connsiteY15" fmla="*/ 0 h 2462213"/>
              <a:gd name="connsiteX16" fmla="*/ 8975270 w 8975270"/>
              <a:gd name="connsiteY16" fmla="*/ 0 h 2462213"/>
              <a:gd name="connsiteX17" fmla="*/ 8975270 w 8975270"/>
              <a:gd name="connsiteY17" fmla="*/ 517065 h 2462213"/>
              <a:gd name="connsiteX18" fmla="*/ 8975270 w 8975270"/>
              <a:gd name="connsiteY18" fmla="*/ 935641 h 2462213"/>
              <a:gd name="connsiteX19" fmla="*/ 8975270 w 8975270"/>
              <a:gd name="connsiteY19" fmla="*/ 1378839 h 2462213"/>
              <a:gd name="connsiteX20" fmla="*/ 8975270 w 8975270"/>
              <a:gd name="connsiteY20" fmla="*/ 1797415 h 2462213"/>
              <a:gd name="connsiteX21" fmla="*/ 8975270 w 8975270"/>
              <a:gd name="connsiteY21" fmla="*/ 2462213 h 2462213"/>
              <a:gd name="connsiteX22" fmla="*/ 8646177 w 8975270"/>
              <a:gd name="connsiteY22" fmla="*/ 2462213 h 2462213"/>
              <a:gd name="connsiteX23" fmla="*/ 8047825 w 8975270"/>
              <a:gd name="connsiteY23" fmla="*/ 2462213 h 2462213"/>
              <a:gd name="connsiteX24" fmla="*/ 7359721 w 8975270"/>
              <a:gd name="connsiteY24" fmla="*/ 2462213 h 2462213"/>
              <a:gd name="connsiteX25" fmla="*/ 6671617 w 8975270"/>
              <a:gd name="connsiteY25" fmla="*/ 2462213 h 2462213"/>
              <a:gd name="connsiteX26" fmla="*/ 6073266 w 8975270"/>
              <a:gd name="connsiteY26" fmla="*/ 2462213 h 2462213"/>
              <a:gd name="connsiteX27" fmla="*/ 5474915 w 8975270"/>
              <a:gd name="connsiteY27" fmla="*/ 2462213 h 2462213"/>
              <a:gd name="connsiteX28" fmla="*/ 4786811 w 8975270"/>
              <a:gd name="connsiteY28" fmla="*/ 2462213 h 2462213"/>
              <a:gd name="connsiteX29" fmla="*/ 4278212 w 8975270"/>
              <a:gd name="connsiteY29" fmla="*/ 2462213 h 2462213"/>
              <a:gd name="connsiteX30" fmla="*/ 3500355 w 8975270"/>
              <a:gd name="connsiteY30" fmla="*/ 2462213 h 2462213"/>
              <a:gd name="connsiteX31" fmla="*/ 3171262 w 8975270"/>
              <a:gd name="connsiteY31" fmla="*/ 2462213 h 2462213"/>
              <a:gd name="connsiteX32" fmla="*/ 2662663 w 8975270"/>
              <a:gd name="connsiteY32" fmla="*/ 2462213 h 2462213"/>
              <a:gd name="connsiteX33" fmla="*/ 1884807 w 8975270"/>
              <a:gd name="connsiteY33" fmla="*/ 2462213 h 2462213"/>
              <a:gd name="connsiteX34" fmla="*/ 1196703 w 8975270"/>
              <a:gd name="connsiteY34" fmla="*/ 2462213 h 2462213"/>
              <a:gd name="connsiteX35" fmla="*/ 598351 w 8975270"/>
              <a:gd name="connsiteY35" fmla="*/ 2462213 h 2462213"/>
              <a:gd name="connsiteX36" fmla="*/ 0 w 8975270"/>
              <a:gd name="connsiteY36" fmla="*/ 2462213 h 2462213"/>
              <a:gd name="connsiteX37" fmla="*/ 0 w 8975270"/>
              <a:gd name="connsiteY37" fmla="*/ 2019015 h 2462213"/>
              <a:gd name="connsiteX38" fmla="*/ 0 w 8975270"/>
              <a:gd name="connsiteY38" fmla="*/ 1477328 h 2462213"/>
              <a:gd name="connsiteX39" fmla="*/ 0 w 8975270"/>
              <a:gd name="connsiteY39" fmla="*/ 935641 h 2462213"/>
              <a:gd name="connsiteX40" fmla="*/ 0 w 8975270"/>
              <a:gd name="connsiteY40" fmla="*/ 517065 h 2462213"/>
              <a:gd name="connsiteX41" fmla="*/ 0 w 8975270"/>
              <a:gd name="connsiteY41" fmla="*/ 0 h 24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975270" h="2462213" extrusionOk="0">
                <a:moveTo>
                  <a:pt x="0" y="0"/>
                </a:moveTo>
                <a:cubicBezTo>
                  <a:pt x="174144" y="-52094"/>
                  <a:pt x="299415" y="13988"/>
                  <a:pt x="598351" y="0"/>
                </a:cubicBezTo>
                <a:cubicBezTo>
                  <a:pt x="897287" y="-13988"/>
                  <a:pt x="823980" y="28851"/>
                  <a:pt x="927445" y="0"/>
                </a:cubicBezTo>
                <a:cubicBezTo>
                  <a:pt x="1030910" y="-28851"/>
                  <a:pt x="1318508" y="5501"/>
                  <a:pt x="1436043" y="0"/>
                </a:cubicBezTo>
                <a:cubicBezTo>
                  <a:pt x="1553578" y="-5501"/>
                  <a:pt x="1600887" y="13308"/>
                  <a:pt x="1765136" y="0"/>
                </a:cubicBezTo>
                <a:cubicBezTo>
                  <a:pt x="1929385" y="-13308"/>
                  <a:pt x="2093750" y="31497"/>
                  <a:pt x="2183982" y="0"/>
                </a:cubicBezTo>
                <a:cubicBezTo>
                  <a:pt x="2274214" y="-31497"/>
                  <a:pt x="2605654" y="37438"/>
                  <a:pt x="2782334" y="0"/>
                </a:cubicBezTo>
                <a:cubicBezTo>
                  <a:pt x="2959014" y="-37438"/>
                  <a:pt x="3100929" y="36966"/>
                  <a:pt x="3380685" y="0"/>
                </a:cubicBezTo>
                <a:cubicBezTo>
                  <a:pt x="3660441" y="-36966"/>
                  <a:pt x="3699148" y="15749"/>
                  <a:pt x="3799531" y="0"/>
                </a:cubicBezTo>
                <a:cubicBezTo>
                  <a:pt x="3899914" y="-15749"/>
                  <a:pt x="4240488" y="36970"/>
                  <a:pt x="4397882" y="0"/>
                </a:cubicBezTo>
                <a:cubicBezTo>
                  <a:pt x="4555276" y="-36970"/>
                  <a:pt x="4771741" y="23122"/>
                  <a:pt x="4906481" y="0"/>
                </a:cubicBezTo>
                <a:cubicBezTo>
                  <a:pt x="5041221" y="-23122"/>
                  <a:pt x="5162721" y="36400"/>
                  <a:pt x="5325327" y="0"/>
                </a:cubicBezTo>
                <a:cubicBezTo>
                  <a:pt x="5487933" y="-36400"/>
                  <a:pt x="5677402" y="12701"/>
                  <a:pt x="6013431" y="0"/>
                </a:cubicBezTo>
                <a:cubicBezTo>
                  <a:pt x="6349460" y="-12701"/>
                  <a:pt x="6430957" y="61048"/>
                  <a:pt x="6701535" y="0"/>
                </a:cubicBezTo>
                <a:cubicBezTo>
                  <a:pt x="6972113" y="-61048"/>
                  <a:pt x="7272585" y="19485"/>
                  <a:pt x="7479392" y="0"/>
                </a:cubicBezTo>
                <a:cubicBezTo>
                  <a:pt x="7686199" y="-19485"/>
                  <a:pt x="7738603" y="14369"/>
                  <a:pt x="7808485" y="0"/>
                </a:cubicBezTo>
                <a:cubicBezTo>
                  <a:pt x="7878367" y="-14369"/>
                  <a:pt x="8691609" y="133419"/>
                  <a:pt x="8975270" y="0"/>
                </a:cubicBezTo>
                <a:cubicBezTo>
                  <a:pt x="9018602" y="189982"/>
                  <a:pt x="8975062" y="362008"/>
                  <a:pt x="8975270" y="517065"/>
                </a:cubicBezTo>
                <a:cubicBezTo>
                  <a:pt x="8975478" y="672123"/>
                  <a:pt x="8968733" y="830831"/>
                  <a:pt x="8975270" y="935641"/>
                </a:cubicBezTo>
                <a:cubicBezTo>
                  <a:pt x="8981807" y="1040451"/>
                  <a:pt x="8963588" y="1279481"/>
                  <a:pt x="8975270" y="1378839"/>
                </a:cubicBezTo>
                <a:cubicBezTo>
                  <a:pt x="8986952" y="1478197"/>
                  <a:pt x="8962680" y="1712168"/>
                  <a:pt x="8975270" y="1797415"/>
                </a:cubicBezTo>
                <a:cubicBezTo>
                  <a:pt x="8987860" y="1882662"/>
                  <a:pt x="8906444" y="2181685"/>
                  <a:pt x="8975270" y="2462213"/>
                </a:cubicBezTo>
                <a:cubicBezTo>
                  <a:pt x="8850800" y="2472347"/>
                  <a:pt x="8779651" y="2459387"/>
                  <a:pt x="8646177" y="2462213"/>
                </a:cubicBezTo>
                <a:cubicBezTo>
                  <a:pt x="8512703" y="2465039"/>
                  <a:pt x="8255562" y="2450629"/>
                  <a:pt x="8047825" y="2462213"/>
                </a:cubicBezTo>
                <a:cubicBezTo>
                  <a:pt x="7840088" y="2473797"/>
                  <a:pt x="7642745" y="2435405"/>
                  <a:pt x="7359721" y="2462213"/>
                </a:cubicBezTo>
                <a:cubicBezTo>
                  <a:pt x="7076697" y="2489021"/>
                  <a:pt x="6967591" y="2409427"/>
                  <a:pt x="6671617" y="2462213"/>
                </a:cubicBezTo>
                <a:cubicBezTo>
                  <a:pt x="6375643" y="2514999"/>
                  <a:pt x="6278348" y="2416698"/>
                  <a:pt x="6073266" y="2462213"/>
                </a:cubicBezTo>
                <a:cubicBezTo>
                  <a:pt x="5868184" y="2507728"/>
                  <a:pt x="5681642" y="2441638"/>
                  <a:pt x="5474915" y="2462213"/>
                </a:cubicBezTo>
                <a:cubicBezTo>
                  <a:pt x="5268188" y="2482788"/>
                  <a:pt x="5079843" y="2462205"/>
                  <a:pt x="4786811" y="2462213"/>
                </a:cubicBezTo>
                <a:cubicBezTo>
                  <a:pt x="4493779" y="2462221"/>
                  <a:pt x="4461546" y="2452325"/>
                  <a:pt x="4278212" y="2462213"/>
                </a:cubicBezTo>
                <a:cubicBezTo>
                  <a:pt x="4094878" y="2472101"/>
                  <a:pt x="3837039" y="2384000"/>
                  <a:pt x="3500355" y="2462213"/>
                </a:cubicBezTo>
                <a:cubicBezTo>
                  <a:pt x="3163671" y="2540426"/>
                  <a:pt x="3271301" y="2438865"/>
                  <a:pt x="3171262" y="2462213"/>
                </a:cubicBezTo>
                <a:cubicBezTo>
                  <a:pt x="3071223" y="2485561"/>
                  <a:pt x="2829040" y="2444470"/>
                  <a:pt x="2662663" y="2462213"/>
                </a:cubicBezTo>
                <a:cubicBezTo>
                  <a:pt x="2496286" y="2479956"/>
                  <a:pt x="2086927" y="2425304"/>
                  <a:pt x="1884807" y="2462213"/>
                </a:cubicBezTo>
                <a:cubicBezTo>
                  <a:pt x="1682687" y="2499122"/>
                  <a:pt x="1402693" y="2408054"/>
                  <a:pt x="1196703" y="2462213"/>
                </a:cubicBezTo>
                <a:cubicBezTo>
                  <a:pt x="990713" y="2516372"/>
                  <a:pt x="838356" y="2428755"/>
                  <a:pt x="598351" y="2462213"/>
                </a:cubicBezTo>
                <a:cubicBezTo>
                  <a:pt x="358346" y="2495671"/>
                  <a:pt x="244666" y="2447739"/>
                  <a:pt x="0" y="2462213"/>
                </a:cubicBezTo>
                <a:cubicBezTo>
                  <a:pt x="-19958" y="2306848"/>
                  <a:pt x="43053" y="2191527"/>
                  <a:pt x="0" y="2019015"/>
                </a:cubicBezTo>
                <a:cubicBezTo>
                  <a:pt x="-43053" y="1846503"/>
                  <a:pt x="62136" y="1627879"/>
                  <a:pt x="0" y="1477328"/>
                </a:cubicBezTo>
                <a:cubicBezTo>
                  <a:pt x="-62136" y="1326777"/>
                  <a:pt x="27052" y="1149258"/>
                  <a:pt x="0" y="935641"/>
                </a:cubicBezTo>
                <a:cubicBezTo>
                  <a:pt x="-27052" y="722024"/>
                  <a:pt x="28000" y="652690"/>
                  <a:pt x="0" y="517065"/>
                </a:cubicBezTo>
                <a:cubicBezTo>
                  <a:pt x="-28000" y="381440"/>
                  <a:pt x="35023" y="16590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867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2200" b="1" dirty="0"/>
              <a:t>String[] names = {"yzk18","zack","yzk","杨中科","帅帅帅"};</a:t>
            </a:r>
          </a:p>
          <a:p>
            <a:r>
              <a:rPr lang="zh-CN" altLang="en-US" sz="2200" b="1" dirty="0"/>
              <a:t>for(String name : names)</a:t>
            </a:r>
          </a:p>
          <a:p>
            <a:r>
              <a:rPr lang="zh-CN" altLang="en-US" sz="2200" b="1" dirty="0"/>
              <a:t>{</a:t>
            </a:r>
          </a:p>
          <a:p>
            <a:r>
              <a:rPr lang="zh-CN" altLang="en-US" sz="2200" b="1" dirty="0"/>
              <a:t>	if(name.equals("杨中科"))</a:t>
            </a:r>
          </a:p>
          <a:p>
            <a:r>
              <a:rPr lang="zh-CN" altLang="en-US" sz="2200" b="1" dirty="0"/>
              <a:t>		continue;</a:t>
            </a:r>
          </a:p>
          <a:p>
            <a:r>
              <a:rPr lang="zh-CN" altLang="en-US" sz="2200" b="1" dirty="0"/>
              <a:t>	System.out.println(name);</a:t>
            </a:r>
          </a:p>
          <a:p>
            <a:r>
              <a:rPr lang="zh-CN" altLang="en-US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45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>
            <a:noAutofit/>
          </a:bodyPr>
          <a:lstStyle/>
          <a:p>
            <a:r>
              <a:rPr lang="zh-CN" altLang="en-US" sz="5000" dirty="0"/>
              <a:t>数组的打印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728133"/>
            <a:ext cx="11996056" cy="5875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300" b="1" dirty="0"/>
              <a:t>String[] names = {"</a:t>
            </a:r>
            <a:r>
              <a:rPr lang="en-US" altLang="zh-CN" sz="3300" b="1" dirty="0" err="1"/>
              <a:t>yzk</a:t>
            </a:r>
            <a:r>
              <a:rPr lang="en-US" altLang="zh-CN" sz="3300" b="1" dirty="0"/>
              <a:t>","</a:t>
            </a:r>
            <a:r>
              <a:rPr lang="en-US" altLang="zh-CN" sz="3300" b="1" dirty="0" err="1"/>
              <a:t>zack</a:t>
            </a:r>
            <a:r>
              <a:rPr lang="en-US" altLang="zh-CN" sz="3300" b="1" dirty="0"/>
              <a:t>","yang"};</a:t>
            </a:r>
          </a:p>
          <a:p>
            <a:pPr marL="0" indent="0">
              <a:buNone/>
            </a:pPr>
            <a:r>
              <a:rPr lang="en-US" altLang="zh-CN" sz="3300" b="1" dirty="0" err="1"/>
              <a:t>System.out.println</a:t>
            </a:r>
            <a:r>
              <a:rPr lang="en-US" altLang="zh-CN" sz="3300" b="1" dirty="0"/>
              <a:t>(names);</a:t>
            </a:r>
          </a:p>
          <a:p>
            <a:pPr marL="0" indent="0">
              <a:buNone/>
            </a:pPr>
            <a:r>
              <a:rPr lang="zh-CN" altLang="en-US" sz="3300" b="1" dirty="0"/>
              <a:t>数组打印</a:t>
            </a:r>
            <a:r>
              <a:rPr lang="en-US" altLang="zh-CN" sz="3300" b="1" dirty="0"/>
              <a:t>(</a:t>
            </a:r>
            <a:r>
              <a:rPr lang="en-US" altLang="zh-CN" sz="3300" b="1" dirty="0" err="1"/>
              <a:t>toString</a:t>
            </a:r>
            <a:r>
              <a:rPr lang="en-US" altLang="zh-CN" sz="3300" b="1" dirty="0"/>
              <a:t>())</a:t>
            </a:r>
            <a:r>
              <a:rPr lang="zh-CN" altLang="en-US" sz="3300" b="1" dirty="0"/>
              <a:t>不是可读的格式。</a:t>
            </a:r>
            <a:endParaRPr lang="en-US" altLang="zh-CN" sz="3300" b="1" dirty="0"/>
          </a:p>
          <a:p>
            <a:pPr marL="0" indent="0">
              <a:buNone/>
            </a:pPr>
            <a:r>
              <a:rPr lang="zh-CN" altLang="en-US" sz="3300" b="1" dirty="0"/>
              <a:t>方案：</a:t>
            </a:r>
            <a:endParaRPr lang="en-US" altLang="zh-CN" sz="3300" b="1" dirty="0"/>
          </a:p>
          <a:p>
            <a:pPr marL="0" indent="0">
              <a:buNone/>
            </a:pPr>
            <a:r>
              <a:rPr lang="en-US" altLang="zh-CN" sz="3300" b="1" dirty="0"/>
              <a:t>1</a:t>
            </a:r>
            <a:r>
              <a:rPr lang="zh-CN" altLang="en-US" sz="3300" b="1" dirty="0"/>
              <a:t>、手动</a:t>
            </a:r>
            <a:r>
              <a:rPr lang="en-US" altLang="zh-CN" sz="3300" b="1" dirty="0"/>
              <a:t>for</a:t>
            </a:r>
            <a:r>
              <a:rPr lang="zh-CN" altLang="en-US" sz="3300" b="1" dirty="0"/>
              <a:t>循环打印；</a:t>
            </a:r>
            <a:endParaRPr lang="en-US" altLang="zh-CN" sz="3300" b="1" dirty="0"/>
          </a:p>
          <a:p>
            <a:pPr marL="0" indent="0">
              <a:buNone/>
            </a:pPr>
            <a:r>
              <a:rPr lang="en-US" altLang="zh-CN" sz="3300" b="1" dirty="0"/>
              <a:t>2</a:t>
            </a:r>
            <a:r>
              <a:rPr lang="zh-CN" altLang="en-US" sz="3300" b="1" dirty="0"/>
              <a:t>、</a:t>
            </a:r>
            <a:r>
              <a:rPr lang="en-NZ" altLang="zh-CN" sz="3300" b="1" dirty="0"/>
              <a:t>import </a:t>
            </a:r>
            <a:r>
              <a:rPr lang="en-NZ" altLang="zh-CN" sz="3300" b="1" dirty="0" err="1"/>
              <a:t>java.util.Arrays</a:t>
            </a:r>
            <a:r>
              <a:rPr lang="en-NZ" altLang="zh-CN" sz="3300" b="1" dirty="0"/>
              <a:t>;</a:t>
            </a:r>
          </a:p>
          <a:p>
            <a:pPr marL="0" indent="0">
              <a:buNone/>
            </a:pPr>
            <a:r>
              <a:rPr lang="zh-CN" altLang="en-US" sz="3300" b="1" dirty="0"/>
              <a:t>然后</a:t>
            </a:r>
            <a:r>
              <a:rPr lang="en-US" altLang="zh-CN" sz="3300" b="1" dirty="0" err="1"/>
              <a:t>Arrays.toString</a:t>
            </a:r>
            <a:r>
              <a:rPr lang="en-US" altLang="zh-CN" sz="3300" b="1" dirty="0"/>
              <a:t>(a) </a:t>
            </a:r>
          </a:p>
          <a:p>
            <a:pPr marL="0" indent="0">
              <a:buNone/>
            </a:pPr>
            <a:r>
              <a:rPr lang="zh-CN" altLang="en-US" sz="3300" b="1" dirty="0"/>
              <a:t>如果用</a:t>
            </a:r>
            <a:r>
              <a:rPr lang="en-US" altLang="zh-CN" sz="3300" b="1" dirty="0"/>
              <a:t>IDEA</a:t>
            </a:r>
            <a:r>
              <a:rPr lang="zh-CN" altLang="en-US" sz="3300" b="1" dirty="0"/>
              <a:t>的自动</a:t>
            </a:r>
            <a:r>
              <a:rPr lang="en-US" altLang="zh-CN" sz="3300" b="1" dirty="0"/>
              <a:t>import</a:t>
            </a:r>
            <a:r>
              <a:rPr lang="zh-CN" altLang="en-US" sz="3300" b="1" dirty="0"/>
              <a:t>功能，不要错误地</a:t>
            </a:r>
            <a:r>
              <a:rPr lang="en-US" altLang="zh-CN" sz="3300" b="1" dirty="0"/>
              <a:t>import</a:t>
            </a:r>
            <a:r>
              <a:rPr lang="zh-CN" altLang="en-US" sz="3300" b="1" dirty="0"/>
              <a:t>同名类。</a:t>
            </a:r>
            <a:endParaRPr lang="en-US" altLang="zh-CN" sz="33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7FE72A-59E0-48A5-864E-C47A6EBE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3294327"/>
            <a:ext cx="6819900" cy="125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97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3062</TotalTime>
  <Words>341</Words>
  <Application>Microsoft Office PowerPoint</Application>
  <PresentationFormat>宽屏</PresentationFormat>
  <Paragraphs>48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Bookman Old Style</vt:lpstr>
      <vt:lpstr>Rockwell</vt:lpstr>
      <vt:lpstr>Damask</vt:lpstr>
      <vt:lpstr>主讲人：杨中科  SE101—— Java编程基础  16-数组其他</vt:lpstr>
      <vt:lpstr>一切类型皆可数组</vt:lpstr>
      <vt:lpstr>数组长度</vt:lpstr>
      <vt:lpstr>案例：数组的遍历</vt:lpstr>
      <vt:lpstr>增强for循环</vt:lpstr>
      <vt:lpstr>数组的打印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1039</cp:revision>
  <dcterms:created xsi:type="dcterms:W3CDTF">2021-01-02T23:47:39Z</dcterms:created>
  <dcterms:modified xsi:type="dcterms:W3CDTF">2021-04-29T07:37:28Z</dcterms:modified>
</cp:coreProperties>
</file>