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0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62372" autoAdjust="0"/>
  </p:normalViewPr>
  <p:slideViewPr>
    <p:cSldViewPr snapToGrid="0">
      <p:cViewPr varScale="1">
        <p:scale>
          <a:sx n="38" d="100"/>
          <a:sy n="38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String[] names = {"</a:t>
            </a:r>
            <a:r>
              <a:rPr lang="en-NZ" altLang="zh-CN" dirty="0" err="1"/>
              <a:t>yzk</a:t>
            </a:r>
            <a:r>
              <a:rPr lang="en-NZ" altLang="zh-CN" dirty="0"/>
              <a:t>","</a:t>
            </a:r>
            <a:r>
              <a:rPr lang="en-NZ" altLang="zh-CN" dirty="0" err="1"/>
              <a:t>zack</a:t>
            </a:r>
            <a:r>
              <a:rPr lang="en-NZ" altLang="zh-CN" dirty="0"/>
              <a:t>","yang"};</a:t>
            </a:r>
          </a:p>
          <a:p>
            <a:r>
              <a:rPr lang="en-NZ" altLang="zh-CN" dirty="0"/>
              <a:t>for(int </a:t>
            </a:r>
            <a:r>
              <a:rPr lang="en-NZ" altLang="zh-CN" dirty="0" err="1"/>
              <a:t>i</a:t>
            </a:r>
            <a:r>
              <a:rPr lang="en-NZ" altLang="zh-CN" dirty="0"/>
              <a:t>=names.length-1;i&gt;=0;i--)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</a:t>
            </a:r>
            <a:r>
              <a:rPr lang="en-NZ" altLang="zh-CN" dirty="0" err="1"/>
              <a:t>System.out.println</a:t>
            </a:r>
            <a:r>
              <a:rPr lang="en-NZ" altLang="zh-CN" dirty="0"/>
              <a:t>(names[</a:t>
            </a:r>
            <a:r>
              <a:rPr lang="en-NZ" altLang="zh-CN" dirty="0" err="1"/>
              <a:t>i</a:t>
            </a:r>
            <a:r>
              <a:rPr lang="en-NZ" altLang="zh-CN" dirty="0"/>
              <a:t>]);</a:t>
            </a:r>
          </a:p>
          <a:p>
            <a:r>
              <a:rPr lang="en-NZ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int nums1[]={3,8,9};</a:t>
            </a:r>
          </a:p>
          <a:p>
            <a:r>
              <a:rPr lang="en-NZ" altLang="zh-CN" dirty="0"/>
              <a:t>int nums2[]={5,2,8};</a:t>
            </a:r>
          </a:p>
          <a:p>
            <a:r>
              <a:rPr lang="en-NZ" altLang="zh-CN" dirty="0"/>
              <a:t>if(nums1.length!=nums2.length)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</a:t>
            </a:r>
            <a:r>
              <a:rPr lang="en-NZ" altLang="zh-CN" dirty="0" err="1"/>
              <a:t>System.out.println</a:t>
            </a:r>
            <a:r>
              <a:rPr lang="en-NZ" altLang="zh-CN" dirty="0"/>
              <a:t>("</a:t>
            </a:r>
            <a:r>
              <a:rPr lang="zh-CN" altLang="en-US" dirty="0"/>
              <a:t>长度不一样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</a:t>
            </a:r>
            <a:r>
              <a:rPr lang="en-NZ" altLang="zh-CN" dirty="0"/>
              <a:t>return;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/>
              <a:t>int nums3[]=new int[nums1.length];</a:t>
            </a:r>
          </a:p>
          <a:p>
            <a:r>
              <a:rPr lang="en-NZ" altLang="zh-CN" dirty="0"/>
              <a:t>for (int </a:t>
            </a:r>
            <a:r>
              <a:rPr lang="en-NZ" altLang="zh-CN" dirty="0" err="1"/>
              <a:t>i</a:t>
            </a:r>
            <a:r>
              <a:rPr lang="en-NZ" altLang="zh-CN" dirty="0"/>
              <a:t>=0;i&lt;nums1.length;i++)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nums3[</a:t>
            </a:r>
            <a:r>
              <a:rPr lang="en-NZ" altLang="zh-CN" dirty="0" err="1"/>
              <a:t>i</a:t>
            </a:r>
            <a:r>
              <a:rPr lang="en-NZ" altLang="zh-CN" dirty="0"/>
              <a:t>]=nums1[</a:t>
            </a:r>
            <a:r>
              <a:rPr lang="en-NZ" altLang="zh-CN" dirty="0" err="1"/>
              <a:t>i</a:t>
            </a:r>
            <a:r>
              <a:rPr lang="en-NZ" altLang="zh-CN" dirty="0"/>
              <a:t>]+nums2[</a:t>
            </a:r>
            <a:r>
              <a:rPr lang="en-NZ" altLang="zh-CN" dirty="0" err="1"/>
              <a:t>i</a:t>
            </a:r>
            <a:r>
              <a:rPr lang="en-NZ" altLang="zh-CN" dirty="0"/>
              <a:t>];</a:t>
            </a:r>
          </a:p>
          <a:p>
            <a:r>
              <a:rPr lang="en-NZ" altLang="zh-CN" dirty="0"/>
              <a:t>}</a:t>
            </a:r>
          </a:p>
          <a:p>
            <a:r>
              <a:rPr lang="en-NZ" altLang="zh-CN" dirty="0" err="1"/>
              <a:t>System.out.println</a:t>
            </a:r>
            <a:r>
              <a:rPr lang="en-NZ" altLang="zh-CN" dirty="0"/>
              <a:t>(</a:t>
            </a:r>
            <a:r>
              <a:rPr lang="en-NZ" altLang="zh-CN" dirty="0" err="1"/>
              <a:t>Arrays.toString</a:t>
            </a:r>
            <a:r>
              <a:rPr lang="en-NZ" altLang="zh-CN" dirty="0"/>
              <a:t>(nums3));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9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int </a:t>
            </a:r>
            <a:r>
              <a:rPr lang="en-NZ" altLang="zh-CN" dirty="0" err="1"/>
              <a:t>nums</a:t>
            </a:r>
            <a:r>
              <a:rPr lang="en-NZ" altLang="zh-CN" dirty="0"/>
              <a:t>[] = { 3, 5, 999, 2, 12 };</a:t>
            </a:r>
          </a:p>
          <a:p>
            <a:r>
              <a:rPr lang="en-NZ" altLang="zh-CN" dirty="0"/>
              <a:t>int max = </a:t>
            </a:r>
            <a:r>
              <a:rPr lang="en-NZ" altLang="zh-CN" dirty="0" err="1"/>
              <a:t>nums</a:t>
            </a:r>
            <a:r>
              <a:rPr lang="en-NZ" altLang="zh-CN" dirty="0"/>
              <a:t>[0]; // </a:t>
            </a:r>
            <a:r>
              <a:rPr lang="en-NZ" altLang="zh-CN" dirty="0" err="1"/>
              <a:t>nums</a:t>
            </a:r>
            <a:r>
              <a:rPr lang="en-NZ" altLang="zh-CN" dirty="0"/>
              <a:t>[0]</a:t>
            </a:r>
            <a:r>
              <a:rPr lang="zh-CN" altLang="en-US" dirty="0"/>
              <a:t>默认为最大值“当前最大值”</a:t>
            </a:r>
          </a:p>
          <a:p>
            <a:r>
              <a:rPr lang="en-NZ" altLang="zh-CN" dirty="0"/>
              <a:t>for (int </a:t>
            </a:r>
            <a:r>
              <a:rPr lang="en-NZ" altLang="zh-CN" dirty="0" err="1"/>
              <a:t>i</a:t>
            </a:r>
            <a:r>
              <a:rPr lang="en-NZ" altLang="zh-CN" dirty="0"/>
              <a:t> = 1; </a:t>
            </a:r>
            <a:r>
              <a:rPr lang="en-NZ" altLang="zh-CN" dirty="0" err="1"/>
              <a:t>i</a:t>
            </a:r>
            <a:r>
              <a:rPr lang="en-NZ" altLang="zh-CN" dirty="0"/>
              <a:t> &lt; </a:t>
            </a:r>
            <a:r>
              <a:rPr lang="en-NZ" altLang="zh-CN" dirty="0" err="1"/>
              <a:t>nums.length</a:t>
            </a:r>
            <a:r>
              <a:rPr lang="en-NZ" altLang="zh-CN" dirty="0"/>
              <a:t>; </a:t>
            </a:r>
            <a:r>
              <a:rPr lang="en-NZ" altLang="zh-CN" dirty="0" err="1"/>
              <a:t>i</a:t>
            </a:r>
            <a:r>
              <a:rPr lang="en-NZ" altLang="zh-CN" dirty="0"/>
              <a:t>++) // </a:t>
            </a:r>
            <a:r>
              <a:rPr lang="zh-CN" altLang="en-US" dirty="0"/>
              <a:t>下标从 </a:t>
            </a:r>
            <a:r>
              <a:rPr lang="en-US" altLang="zh-CN" dirty="0"/>
              <a:t>1 </a:t>
            </a:r>
            <a:r>
              <a:rPr lang="zh-CN" altLang="en-US" dirty="0"/>
              <a:t>开始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如果遍历到的数比如“当前最大值”还大，则把“当前最大值”更新成为这个更大的数</a:t>
            </a:r>
          </a:p>
          <a:p>
            <a:r>
              <a:rPr lang="zh-CN" altLang="en-US" dirty="0"/>
              <a:t>	</a:t>
            </a:r>
            <a:r>
              <a:rPr lang="en-NZ" altLang="zh-CN" dirty="0"/>
              <a:t>if (</a:t>
            </a:r>
            <a:r>
              <a:rPr lang="en-NZ" altLang="zh-CN" dirty="0" err="1"/>
              <a:t>nums</a:t>
            </a:r>
            <a:r>
              <a:rPr lang="en-NZ" altLang="zh-CN" dirty="0"/>
              <a:t>[</a:t>
            </a:r>
            <a:r>
              <a:rPr lang="en-NZ" altLang="zh-CN" dirty="0" err="1"/>
              <a:t>i</a:t>
            </a:r>
            <a:r>
              <a:rPr lang="en-NZ" altLang="zh-CN" dirty="0"/>
              <a:t>] &gt; max) // </a:t>
            </a:r>
            <a:r>
              <a:rPr lang="zh-CN" altLang="en-US" dirty="0"/>
              <a:t>元素大小比较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</a:t>
            </a:r>
            <a:r>
              <a:rPr lang="en-NZ" altLang="zh-CN" dirty="0"/>
              <a:t>max = </a:t>
            </a:r>
            <a:r>
              <a:rPr lang="en-NZ" altLang="zh-CN" dirty="0" err="1"/>
              <a:t>nums</a:t>
            </a:r>
            <a:r>
              <a:rPr lang="en-NZ" altLang="zh-CN" dirty="0"/>
              <a:t>[</a:t>
            </a:r>
            <a:r>
              <a:rPr lang="en-NZ" altLang="zh-CN" dirty="0" err="1"/>
              <a:t>i</a:t>
            </a:r>
            <a:r>
              <a:rPr lang="en-NZ" altLang="zh-CN" dirty="0"/>
              <a:t>]; // </a:t>
            </a:r>
            <a:r>
              <a:rPr lang="zh-CN" altLang="en-US" dirty="0"/>
              <a:t>保存最大值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NZ" altLang="zh-CN" dirty="0" err="1"/>
              <a:t>System.out.println</a:t>
            </a:r>
            <a:r>
              <a:rPr lang="en-NZ" altLang="zh-CN" dirty="0"/>
              <a:t>("max=" + max); // </a:t>
            </a:r>
            <a:r>
              <a:rPr lang="zh-CN" altLang="en-US"/>
              <a:t>输出最大值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17-</a:t>
            </a:r>
            <a:r>
              <a:rPr lang="zh-CN" altLang="en-US" dirty="0"/>
              <a:t>数组案例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逆序输出数组的值</a:t>
            </a:r>
            <a:r>
              <a:rPr lang="en-US" altLang="zh-CN" dirty="0"/>
              <a:t>(</a:t>
            </a:r>
            <a:r>
              <a:rPr lang="zh-CN" altLang="en-US" dirty="0"/>
              <a:t>难度</a:t>
            </a:r>
            <a:r>
              <a:rPr lang="en-US" altLang="zh-CN" dirty="0"/>
              <a:t>:</a:t>
            </a:r>
            <a:r>
              <a:rPr lang="zh-CN" altLang="en-US" dirty="0"/>
              <a:t>★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String[] names = {"</a:t>
            </a:r>
            <a:r>
              <a:rPr lang="en-US" altLang="zh-CN" sz="5000" dirty="0" err="1"/>
              <a:t>yzk</a:t>
            </a:r>
            <a:r>
              <a:rPr lang="en-US" altLang="zh-CN" sz="5000" dirty="0"/>
              <a:t>","</a:t>
            </a:r>
            <a:r>
              <a:rPr lang="en-US" altLang="zh-CN" sz="5000" dirty="0" err="1"/>
              <a:t>zack</a:t>
            </a:r>
            <a:r>
              <a:rPr lang="en-US" altLang="zh-CN" sz="5000" dirty="0"/>
              <a:t>","yang"};</a:t>
            </a:r>
          </a:p>
          <a:p>
            <a:pPr marL="0" indent="0">
              <a:buNone/>
            </a:pPr>
            <a:r>
              <a:rPr lang="zh-CN" altLang="en-US" sz="5000" dirty="0"/>
              <a:t>输出：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yang</a:t>
            </a:r>
          </a:p>
          <a:p>
            <a:pPr marL="0" indent="0">
              <a:buNone/>
            </a:pPr>
            <a:r>
              <a:rPr lang="en-US" altLang="zh-CN" sz="5000" dirty="0" err="1"/>
              <a:t>zack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 err="1"/>
              <a:t>yzk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3349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2 </a:t>
            </a:r>
            <a:r>
              <a:rPr lang="zh-CN" altLang="en-US" dirty="0"/>
              <a:t>个等长数组元素逐位的和</a:t>
            </a:r>
            <a:r>
              <a:rPr lang="en-US" altLang="zh-CN" dirty="0"/>
              <a:t>(</a:t>
            </a:r>
            <a:r>
              <a:rPr lang="zh-CN" altLang="en-US" dirty="0"/>
              <a:t>难度</a:t>
            </a:r>
            <a:r>
              <a:rPr lang="en-US" altLang="zh-CN" dirty="0"/>
              <a:t>:</a:t>
            </a:r>
            <a:r>
              <a:rPr lang="zh-CN" altLang="en-US" dirty="0"/>
              <a:t>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000" dirty="0"/>
              <a:t>已知 </a:t>
            </a:r>
            <a:r>
              <a:rPr lang="en-US" altLang="zh-CN" sz="6000" dirty="0"/>
              <a:t>3 </a:t>
            </a:r>
            <a:r>
              <a:rPr lang="zh-CN" altLang="en-US" sz="6000" dirty="0"/>
              <a:t>个数组 </a:t>
            </a:r>
            <a:r>
              <a:rPr lang="en-US" altLang="zh-CN" sz="6000" dirty="0"/>
              <a:t>int nums1[]={3,8,9}</a:t>
            </a:r>
            <a:r>
              <a:rPr lang="zh-CN" altLang="en-US" sz="6000" dirty="0"/>
              <a:t>、 </a:t>
            </a:r>
            <a:r>
              <a:rPr lang="en-US" altLang="zh-CN" sz="6000" dirty="0"/>
              <a:t>int nums2[]={5,2,8}</a:t>
            </a:r>
            <a:r>
              <a:rPr lang="zh-CN" altLang="en-US" sz="6000" dirty="0"/>
              <a:t>， </a:t>
            </a:r>
            <a:r>
              <a:rPr lang="en-US" altLang="zh-CN" sz="6000" dirty="0"/>
              <a:t>int nums3[]</a:t>
            </a:r>
            <a:r>
              <a:rPr lang="zh-CN" altLang="en-US" sz="6000" dirty="0"/>
              <a:t>， 逐位计算数组</a:t>
            </a:r>
            <a:r>
              <a:rPr lang="en-US" altLang="zh-CN" sz="6000" dirty="0"/>
              <a:t>nums1</a:t>
            </a:r>
            <a:r>
              <a:rPr lang="zh-CN" altLang="en-US" sz="6000" dirty="0"/>
              <a:t>、 </a:t>
            </a:r>
            <a:r>
              <a:rPr lang="en-US" altLang="zh-CN" sz="6000" dirty="0"/>
              <a:t>nums2 </a:t>
            </a:r>
            <a:r>
              <a:rPr lang="zh-CN" altLang="en-US" sz="6000" dirty="0"/>
              <a:t>元素和，赋值给 </a:t>
            </a:r>
            <a:r>
              <a:rPr lang="en-US" altLang="zh-CN" sz="6000" dirty="0"/>
              <a:t>nums3</a:t>
            </a:r>
            <a:r>
              <a:rPr lang="zh-CN" altLang="en-US" sz="6000" dirty="0"/>
              <a:t>，结果是</a:t>
            </a:r>
            <a:r>
              <a:rPr lang="en-US" altLang="zh-CN" sz="6000" dirty="0"/>
              <a:t>{8,10,17}</a:t>
            </a:r>
            <a:r>
              <a:rPr lang="zh-CN" altLang="en-US" sz="6000" dirty="0"/>
              <a:t>。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7306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查找数组中最大值</a:t>
            </a:r>
            <a:r>
              <a:rPr lang="en-US" altLang="zh-CN" dirty="0"/>
              <a:t>(</a:t>
            </a:r>
            <a:r>
              <a:rPr lang="zh-CN" altLang="en-US" dirty="0"/>
              <a:t>难度</a:t>
            </a:r>
            <a:r>
              <a:rPr lang="en-US" altLang="zh-CN" dirty="0"/>
              <a:t>:</a:t>
            </a:r>
            <a:r>
              <a:rPr lang="zh-CN" altLang="en-US" dirty="0"/>
              <a:t>★ ★ 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altLang="zh-CN" sz="5000" dirty="0"/>
              <a:t>int nums[] = { 3, 5, 999, 2, 12 };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思路：用一个变量记录“当前最大值”，碰到比“当前最大值”还大的数，那么就把“当前最大值”更新成为这个更大的数，一直到遍历结束，“当前最大值”就是最大值。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33137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416</Words>
  <Application>Microsoft Office PowerPoint</Application>
  <PresentationFormat>宽屏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Java编程基础  17-数组案例</vt:lpstr>
      <vt:lpstr>逆序输出数组的值(难度:★ )</vt:lpstr>
      <vt:lpstr>计算 2 个等长数组元素逐位的和(难度:★)</vt:lpstr>
      <vt:lpstr>查找数组中最大值(难度:★ ★ 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1054</cp:revision>
  <dcterms:created xsi:type="dcterms:W3CDTF">2021-01-02T23:47:39Z</dcterms:created>
  <dcterms:modified xsi:type="dcterms:W3CDTF">2021-04-29T07:37:35Z</dcterms:modified>
</cp:coreProperties>
</file>