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30" r:id="rId3"/>
    <p:sldId id="331" r:id="rId4"/>
    <p:sldId id="332" r:id="rId5"/>
    <p:sldId id="333" r:id="rId6"/>
    <p:sldId id="334" r:id="rId7"/>
    <p:sldId id="33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用组装电脑举例子。显卡、网卡都是现成的，按照规范接起来就行了。只要符合接口规范的，还可以插不同的硬件，比如</a:t>
            </a:r>
            <a:r>
              <a:rPr lang="en-US" altLang="zh-CN" dirty="0"/>
              <a:t>USB</a:t>
            </a:r>
            <a:r>
              <a:rPr lang="zh-CN" altLang="en-US" dirty="0"/>
              <a:t>上可以插无线鼠标、有线鼠标，还可以插</a:t>
            </a:r>
            <a:r>
              <a:rPr lang="en-US" altLang="zh-CN" dirty="0"/>
              <a:t>USB</a:t>
            </a:r>
            <a:r>
              <a:rPr lang="zh-CN" altLang="en-US" dirty="0"/>
              <a:t>声卡、插手机。还见到过“发泄键盘，就是一个回车键”。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）参数举例子：去理发店理发，可能传递的参数就是“哪个老师”、“什么发型”。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返回值举例子：取理发店，问问“我卡里还剩多少钱”，卡号就是参数，“查余额”就是方法，查出的余额就是返回值。我们可以把返回值发给老婆，记到脑子里，也可以问完了就堵上耳朵，一边跑一边说“我不听，我就是想问问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2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2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97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main</a:t>
            </a:r>
            <a:r>
              <a:rPr lang="zh-CN" altLang="en-US" sz="1200" dirty="0"/>
              <a:t>方法其实就是我们写的方法。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6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18-</a:t>
            </a:r>
            <a:r>
              <a:rPr lang="zh-CN" altLang="en-US" dirty="0"/>
              <a:t>方法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什么是方法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、程序</a:t>
            </a:r>
            <a:r>
              <a:rPr lang="en-US" altLang="zh-CN" sz="5000" dirty="0"/>
              <a:t>=</a:t>
            </a:r>
            <a:r>
              <a:rPr lang="zh-CN" altLang="en-US" sz="5000" dirty="0"/>
              <a:t>数据</a:t>
            </a:r>
            <a:r>
              <a:rPr lang="en-US" altLang="zh-CN" sz="5000" dirty="0"/>
              <a:t>+</a:t>
            </a:r>
            <a:r>
              <a:rPr lang="zh-CN" altLang="en-US" sz="5000" dirty="0"/>
              <a:t>命令</a:t>
            </a:r>
            <a:r>
              <a:rPr lang="en-US" altLang="zh-CN" sz="5000" dirty="0"/>
              <a:t>+</a:t>
            </a:r>
            <a:r>
              <a:rPr lang="zh-CN" altLang="en-US" sz="5000" dirty="0"/>
              <a:t>逻辑。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、方法</a:t>
            </a:r>
            <a:r>
              <a:rPr lang="en-US" altLang="zh-CN" sz="5000" dirty="0"/>
              <a:t>(method)</a:t>
            </a:r>
            <a:r>
              <a:rPr lang="zh-CN" altLang="en-US" sz="5000" dirty="0"/>
              <a:t>也可以叫函数</a:t>
            </a:r>
            <a:r>
              <a:rPr lang="en-US" altLang="zh-CN" sz="5000" dirty="0"/>
              <a:t>(function)</a:t>
            </a:r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、方法就是组成程序的可以“重复使用”的积木，方法把复杂的</a:t>
            </a:r>
            <a:r>
              <a:rPr lang="en-US" altLang="zh-CN" sz="5000" dirty="0"/>
              <a:t>N</a:t>
            </a:r>
            <a:r>
              <a:rPr lang="zh-CN" altLang="en-US" sz="5000" dirty="0"/>
              <a:t>行代码封装起来，让使用者可以通过“方法名”调用</a:t>
            </a:r>
            <a:r>
              <a:rPr lang="en-US" altLang="zh-CN" sz="5000" dirty="0"/>
              <a:t>(</a:t>
            </a:r>
            <a:r>
              <a:rPr lang="zh-CN" altLang="en-US" sz="5000" dirty="0"/>
              <a:t>使用</a:t>
            </a:r>
            <a:r>
              <a:rPr lang="en-US" altLang="zh-CN" sz="5000" dirty="0"/>
              <a:t>)</a:t>
            </a:r>
            <a:r>
              <a:rPr lang="zh-CN" altLang="en-US" sz="5000" dirty="0"/>
              <a:t>。比如</a:t>
            </a:r>
            <a:r>
              <a:rPr lang="en-US" altLang="zh-CN" sz="5000" dirty="0" err="1"/>
              <a:t>println</a:t>
            </a:r>
            <a:r>
              <a:rPr lang="en-US" altLang="zh-CN" sz="5000" dirty="0"/>
              <a:t>()</a:t>
            </a:r>
            <a:r>
              <a:rPr lang="zh-CN" altLang="en-US" sz="5000" dirty="0"/>
              <a:t>内部就很复杂。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3349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方法的组成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2141200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 dirty="0"/>
              <a:t>方法由方法名、参数、返回值组成。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1)</a:t>
            </a:r>
            <a:r>
              <a:rPr lang="zh-CN" altLang="en-US" sz="3900" dirty="0"/>
              <a:t>方法名是别人调用本“命令”的标识符。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2)</a:t>
            </a:r>
            <a:r>
              <a:rPr lang="zh-CN" altLang="en-US" sz="3900" dirty="0"/>
              <a:t>参数是调用方法的时候传递的数据。方法可能没有参数，可能有</a:t>
            </a:r>
            <a:r>
              <a:rPr lang="en-US" altLang="zh-CN" sz="3900" dirty="0"/>
              <a:t>1</a:t>
            </a:r>
            <a:r>
              <a:rPr lang="zh-CN" altLang="en-US" sz="3900" dirty="0"/>
              <a:t>个或者</a:t>
            </a:r>
            <a:r>
              <a:rPr lang="en-US" altLang="zh-CN" sz="3900" dirty="0"/>
              <a:t>N</a:t>
            </a:r>
            <a:r>
              <a:rPr lang="zh-CN" altLang="en-US" sz="3900" dirty="0"/>
              <a:t>个参数。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调用方法的时候要足量、正确的类型的传递参数。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3)</a:t>
            </a:r>
            <a:r>
              <a:rPr lang="zh-CN" altLang="en-US" sz="3900" dirty="0"/>
              <a:t>返回值是方法调用完成的结果。方法可能没有返回值。对于有返回值的方法，我们也</a:t>
            </a:r>
            <a:r>
              <a:rPr lang="zh-CN" altLang="en-US" sz="3900"/>
              <a:t>可以忽略返回值。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0340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两种方法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2141200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 dirty="0"/>
              <a:t>别人写好的方法：</a:t>
            </a:r>
            <a:r>
              <a:rPr lang="en-US" altLang="zh-CN" sz="3900" dirty="0"/>
              <a:t>JDK</a:t>
            </a:r>
            <a:r>
              <a:rPr lang="zh-CN" altLang="en-US" sz="3900" dirty="0"/>
              <a:t>内置的库中的方法；第三方库中的方法；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自己写的方法：给自己或者别人使用的方法。</a:t>
            </a:r>
            <a:endParaRPr lang="en-US" altLang="zh-CN" sz="3900" dirty="0"/>
          </a:p>
          <a:p>
            <a:pPr marL="0" indent="0">
              <a:buNone/>
            </a:pP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先学怎么调用别人的，熟练了再自己写。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3053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重载方法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2141200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 dirty="0"/>
              <a:t>允许存在一个以上的同名方法，只要参数个数或者参数类型不同即可。这些方法叫做“重载方法”。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编译器会根据调用的时候传递的参数的个数、类型来匹配合适的重载方法。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38535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方法的定义语法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2141200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/>
              <a:t>返回类型名 方法名</a:t>
            </a:r>
            <a:r>
              <a:rPr lang="en-US" altLang="zh-CN" sz="3600" dirty="0"/>
              <a:t>(</a:t>
            </a:r>
            <a:r>
              <a:rPr lang="zh-CN" altLang="en-US" sz="3600" dirty="0"/>
              <a:t>参数列表</a:t>
            </a:r>
            <a:r>
              <a:rPr lang="en-US" altLang="zh-CN" sz="3600" dirty="0"/>
              <a:t>)</a:t>
            </a:r>
          </a:p>
          <a:p>
            <a:pPr marL="0" indent="0">
              <a:buNone/>
            </a:pPr>
            <a:r>
              <a:rPr lang="en-US" altLang="zh-CN" sz="3600" dirty="0"/>
              <a:t>{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语句</a:t>
            </a:r>
            <a:r>
              <a:rPr lang="en-US" altLang="zh-CN" sz="3600" dirty="0"/>
              <a:t>;//</a:t>
            </a:r>
            <a:r>
              <a:rPr lang="zh-CN" altLang="en-US" sz="3600" dirty="0"/>
              <a:t>方法体</a:t>
            </a:r>
          </a:p>
          <a:p>
            <a:pPr marL="0" indent="0">
              <a:buNone/>
            </a:pPr>
            <a:r>
              <a:rPr lang="en-US" altLang="zh-CN" sz="3600" dirty="0"/>
              <a:t>}</a:t>
            </a:r>
          </a:p>
          <a:p>
            <a:pPr marL="0" indent="0">
              <a:buNone/>
            </a:pPr>
            <a:r>
              <a:rPr lang="zh-CN" altLang="en-US" sz="3600" dirty="0"/>
              <a:t>如果方法没有返回值，则“返回类型名 ”写</a:t>
            </a:r>
            <a:r>
              <a:rPr lang="en-US" altLang="zh-CN" sz="3600" dirty="0"/>
              <a:t>void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/>
              <a:t>查看一下</a:t>
            </a:r>
            <a:r>
              <a:rPr lang="en-US" altLang="zh-CN" sz="3600" dirty="0" err="1"/>
              <a:t>System.out</a:t>
            </a:r>
            <a:r>
              <a:rPr lang="zh-CN" altLang="en-US" sz="3600" dirty="0"/>
              <a:t>下的那些方法，查看一下</a:t>
            </a:r>
            <a:r>
              <a:rPr lang="en-US" altLang="zh-CN" sz="3600" dirty="0"/>
              <a:t>Arrays</a:t>
            </a:r>
            <a:r>
              <a:rPr lang="zh-CN" altLang="en-US" sz="3600" dirty="0"/>
              <a:t>下的那些方法。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1470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方法的调用语法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34800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900" dirty="0"/>
              <a:t>方法名 </a:t>
            </a:r>
            <a:r>
              <a:rPr lang="en-US" altLang="zh-CN" sz="3900" dirty="0"/>
              <a:t>(</a:t>
            </a:r>
            <a:r>
              <a:rPr lang="zh-CN" altLang="en-US" sz="3900" dirty="0"/>
              <a:t>参数列表</a:t>
            </a:r>
            <a:r>
              <a:rPr lang="en-US" altLang="zh-CN" sz="3900" dirty="0"/>
              <a:t>);</a:t>
            </a:r>
          </a:p>
          <a:p>
            <a:pPr marL="0" indent="0">
              <a:buNone/>
            </a:pPr>
            <a:r>
              <a:rPr lang="zh-CN" altLang="en-US" sz="3900" dirty="0"/>
              <a:t>或者有返回值且需要返回值，则：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变量</a:t>
            </a:r>
            <a:r>
              <a:rPr lang="en-US" altLang="zh-CN" sz="3900" dirty="0"/>
              <a:t>=</a:t>
            </a:r>
            <a:r>
              <a:rPr lang="zh-CN" altLang="en-US" sz="3900" dirty="0"/>
              <a:t>方法名 </a:t>
            </a:r>
            <a:r>
              <a:rPr lang="en-US" altLang="zh-CN" sz="3900" dirty="0"/>
              <a:t>(</a:t>
            </a:r>
            <a:r>
              <a:rPr lang="zh-CN" altLang="en-US" sz="3900" dirty="0"/>
              <a:t>参数列表</a:t>
            </a:r>
            <a:r>
              <a:rPr lang="en-US" altLang="zh-CN" sz="3900" dirty="0"/>
              <a:t>);</a:t>
            </a:r>
          </a:p>
          <a:p>
            <a:pPr marL="0" indent="0">
              <a:buNone/>
            </a:pP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举例调用</a:t>
            </a:r>
            <a:r>
              <a:rPr lang="en-US" altLang="zh-CN" sz="3900" dirty="0" err="1"/>
              <a:t>System.out</a:t>
            </a:r>
            <a:r>
              <a:rPr lang="zh-CN" altLang="en-US" sz="3900" dirty="0"/>
              <a:t>的方法、</a:t>
            </a:r>
            <a:r>
              <a:rPr lang="en-US" altLang="zh-CN" sz="3900" dirty="0"/>
              <a:t> </a:t>
            </a:r>
            <a:r>
              <a:rPr lang="en-US" altLang="zh-CN" sz="3900" dirty="0" err="1"/>
              <a:t>Arrays.toString</a:t>
            </a:r>
            <a:r>
              <a:rPr lang="en-US" altLang="zh-CN" sz="3900" dirty="0"/>
              <a:t>()</a:t>
            </a:r>
          </a:p>
          <a:p>
            <a:pPr marL="0" indent="0">
              <a:buNone/>
            </a:pPr>
            <a:r>
              <a:rPr lang="zh-CN" altLang="en-US" sz="3900" dirty="0"/>
              <a:t>调用方法的时候需要提前把对应方法中的类</a:t>
            </a:r>
            <a:r>
              <a:rPr lang="en-US" altLang="zh-CN" sz="3900" dirty="0"/>
              <a:t>import</a:t>
            </a:r>
            <a:r>
              <a:rPr lang="zh-CN" altLang="en-US" sz="3900" dirty="0"/>
              <a:t>进来。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2499711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561</Words>
  <Application>Microsoft Office PowerPoint</Application>
  <PresentationFormat>宽屏</PresentationFormat>
  <Paragraphs>44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Java编程基础  18-方法</vt:lpstr>
      <vt:lpstr>什么是方法</vt:lpstr>
      <vt:lpstr>方法的组成</vt:lpstr>
      <vt:lpstr>两种方法</vt:lpstr>
      <vt:lpstr>重载方法</vt:lpstr>
      <vt:lpstr>方法的定义语法</vt:lpstr>
      <vt:lpstr>方法的调用语法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1099</cp:revision>
  <dcterms:created xsi:type="dcterms:W3CDTF">2021-01-02T23:47:39Z</dcterms:created>
  <dcterms:modified xsi:type="dcterms:W3CDTF">2021-05-07T05:33:49Z</dcterms:modified>
</cp:coreProperties>
</file>