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6" r:id="rId3"/>
    <p:sldId id="337" r:id="rId4"/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先别管什么是类，什么是</a:t>
            </a:r>
            <a:r>
              <a:rPr lang="en-US" altLang="zh-CN" dirty="0"/>
              <a:t>new</a:t>
            </a:r>
            <a:r>
              <a:rPr lang="zh-CN" altLang="en-US" dirty="0"/>
              <a:t>，先用。我学设计模式、编译原理顿悟的故事。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0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谈到删除，就谈文件误删的悲剧。谈谈使用文件同步工具的好处。以及文件删除恢复的原理。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5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9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P2-1-</a:t>
            </a:r>
            <a:r>
              <a:rPr lang="zh-CN" altLang="en-US" dirty="0"/>
              <a:t>文件、日期等常用类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 dirty="0"/>
              <a:t>常用类</a:t>
            </a:r>
            <a:r>
              <a:rPr lang="en-US" altLang="zh-CN" cap="none" dirty="0"/>
              <a:t>: File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6045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/>
              <a:t>1</a:t>
            </a:r>
            <a:r>
              <a:rPr lang="zh-CN" altLang="en-US" sz="3200"/>
              <a:t>、输入输入、</a:t>
            </a:r>
            <a:r>
              <a:rPr lang="en-US" altLang="zh-CN" sz="3200"/>
              <a:t>IO</a:t>
            </a:r>
            <a:r>
              <a:rPr lang="zh-CN" altLang="en-US" sz="3200"/>
              <a:t>；文件、文件夹</a:t>
            </a:r>
            <a:r>
              <a:rPr lang="en-US" altLang="zh-CN" sz="3200"/>
              <a:t>(</a:t>
            </a:r>
            <a:r>
              <a:rPr lang="zh-CN" altLang="en-US" sz="3200"/>
              <a:t>目录</a:t>
            </a:r>
            <a:r>
              <a:rPr lang="en-US" altLang="zh-CN" sz="3200"/>
              <a:t>);</a:t>
            </a:r>
          </a:p>
          <a:p>
            <a:pPr marL="0" indent="0">
              <a:buNone/>
            </a:pPr>
            <a:r>
              <a:rPr lang="en-US" altLang="zh-CN" sz="3200"/>
              <a:t>2</a:t>
            </a:r>
            <a:r>
              <a:rPr lang="zh-CN" altLang="en-US" sz="3200"/>
              <a:t>、如何显示文件的扩展名。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3</a:t>
            </a:r>
            <a:r>
              <a:rPr lang="zh-CN" altLang="en-US" sz="3200"/>
              <a:t>、</a:t>
            </a:r>
            <a:r>
              <a:rPr lang="en-NZ" altLang="zh-CN" sz="3200" dirty="0"/>
              <a:t>import </a:t>
            </a:r>
            <a:r>
              <a:rPr lang="en-NZ" altLang="zh-CN" sz="3200" dirty="0" err="1"/>
              <a:t>java.io.File</a:t>
            </a:r>
            <a:r>
              <a:rPr lang="en-NZ" altLang="zh-CN" sz="3200" dirty="0"/>
              <a:t>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 dirty="0"/>
              <a:t>File</a:t>
            </a:r>
            <a:r>
              <a:rPr lang="zh-CN" altLang="en-US" sz="3200" dirty="0"/>
              <a:t>：代表文件或者目录</a:t>
            </a:r>
            <a:r>
              <a:rPr lang="en-US" altLang="zh-CN" sz="3200" dirty="0"/>
              <a:t>(</a:t>
            </a:r>
            <a:r>
              <a:rPr lang="zh-CN" altLang="en-US" sz="3200" dirty="0"/>
              <a:t>文件夹</a:t>
            </a:r>
            <a:r>
              <a:rPr lang="en-US" altLang="zh-CN" sz="3200" dirty="0"/>
              <a:t>)</a:t>
            </a:r>
            <a:r>
              <a:rPr lang="zh-CN" altLang="en-US" sz="3200" dirty="0"/>
              <a:t>。如果根据字符串创建</a:t>
            </a:r>
            <a:r>
              <a:rPr lang="en-US" altLang="zh-CN" sz="3200" dirty="0"/>
              <a:t>File</a:t>
            </a:r>
            <a:r>
              <a:rPr lang="zh-CN" altLang="en-US" sz="3200" dirty="0"/>
              <a:t>对象的话，必须用</a:t>
            </a:r>
            <a:r>
              <a:rPr lang="en-US" altLang="zh-CN" sz="3200" dirty="0"/>
              <a:t>new</a:t>
            </a:r>
            <a:r>
              <a:rPr lang="zh-CN" altLang="en-US" sz="3200" dirty="0"/>
              <a:t>；如果在</a:t>
            </a:r>
            <a:r>
              <a:rPr lang="en-US" altLang="zh-CN" sz="3200" dirty="0"/>
              <a:t>Windows</a:t>
            </a:r>
            <a:r>
              <a:rPr lang="zh-CN" altLang="en-US" sz="3200" dirty="0"/>
              <a:t>下，复制出来的路径默认是</a:t>
            </a:r>
            <a:r>
              <a:rPr lang="en-US" altLang="zh-CN" sz="3200" dirty="0"/>
              <a:t>\</a:t>
            </a:r>
            <a:r>
              <a:rPr lang="zh-CN" altLang="en-US" sz="3200" dirty="0"/>
              <a:t>分割的，需要转义</a:t>
            </a:r>
            <a:r>
              <a:rPr lang="en-US" altLang="zh-CN" sz="3200" dirty="0"/>
              <a:t>(IDEA</a:t>
            </a:r>
            <a:r>
              <a:rPr lang="zh-CN" altLang="en-US" sz="3200" dirty="0"/>
              <a:t>会自动转义</a:t>
            </a:r>
            <a:r>
              <a:rPr lang="en-US" altLang="zh-CN" sz="3200" dirty="0"/>
              <a:t>)</a:t>
            </a:r>
            <a:r>
              <a:rPr lang="zh-CN" altLang="en-US" sz="3200" dirty="0"/>
              <a:t>，也可以改成</a:t>
            </a:r>
            <a:r>
              <a:rPr lang="en-US" altLang="zh-CN" sz="3200" dirty="0"/>
              <a:t>/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File f1 = new File("d:/a/1.txt");</a:t>
            </a:r>
          </a:p>
          <a:p>
            <a:pPr marL="0" indent="0">
              <a:buNone/>
            </a:pPr>
            <a:r>
              <a:rPr lang="en-US" altLang="zh-CN" sz="3200"/>
              <a:t>5</a:t>
            </a:r>
            <a:r>
              <a:rPr lang="zh-CN" altLang="en-US" sz="3200"/>
              <a:t>、</a:t>
            </a:r>
            <a:r>
              <a:rPr lang="en-US" altLang="zh-CN" sz="3200" dirty="0"/>
              <a:t>File</a:t>
            </a:r>
            <a:r>
              <a:rPr lang="zh-CN" altLang="en-US" sz="3200" dirty="0"/>
              <a:t>只是代表逻辑上的一个文件或者目录</a:t>
            </a:r>
            <a:r>
              <a:rPr lang="en-US" altLang="zh-CN" sz="3200" dirty="0"/>
              <a:t>(</a:t>
            </a:r>
            <a:r>
              <a:rPr lang="zh-CN" altLang="en-US" sz="3200" dirty="0"/>
              <a:t>文件夹</a:t>
            </a:r>
            <a:r>
              <a:rPr lang="en-US" altLang="zh-CN" sz="3200" dirty="0"/>
              <a:t>)</a:t>
            </a:r>
            <a:r>
              <a:rPr lang="zh-CN" altLang="en-US" sz="3200" dirty="0"/>
              <a:t>，不代表一定存在。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2780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C168-A399-4915-B703-C417D60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778933"/>
          </a:xfrm>
        </p:spPr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类主要成员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D2E74-E6E9-4B3A-9E76-CB124C1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" y="657648"/>
            <a:ext cx="11853939" cy="601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2700" dirty="0"/>
              <a:t>delete() </a:t>
            </a:r>
            <a:r>
              <a:rPr lang="zh-CN" altLang="en-US" sz="2700" dirty="0"/>
              <a:t>：删除</a:t>
            </a:r>
            <a:r>
              <a:rPr lang="en-US" altLang="zh-CN" sz="2700" dirty="0"/>
              <a:t>(</a:t>
            </a:r>
            <a:r>
              <a:rPr lang="zh-CN" altLang="en-US" sz="2700" dirty="0"/>
              <a:t>如果是非空目录，会报错</a:t>
            </a:r>
            <a:r>
              <a:rPr lang="en-US" altLang="zh-CN" sz="2700" dirty="0"/>
              <a:t>)</a:t>
            </a:r>
            <a:r>
              <a:rPr lang="zh-CN" altLang="en-US" sz="2700" dirty="0"/>
              <a:t>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 err="1"/>
              <a:t>boolean</a:t>
            </a:r>
            <a:r>
              <a:rPr lang="en-NZ" altLang="zh-CN" sz="2700" dirty="0"/>
              <a:t> exists()</a:t>
            </a:r>
            <a:r>
              <a:rPr lang="zh-CN" altLang="en-US" sz="2700" dirty="0"/>
              <a:t> ：是否存在；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/>
              <a:t>String </a:t>
            </a:r>
            <a:r>
              <a:rPr lang="en-NZ" altLang="zh-CN" sz="2700" dirty="0" err="1"/>
              <a:t>getName</a:t>
            </a:r>
            <a:r>
              <a:rPr lang="en-NZ" altLang="zh-CN" sz="2700" dirty="0"/>
              <a:t>() </a:t>
            </a:r>
            <a:r>
              <a:rPr lang="zh-CN" altLang="en-US" sz="2700" dirty="0"/>
              <a:t>：获得名称</a:t>
            </a:r>
            <a:r>
              <a:rPr lang="en-US" altLang="zh-CN" sz="2700" dirty="0"/>
              <a:t>(</a:t>
            </a:r>
            <a:r>
              <a:rPr lang="zh-CN" altLang="en-US" sz="2700" dirty="0"/>
              <a:t>最后一部分</a:t>
            </a:r>
            <a:r>
              <a:rPr lang="en-US" altLang="zh-CN" sz="2700" dirty="0"/>
              <a:t>)</a:t>
            </a:r>
            <a:r>
              <a:rPr lang="zh-CN" altLang="en-US" sz="2700" dirty="0"/>
              <a:t>；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String </a:t>
            </a:r>
            <a:r>
              <a:rPr lang="en-NZ" altLang="zh-CN" sz="2700" dirty="0" err="1"/>
              <a:t>getParent</a:t>
            </a:r>
            <a:r>
              <a:rPr lang="en-NZ" altLang="zh-CN" sz="2700" dirty="0"/>
              <a:t>()</a:t>
            </a:r>
            <a:r>
              <a:rPr lang="zh-CN" altLang="en-US" sz="2700" dirty="0"/>
              <a:t>、</a:t>
            </a:r>
            <a:r>
              <a:rPr lang="en-US" altLang="zh-CN" sz="2700" dirty="0"/>
              <a:t>File </a:t>
            </a:r>
            <a:r>
              <a:rPr lang="en-NZ" altLang="zh-CN" sz="2700" dirty="0" err="1"/>
              <a:t>getParentFile</a:t>
            </a:r>
            <a:r>
              <a:rPr lang="en-NZ" altLang="zh-CN" sz="2700" dirty="0"/>
              <a:t>()</a:t>
            </a:r>
            <a:r>
              <a:rPr lang="zh-CN" altLang="en-US" sz="2700" dirty="0"/>
              <a:t>：得到上一级；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 err="1"/>
              <a:t>getPath</a:t>
            </a:r>
            <a:r>
              <a:rPr lang="en-NZ" altLang="zh-CN" sz="2700" dirty="0"/>
              <a:t>()</a:t>
            </a:r>
            <a:r>
              <a:rPr lang="zh-CN" altLang="en-US" sz="2700" dirty="0"/>
              <a:t>：得到路径部分；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 err="1"/>
              <a:t>boolean</a:t>
            </a:r>
            <a:r>
              <a:rPr lang="en-NZ" altLang="zh-CN" sz="2700" dirty="0"/>
              <a:t> </a:t>
            </a:r>
            <a:r>
              <a:rPr lang="en-NZ" altLang="zh-CN" sz="2700" dirty="0" err="1"/>
              <a:t>isDirectory</a:t>
            </a:r>
            <a:r>
              <a:rPr lang="en-NZ" altLang="zh-CN" sz="2700" dirty="0"/>
              <a:t>()</a:t>
            </a:r>
            <a:r>
              <a:rPr lang="zh-CN" altLang="en-US" sz="2700" dirty="0"/>
              <a:t>：是否是目录；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 err="1"/>
              <a:t>boolean</a:t>
            </a:r>
            <a:r>
              <a:rPr lang="en-NZ" altLang="zh-CN" sz="2700" dirty="0"/>
              <a:t> </a:t>
            </a:r>
            <a:r>
              <a:rPr lang="en-NZ" altLang="zh-CN" sz="2700" dirty="0" err="1"/>
              <a:t>isFile</a:t>
            </a:r>
            <a:r>
              <a:rPr lang="en-NZ" altLang="zh-CN" sz="2700" dirty="0"/>
              <a:t>()</a:t>
            </a:r>
            <a:r>
              <a:rPr lang="zh-CN" altLang="en-US" sz="2700" dirty="0"/>
              <a:t>：是否是文件；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/>
              <a:t>String[] list()</a:t>
            </a:r>
            <a:r>
              <a:rPr lang="zh-CN" altLang="en-US" sz="2700" dirty="0"/>
              <a:t>、</a:t>
            </a:r>
            <a:r>
              <a:rPr lang="en-NZ" altLang="zh-CN" sz="2700" dirty="0"/>
              <a:t>File[] </a:t>
            </a:r>
            <a:r>
              <a:rPr lang="en-NZ" altLang="zh-CN" sz="2700" dirty="0" err="1"/>
              <a:t>listFiles</a:t>
            </a:r>
            <a:r>
              <a:rPr lang="en-NZ" altLang="zh-CN" sz="2700" dirty="0"/>
              <a:t>()</a:t>
            </a:r>
            <a:r>
              <a:rPr lang="zh-CN" altLang="en-US" sz="2700" dirty="0"/>
              <a:t>：获得子项</a:t>
            </a:r>
            <a:r>
              <a:rPr lang="en-US" altLang="zh-CN" sz="2700" dirty="0"/>
              <a:t>(</a:t>
            </a:r>
            <a:r>
              <a:rPr lang="zh-CN" altLang="en-US" sz="2700" dirty="0"/>
              <a:t>文件及目录</a:t>
            </a:r>
            <a:r>
              <a:rPr lang="en-US" altLang="zh-CN" sz="2700" dirty="0"/>
              <a:t>)</a:t>
            </a:r>
            <a:r>
              <a:rPr lang="zh-CN" altLang="en-US" sz="2700" dirty="0"/>
              <a:t>，不包含更下一级。</a:t>
            </a:r>
            <a:endParaRPr lang="en-US" altLang="zh-CN" sz="2700" dirty="0"/>
          </a:p>
          <a:p>
            <a:pPr marL="0" indent="0">
              <a:buNone/>
            </a:pPr>
            <a:r>
              <a:rPr lang="en-NZ" altLang="zh-CN" sz="2700" dirty="0" err="1"/>
              <a:t>mkdirs</a:t>
            </a:r>
            <a:r>
              <a:rPr lang="en-NZ" altLang="zh-CN" sz="2700" dirty="0"/>
              <a:t>()</a:t>
            </a:r>
            <a:r>
              <a:rPr lang="zh-CN" altLang="en-US" sz="2700" dirty="0"/>
              <a:t>：如果这个目录不存在，则创建，如果上</a:t>
            </a:r>
            <a:r>
              <a:rPr lang="en-US" altLang="zh-CN" sz="2700" dirty="0"/>
              <a:t>N</a:t>
            </a:r>
            <a:r>
              <a:rPr lang="zh-CN" altLang="en-US" sz="2700" dirty="0"/>
              <a:t>级目录不存在，也把他们创建起来，不要错误调用成了</a:t>
            </a:r>
            <a:r>
              <a:rPr lang="en-US" altLang="zh-CN" sz="2700" dirty="0" err="1"/>
              <a:t>mkdir</a:t>
            </a:r>
            <a:r>
              <a:rPr lang="en-US" altLang="zh-CN" sz="2700" dirty="0"/>
              <a:t>()</a:t>
            </a:r>
            <a:r>
              <a:rPr lang="zh-CN" altLang="en-US" sz="2700" dirty="0"/>
              <a:t>。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8562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 dirty="0"/>
              <a:t>常用类</a:t>
            </a:r>
            <a:r>
              <a:rPr lang="en-US" altLang="zh-CN" cap="none" dirty="0"/>
              <a:t>: </a:t>
            </a:r>
            <a:r>
              <a:rPr lang="zh-CN" altLang="en-US" cap="none" dirty="0"/>
              <a:t>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100" dirty="0"/>
              <a:t>1</a:t>
            </a:r>
            <a:r>
              <a:rPr lang="zh-CN" altLang="en-US" sz="3100" dirty="0"/>
              <a:t>、在</a:t>
            </a:r>
            <a:r>
              <a:rPr lang="en-US" altLang="zh-CN" sz="3100" dirty="0"/>
              <a:t>1.8</a:t>
            </a:r>
            <a:r>
              <a:rPr lang="zh-CN" altLang="en-US" sz="3100" dirty="0"/>
              <a:t>之前，日期时间都用</a:t>
            </a:r>
            <a:r>
              <a:rPr lang="en-US" altLang="zh-CN" sz="3100" dirty="0"/>
              <a:t>Date</a:t>
            </a:r>
            <a:r>
              <a:rPr lang="zh-CN" altLang="en-US" sz="3100" dirty="0"/>
              <a:t>，难用。</a:t>
            </a:r>
            <a:endParaRPr lang="en-US" altLang="zh-CN" sz="3100" dirty="0"/>
          </a:p>
          <a:p>
            <a:pPr marL="0" indent="0">
              <a:buNone/>
            </a:pPr>
            <a:r>
              <a:rPr lang="en-US" altLang="zh-CN" sz="3100" dirty="0"/>
              <a:t>2</a:t>
            </a:r>
            <a:r>
              <a:rPr lang="zh-CN" altLang="en-US" sz="3100" dirty="0"/>
              <a:t>、</a:t>
            </a:r>
            <a:r>
              <a:rPr lang="en-NZ" altLang="zh-CN" sz="3100" dirty="0"/>
              <a:t>import </a:t>
            </a:r>
            <a:r>
              <a:rPr lang="en-NZ" altLang="zh-CN" sz="3100" dirty="0" err="1"/>
              <a:t>java.time.XXX</a:t>
            </a:r>
            <a:r>
              <a:rPr lang="en-NZ" altLang="zh-CN" sz="3100" dirty="0"/>
              <a:t>;</a:t>
            </a:r>
          </a:p>
          <a:p>
            <a:pPr marL="0" indent="0">
              <a:buNone/>
            </a:pPr>
            <a:r>
              <a:rPr lang="en-US" altLang="zh-CN" sz="3100" dirty="0" err="1"/>
              <a:t>LocalDate</a:t>
            </a:r>
            <a:r>
              <a:rPr lang="zh-CN" altLang="en-US" sz="3100" dirty="0"/>
              <a:t>：日期；</a:t>
            </a:r>
            <a:r>
              <a:rPr lang="en-US" altLang="zh-CN" sz="3100" dirty="0"/>
              <a:t> </a:t>
            </a:r>
            <a:r>
              <a:rPr lang="en-US" altLang="zh-CN" sz="3100" dirty="0" err="1"/>
              <a:t>LocalTime</a:t>
            </a:r>
            <a:r>
              <a:rPr lang="zh-CN" altLang="en-US" sz="3100" dirty="0"/>
              <a:t>：时间；</a:t>
            </a:r>
            <a:r>
              <a:rPr lang="en-US" altLang="zh-CN" sz="3100" dirty="0" err="1"/>
              <a:t>LocalDateTime</a:t>
            </a:r>
            <a:r>
              <a:rPr lang="zh-CN" altLang="en-US" sz="3100" dirty="0"/>
              <a:t>：日期</a:t>
            </a:r>
            <a:r>
              <a:rPr lang="en-US" altLang="zh-CN" sz="3100" dirty="0"/>
              <a:t>+</a:t>
            </a:r>
            <a:r>
              <a:rPr lang="zh-CN" altLang="en-US" sz="3100" dirty="0"/>
              <a:t>时间；</a:t>
            </a:r>
            <a:endParaRPr lang="en-US" altLang="zh-CN" sz="3100" dirty="0"/>
          </a:p>
          <a:p>
            <a:pPr marL="0" indent="0">
              <a:buNone/>
            </a:pPr>
            <a:r>
              <a:rPr lang="en-US" altLang="zh-CN" sz="3100" dirty="0"/>
              <a:t>3</a:t>
            </a:r>
            <a:r>
              <a:rPr lang="zh-CN" altLang="en-US" sz="3100" dirty="0"/>
              <a:t>、获取当前日期：</a:t>
            </a:r>
            <a:r>
              <a:rPr lang="en-NZ" altLang="zh-CN" sz="3100" dirty="0" err="1"/>
              <a:t>LocalDate</a:t>
            </a:r>
            <a:r>
              <a:rPr lang="en-NZ" altLang="zh-CN" sz="3100" dirty="0"/>
              <a:t> d1 = </a:t>
            </a:r>
            <a:r>
              <a:rPr lang="en-NZ" altLang="zh-CN" sz="3100" dirty="0" err="1"/>
              <a:t>LocalDate.now</a:t>
            </a:r>
            <a:r>
              <a:rPr lang="en-NZ" altLang="zh-CN" sz="3100" dirty="0"/>
              <a:t>()</a:t>
            </a:r>
            <a:r>
              <a:rPr lang="zh-CN" altLang="en-US" sz="3100" dirty="0"/>
              <a:t>；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获取指定日期：</a:t>
            </a:r>
            <a:r>
              <a:rPr lang="it-IT" altLang="zh-CN" sz="3100" dirty="0"/>
              <a:t>LocalDate d1 = LocalDate.of(2021,4,30)</a:t>
            </a:r>
            <a:r>
              <a:rPr lang="zh-CN" altLang="en-US" sz="3100" dirty="0"/>
              <a:t>；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把字符串解析为日期：</a:t>
            </a:r>
            <a:r>
              <a:rPr lang="it-IT" altLang="zh-CN" sz="3100" dirty="0"/>
              <a:t>LocalDate d1 = LocalDate.parse("2008-08-30")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日期对象</a:t>
            </a:r>
            <a:r>
              <a:rPr lang="en-US" altLang="zh-CN" sz="3100" dirty="0"/>
              <a:t>.</a:t>
            </a:r>
            <a:r>
              <a:rPr lang="en-US" altLang="zh-CN" sz="3100" dirty="0" err="1"/>
              <a:t>getXXX</a:t>
            </a:r>
            <a:r>
              <a:rPr lang="en-US" altLang="zh-CN" sz="3100" dirty="0"/>
              <a:t>()</a:t>
            </a:r>
            <a:r>
              <a:rPr lang="zh-CN" altLang="en-US" sz="3100" dirty="0"/>
              <a:t>用于获取年月日的部分；</a:t>
            </a:r>
            <a:endParaRPr lang="en-US" altLang="zh-CN" sz="3100" dirty="0"/>
          </a:p>
        </p:txBody>
      </p:sp>
    </p:spTree>
    <p:extLst>
      <p:ext uri="{BB962C8B-B14F-4D97-AF65-F5344CB8AC3E}">
        <p14:creationId xmlns:p14="http://schemas.microsoft.com/office/powerpoint/2010/main" val="367255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 dirty="0"/>
              <a:t>常用类</a:t>
            </a:r>
            <a:r>
              <a:rPr lang="en-US" altLang="zh-CN" cap="none" dirty="0"/>
              <a:t>: </a:t>
            </a:r>
            <a:r>
              <a:rPr lang="zh-CN" altLang="en-US" cap="none" dirty="0"/>
              <a:t>日期、时间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728132"/>
            <a:ext cx="11853483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、获取当前时间：</a:t>
            </a:r>
            <a:r>
              <a:rPr lang="en-NZ" altLang="zh-CN" sz="3600" dirty="0" err="1"/>
              <a:t>LocalTime</a:t>
            </a:r>
            <a:r>
              <a:rPr lang="en-NZ" altLang="zh-CN" sz="3600" dirty="0"/>
              <a:t> t1 = </a:t>
            </a:r>
            <a:r>
              <a:rPr lang="en-NZ" altLang="zh-CN" sz="3600" dirty="0" err="1"/>
              <a:t>LocalTime.now</a:t>
            </a:r>
            <a:r>
              <a:rPr lang="en-NZ" altLang="zh-CN" sz="3600" dirty="0"/>
              <a:t>();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获取指定时间：</a:t>
            </a:r>
            <a:r>
              <a:rPr lang="en-NZ" altLang="zh-CN" sz="3600" dirty="0"/>
              <a:t> </a:t>
            </a:r>
            <a:r>
              <a:rPr lang="en-NZ" altLang="zh-CN" sz="3600" dirty="0" err="1"/>
              <a:t>LocalTime</a:t>
            </a:r>
            <a:r>
              <a:rPr lang="it-IT" altLang="zh-CN" sz="3600" dirty="0"/>
              <a:t> </a:t>
            </a:r>
            <a:r>
              <a:rPr lang="en-US" altLang="zh-CN" sz="3600" dirty="0"/>
              <a:t>t</a:t>
            </a:r>
            <a:r>
              <a:rPr lang="it-IT" altLang="zh-CN" sz="3600" dirty="0"/>
              <a:t>1 = </a:t>
            </a:r>
            <a:r>
              <a:rPr lang="en-NZ" altLang="zh-CN" sz="3600" dirty="0" err="1"/>
              <a:t>LocalTime</a:t>
            </a:r>
            <a:r>
              <a:rPr lang="it-IT" altLang="zh-CN" sz="3600" dirty="0"/>
              <a:t>.of(xxx)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把字符串解析为日期：</a:t>
            </a:r>
            <a:r>
              <a:rPr lang="en-NZ" altLang="zh-CN" sz="3600" dirty="0" err="1"/>
              <a:t>LocalTime</a:t>
            </a:r>
            <a:r>
              <a:rPr lang="en-NZ" altLang="zh-CN" sz="3600" dirty="0"/>
              <a:t> t1 = </a:t>
            </a:r>
            <a:r>
              <a:rPr lang="en-NZ" altLang="zh-CN" sz="3600" dirty="0" err="1"/>
              <a:t>LocalTime.parse</a:t>
            </a:r>
            <a:r>
              <a:rPr lang="en-NZ" altLang="zh-CN" sz="3600" dirty="0"/>
              <a:t>("05:01:08");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对象</a:t>
            </a:r>
            <a:r>
              <a:rPr lang="en-US" altLang="zh-CN" sz="3600" dirty="0"/>
              <a:t>.</a:t>
            </a:r>
            <a:r>
              <a:rPr lang="en-US" altLang="zh-CN" sz="3600" dirty="0" err="1"/>
              <a:t>getXXX</a:t>
            </a:r>
            <a:r>
              <a:rPr lang="en-US" altLang="zh-CN" sz="3600" dirty="0"/>
              <a:t>()</a:t>
            </a:r>
            <a:r>
              <a:rPr lang="zh-CN" altLang="en-US" sz="3600" dirty="0"/>
              <a:t>用于获取时分秒的部分；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NZ" altLang="zh-CN" sz="3600" dirty="0" err="1"/>
              <a:t>LocalDateTime</a:t>
            </a:r>
            <a:r>
              <a:rPr lang="zh-CN" altLang="en-US" sz="3600" dirty="0"/>
              <a:t>用法也差不多。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0593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496</Words>
  <Application>Microsoft Office PowerPoint</Application>
  <PresentationFormat>宽屏</PresentationFormat>
  <Paragraphs>39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P2-1-文件、日期等常用类</vt:lpstr>
      <vt:lpstr>常用类: File</vt:lpstr>
      <vt:lpstr>File类主要成员</vt:lpstr>
      <vt:lpstr>常用类: 日期</vt:lpstr>
      <vt:lpstr>常用类: 日期、时间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1244</cp:revision>
  <dcterms:created xsi:type="dcterms:W3CDTF">2021-01-02T23:47:39Z</dcterms:created>
  <dcterms:modified xsi:type="dcterms:W3CDTF">2021-05-06T04:27:04Z</dcterms:modified>
</cp:coreProperties>
</file>