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sldIdLst>
    <p:sldId id="324" r:id="rId2"/>
    <p:sldId id="337" r:id="rId3"/>
    <p:sldId id="338" r:id="rId4"/>
    <p:sldId id="339" r:id="rId5"/>
    <p:sldId id="34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4" autoAdjust="0"/>
    <p:restoredTop sz="86912" autoAdjust="0"/>
  </p:normalViewPr>
  <p:slideViewPr>
    <p:cSldViewPr snapToGrid="0">
      <p:cViewPr varScale="1">
        <p:scale>
          <a:sx n="65" d="100"/>
          <a:sy n="65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P2-2-</a:t>
            </a:r>
            <a:r>
              <a:rPr lang="zh-CN" altLang="en-US"/>
              <a:t>字符串的更多方法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BC168-A399-4915-B703-C417D600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778933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类主要成员</a:t>
            </a:r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D2E74-E6E9-4B3A-9E76-CB124C154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4" y="657648"/>
            <a:ext cx="11853939" cy="6014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700"/>
              <a:t>1</a:t>
            </a:r>
            <a:r>
              <a:rPr lang="zh-CN" altLang="en-US" sz="2700"/>
              <a:t>、</a:t>
            </a:r>
            <a:r>
              <a:rPr lang="en-NZ" altLang="zh-CN" sz="2700"/>
              <a:t>int length() </a:t>
            </a:r>
            <a:r>
              <a:rPr lang="zh-CN" altLang="en-US" sz="2700"/>
              <a:t>字符串长度；</a:t>
            </a:r>
            <a:endParaRPr lang="en-US" altLang="zh-CN" sz="2700"/>
          </a:p>
          <a:p>
            <a:pPr marL="0" indent="0">
              <a:buNone/>
            </a:pPr>
            <a:r>
              <a:rPr lang="en-US" altLang="zh-CN" sz="2700"/>
              <a:t>2</a:t>
            </a:r>
            <a:r>
              <a:rPr lang="zh-CN" altLang="en-US" sz="2700"/>
              <a:t>、</a:t>
            </a:r>
            <a:r>
              <a:rPr lang="en-NZ" altLang="zh-CN" sz="2700"/>
              <a:t>char charAt(int index) </a:t>
            </a:r>
            <a:r>
              <a:rPr lang="zh-CN" altLang="en-US" sz="2700"/>
              <a:t>获得第</a:t>
            </a:r>
            <a:r>
              <a:rPr lang="en-US" altLang="zh-CN" sz="2700"/>
              <a:t>index</a:t>
            </a:r>
            <a:r>
              <a:rPr lang="zh-CN" altLang="en-US" sz="2700"/>
              <a:t>个位置的字符。</a:t>
            </a:r>
            <a:endParaRPr lang="en-US" altLang="zh-CN" sz="2700"/>
          </a:p>
          <a:p>
            <a:pPr marL="0" indent="0">
              <a:buNone/>
            </a:pPr>
            <a:r>
              <a:rPr lang="en-US" altLang="zh-CN" sz="2700"/>
              <a:t>3</a:t>
            </a:r>
            <a:r>
              <a:rPr lang="zh-CN" altLang="en-US" sz="2700"/>
              <a:t>、</a:t>
            </a:r>
            <a:r>
              <a:rPr lang="en-NZ" altLang="zh-CN" sz="2700"/>
              <a:t>boolean contains(CharSequence s)</a:t>
            </a:r>
            <a:r>
              <a:rPr lang="zh-CN" altLang="en-US" sz="2700"/>
              <a:t>判断字符串</a:t>
            </a:r>
            <a:r>
              <a:rPr lang="en-US" altLang="zh-CN" sz="2700"/>
              <a:t>s</a:t>
            </a:r>
            <a:r>
              <a:rPr lang="zh-CN" altLang="en-US" sz="2700"/>
              <a:t>是否包含在本字符串中。</a:t>
            </a:r>
            <a:endParaRPr lang="en-US" altLang="zh-CN" sz="2700"/>
          </a:p>
          <a:p>
            <a:pPr marL="0" indent="0">
              <a:buNone/>
            </a:pPr>
            <a:r>
              <a:rPr lang="en-US" altLang="zh-CN" sz="2700"/>
              <a:t>4</a:t>
            </a:r>
            <a:r>
              <a:rPr lang="zh-CN" altLang="en-US" sz="2700"/>
              <a:t>、</a:t>
            </a:r>
            <a:r>
              <a:rPr lang="en-NZ" altLang="zh-CN" sz="2700"/>
              <a:t>String replace(CharSequence target, CharSequence replacement) </a:t>
            </a:r>
            <a:r>
              <a:rPr lang="zh-CN" altLang="en-US" sz="2700"/>
              <a:t>把字符串中的</a:t>
            </a:r>
            <a:r>
              <a:rPr lang="en-US" altLang="zh-CN" sz="2700"/>
              <a:t>target</a:t>
            </a:r>
            <a:r>
              <a:rPr lang="zh-CN" altLang="en-US" sz="2700"/>
              <a:t>替换为</a:t>
            </a:r>
            <a:r>
              <a:rPr lang="en-NZ" altLang="zh-CN" sz="2700"/>
              <a:t>replacement</a:t>
            </a:r>
            <a:r>
              <a:rPr lang="zh-CN" altLang="en-US" sz="2700"/>
              <a:t>。字符串具有不可变性，因此旧的不变，要通过返回值拿新的。</a:t>
            </a:r>
            <a:endParaRPr lang="en-US" altLang="zh-CN" sz="2700"/>
          </a:p>
          <a:p>
            <a:pPr marL="0" indent="0">
              <a:buNone/>
            </a:pPr>
            <a:r>
              <a:rPr lang="en-US" altLang="zh-CN" sz="2700"/>
              <a:t>5</a:t>
            </a:r>
            <a:r>
              <a:rPr lang="zh-CN" altLang="en-US" sz="2700"/>
              <a:t>、</a:t>
            </a:r>
            <a:r>
              <a:rPr lang="en-NZ" altLang="zh-CN" sz="2700"/>
              <a:t> String[] split(String regex) </a:t>
            </a:r>
            <a:r>
              <a:rPr lang="zh-CN" altLang="en-US" sz="2700"/>
              <a:t>把字符串按照指定的字符串拆分为多个字符串。参数是正则表达式类型，有特殊字符转义等问题。以后遇到再说。</a:t>
            </a:r>
            <a:endParaRPr lang="en-US" altLang="zh-CN" sz="2700"/>
          </a:p>
          <a:p>
            <a:pPr marL="0" indent="0">
              <a:buNone/>
            </a:pPr>
            <a:r>
              <a:rPr lang="en-US" altLang="zh-CN" sz="2700"/>
              <a:t>6</a:t>
            </a:r>
            <a:r>
              <a:rPr lang="zh-CN" altLang="en-US" sz="2700"/>
              <a:t>、</a:t>
            </a:r>
            <a:r>
              <a:rPr lang="en-NZ" altLang="zh-CN" sz="2700"/>
              <a:t>boolean startsWith(String prefix)</a:t>
            </a:r>
            <a:r>
              <a:rPr lang="zh-CN" altLang="en-US" sz="2700"/>
              <a:t>判断字符串是否以</a:t>
            </a:r>
            <a:r>
              <a:rPr lang="en-NZ" altLang="zh-CN" sz="2700"/>
              <a:t>prefix</a:t>
            </a:r>
            <a:r>
              <a:rPr lang="zh-CN" altLang="en-US" sz="2700"/>
              <a:t>开头。</a:t>
            </a:r>
            <a:endParaRPr lang="en-US" altLang="zh-CN" sz="2700"/>
          </a:p>
          <a:p>
            <a:pPr marL="0" indent="0">
              <a:buNone/>
            </a:pPr>
            <a:r>
              <a:rPr lang="en-US" altLang="zh-CN" sz="2700"/>
              <a:t>7</a:t>
            </a:r>
            <a:r>
              <a:rPr lang="zh-CN" altLang="en-US" sz="2700"/>
              <a:t>、</a:t>
            </a:r>
            <a:r>
              <a:rPr lang="en-NZ" altLang="zh-CN" sz="2700"/>
              <a:t>boolean endsWith(String suffix)</a:t>
            </a:r>
            <a:r>
              <a:rPr lang="zh-CN" altLang="en-US" sz="2700"/>
              <a:t>判断字符串是否以</a:t>
            </a:r>
            <a:r>
              <a:rPr lang="en-NZ" altLang="zh-CN" sz="2700"/>
              <a:t>suffi</a:t>
            </a:r>
            <a:r>
              <a:rPr lang="zh-CN" altLang="en-US" sz="2700"/>
              <a:t>结尾。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385627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BC168-A399-4915-B703-C417D600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778933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类主要成员</a:t>
            </a:r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D2E74-E6E9-4B3A-9E76-CB124C154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4" y="657648"/>
            <a:ext cx="11853939" cy="6014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/>
              <a:t>1</a:t>
            </a:r>
            <a:r>
              <a:rPr lang="zh-CN" altLang="en-US" sz="2600"/>
              <a:t>、</a:t>
            </a:r>
            <a:r>
              <a:rPr lang="en-NZ" altLang="zh-CN" sz="2600"/>
              <a:t>boolean equalsIgnoreCase(String anotherString) </a:t>
            </a:r>
            <a:r>
              <a:rPr lang="zh-CN" altLang="en-US" sz="2600"/>
              <a:t>忽略大小写比较字符串。</a:t>
            </a:r>
            <a:endParaRPr lang="en-US" altLang="zh-CN" sz="2600"/>
          </a:p>
          <a:p>
            <a:pPr marL="0" indent="0">
              <a:buNone/>
            </a:pPr>
            <a:r>
              <a:rPr lang="en-US" altLang="zh-CN" sz="2600"/>
              <a:t>2</a:t>
            </a:r>
            <a:r>
              <a:rPr lang="zh-CN" altLang="en-US" sz="2600"/>
              <a:t>、</a:t>
            </a:r>
            <a:r>
              <a:rPr lang="en-NZ" altLang="zh-CN" sz="2600"/>
              <a:t>int indexOf(String str) </a:t>
            </a:r>
            <a:r>
              <a:rPr lang="zh-CN" altLang="en-US" sz="2600"/>
              <a:t>获取字符串</a:t>
            </a:r>
            <a:r>
              <a:rPr lang="en-US" altLang="zh-CN" sz="2600"/>
              <a:t>str</a:t>
            </a:r>
            <a:r>
              <a:rPr lang="zh-CN" altLang="en-US" sz="2600"/>
              <a:t>在本字符串中第一次出现的位置。</a:t>
            </a:r>
            <a:endParaRPr lang="en-US" altLang="zh-CN" sz="2600"/>
          </a:p>
          <a:p>
            <a:pPr marL="0" indent="0">
              <a:buNone/>
            </a:pPr>
            <a:r>
              <a:rPr lang="en-US" altLang="zh-CN" sz="2600"/>
              <a:t>3</a:t>
            </a:r>
            <a:r>
              <a:rPr lang="zh-CN" altLang="en-US" sz="2600"/>
              <a:t>、</a:t>
            </a:r>
            <a:r>
              <a:rPr lang="en-NZ" altLang="zh-CN" sz="2600"/>
              <a:t>int lastIndexOf(String str)</a:t>
            </a:r>
            <a:r>
              <a:rPr lang="zh-CN" altLang="en-US" sz="2600"/>
              <a:t>获取字符串</a:t>
            </a:r>
            <a:r>
              <a:rPr lang="en-US" altLang="zh-CN" sz="2600"/>
              <a:t>str</a:t>
            </a:r>
            <a:r>
              <a:rPr lang="zh-CN" altLang="en-US" sz="2600"/>
              <a:t>在本字符串中最后一次出现的位置。</a:t>
            </a:r>
            <a:endParaRPr lang="en-US" altLang="zh-CN" sz="2600"/>
          </a:p>
          <a:p>
            <a:pPr marL="0" indent="0">
              <a:buNone/>
            </a:pPr>
            <a:r>
              <a:rPr lang="en-US" altLang="zh-CN" sz="2600"/>
              <a:t>4</a:t>
            </a:r>
            <a:r>
              <a:rPr lang="zh-CN" altLang="en-US" sz="2600"/>
              <a:t>、</a:t>
            </a:r>
            <a:r>
              <a:rPr lang="en-NZ" altLang="zh-CN" sz="2600"/>
              <a:t>String substring(int beginIndex) </a:t>
            </a:r>
            <a:r>
              <a:rPr lang="zh-CN" altLang="en-US" sz="2600"/>
              <a:t>截取字符串从</a:t>
            </a:r>
            <a:r>
              <a:rPr lang="en-NZ" altLang="zh-CN" sz="2600"/>
              <a:t>beginIndex</a:t>
            </a:r>
            <a:r>
              <a:rPr lang="zh-CN" altLang="en-US" sz="2600"/>
              <a:t>开始到结束部分组成的子串。</a:t>
            </a:r>
            <a:endParaRPr lang="en-US" altLang="zh-CN" sz="2600"/>
          </a:p>
          <a:p>
            <a:pPr marL="0" indent="0">
              <a:buNone/>
            </a:pPr>
            <a:r>
              <a:rPr lang="en-US" altLang="zh-CN" sz="2600"/>
              <a:t>5</a:t>
            </a:r>
            <a:r>
              <a:rPr lang="zh-CN" altLang="en-US" sz="2600"/>
              <a:t>、</a:t>
            </a:r>
            <a:r>
              <a:rPr lang="en-US" altLang="zh-CN" sz="2600"/>
              <a:t>String substring(int beginIndex, int endIndex)</a:t>
            </a:r>
            <a:r>
              <a:rPr lang="en-NZ" altLang="zh-CN" sz="2600"/>
              <a:t> ) </a:t>
            </a:r>
            <a:r>
              <a:rPr lang="zh-CN" altLang="en-US" sz="2600"/>
              <a:t>截取字符串从</a:t>
            </a:r>
            <a:r>
              <a:rPr lang="en-NZ" altLang="zh-CN" sz="2600"/>
              <a:t>beginIndex</a:t>
            </a:r>
            <a:r>
              <a:rPr lang="zh-CN" altLang="en-US" sz="2600"/>
              <a:t>开始到</a:t>
            </a:r>
            <a:r>
              <a:rPr lang="en-US" altLang="zh-CN" sz="2600"/>
              <a:t>endIndex</a:t>
            </a:r>
            <a:r>
              <a:rPr lang="zh-CN" altLang="en-US" sz="2600"/>
              <a:t>结束部分组成的子串。</a:t>
            </a:r>
            <a:endParaRPr lang="en-US" altLang="zh-CN" sz="2600"/>
          </a:p>
          <a:p>
            <a:pPr marL="0" indent="0">
              <a:buNone/>
            </a:pPr>
            <a:r>
              <a:rPr lang="en-US" altLang="zh-CN" sz="2600"/>
              <a:t>6</a:t>
            </a:r>
            <a:r>
              <a:rPr lang="zh-CN" altLang="en-US" sz="2600"/>
              <a:t>、</a:t>
            </a:r>
            <a:r>
              <a:rPr lang="en-NZ" altLang="zh-CN" sz="2600"/>
              <a:t>String trim() </a:t>
            </a:r>
            <a:r>
              <a:rPr lang="zh-CN" altLang="en-US" sz="2600"/>
              <a:t>去掉字符串两边的空格，中间的空格不会去掉。如果想要把中间的空格也去掉怎么办？字符串具有不可变性，因此旧的不变，要通过返回值拿新的。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406115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BC168-A399-4915-B703-C417D600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778933"/>
          </a:xfrm>
        </p:spPr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类主要成员</a:t>
            </a:r>
            <a:r>
              <a:rPr lang="en-US" altLang="zh-CN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D2E74-E6E9-4B3A-9E76-CB124C154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4" y="657648"/>
            <a:ext cx="11853939" cy="6014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700"/>
              <a:t>1</a:t>
            </a:r>
            <a:r>
              <a:rPr lang="zh-CN" altLang="en-US" sz="2700"/>
              <a:t>、</a:t>
            </a:r>
            <a:r>
              <a:rPr lang="en-NZ" altLang="zh-CN" sz="2700"/>
              <a:t>String toLowerCase() </a:t>
            </a:r>
            <a:r>
              <a:rPr lang="zh-CN" altLang="en-US" sz="2700"/>
              <a:t>获得字符串全部小写形式。字符串具有不可变性，因此旧的不变，要通过返回值拿新的。</a:t>
            </a:r>
            <a:endParaRPr lang="en-US" altLang="zh-CN" sz="2700"/>
          </a:p>
          <a:p>
            <a:pPr marL="0" indent="0">
              <a:buNone/>
            </a:pPr>
            <a:r>
              <a:rPr lang="en-US" altLang="zh-CN" sz="2700"/>
              <a:t>2</a:t>
            </a:r>
            <a:r>
              <a:rPr lang="zh-CN" altLang="en-US" sz="2700"/>
              <a:t>、</a:t>
            </a:r>
            <a:r>
              <a:rPr lang="en-NZ" altLang="zh-CN" sz="2700"/>
              <a:t>String toUpperCase():</a:t>
            </a:r>
            <a:r>
              <a:rPr lang="zh-CN" altLang="en-US" sz="2700"/>
              <a:t>获得字符串全部大写形式。字符串具有不可变性，因此旧的不变，要通过返回值拿新的。</a:t>
            </a: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215141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BC168-A399-4915-B703-C417D600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778933"/>
          </a:xfrm>
        </p:spPr>
        <p:txBody>
          <a:bodyPr/>
          <a:lstStyle/>
          <a:p>
            <a:r>
              <a:rPr lang="zh-CN" altLang="en-US"/>
              <a:t>案例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D2E74-E6E9-4B3A-9E76-CB124C154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4" y="657648"/>
            <a:ext cx="11853939" cy="6014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700"/>
              <a:t>1</a:t>
            </a:r>
            <a:r>
              <a:rPr lang="zh-CN" altLang="en-US" sz="2700"/>
              <a:t>、从一个路径中获取文件名：</a:t>
            </a:r>
            <a:r>
              <a:rPr lang="en-US" altLang="zh-CN" sz="2700"/>
              <a:t>"c:/a/b/c.txt"--&gt;"c.txt"</a:t>
            </a:r>
          </a:p>
          <a:p>
            <a:pPr marL="0" indent="0">
              <a:buNone/>
            </a:pPr>
            <a:r>
              <a:rPr lang="en-US" altLang="zh-CN" sz="2700"/>
              <a:t>2</a:t>
            </a:r>
            <a:r>
              <a:rPr lang="zh-CN" altLang="en-US" sz="2700"/>
              <a:t>、从一个路径中获取后缀名：</a:t>
            </a:r>
            <a:r>
              <a:rPr lang="en-US" altLang="zh-CN" sz="2700"/>
              <a:t>"c:/a/b/c.txt"--&gt;".txt"</a:t>
            </a:r>
          </a:p>
          <a:p>
            <a:pPr marL="0" indent="0">
              <a:buNone/>
            </a:pPr>
            <a:r>
              <a:rPr lang="en-US" altLang="zh-CN" sz="2700"/>
              <a:t>3</a:t>
            </a:r>
            <a:r>
              <a:rPr lang="zh-CN" altLang="en-US" sz="2700"/>
              <a:t>、判断给定的两个字符串</a:t>
            </a:r>
            <a:r>
              <a:rPr lang="en-US" altLang="zh-CN" sz="2700"/>
              <a:t>(</a:t>
            </a:r>
            <a:r>
              <a:rPr lang="zh-CN" altLang="en-US" sz="2700"/>
              <a:t>分别代表用户名、密码）是否是</a:t>
            </a:r>
            <a:r>
              <a:rPr lang="en-US" altLang="zh-CN" sz="2700"/>
              <a:t>"admin"</a:t>
            </a:r>
            <a:r>
              <a:rPr lang="zh-CN" altLang="en-US" sz="2700"/>
              <a:t>和</a:t>
            </a:r>
            <a:r>
              <a:rPr lang="en-US" altLang="zh-CN" sz="2700"/>
              <a:t>"123456"</a:t>
            </a:r>
            <a:r>
              <a:rPr lang="zh-CN" altLang="en-US" sz="2700"/>
              <a:t>，其中用户名忽略大小写比较，如果用户不小心在输入用户名的时候在两边多输入了空格，也可以。</a:t>
            </a:r>
            <a:endParaRPr lang="en-US" altLang="zh-CN" sz="2700"/>
          </a:p>
          <a:p>
            <a:pPr marL="0" indent="0">
              <a:buNone/>
            </a:pPr>
            <a:r>
              <a:rPr lang="en-US" altLang="zh-CN" sz="2700"/>
              <a:t>4</a:t>
            </a:r>
            <a:r>
              <a:rPr lang="zh-CN" altLang="en-US" sz="2700"/>
              <a:t>、练习：从</a:t>
            </a:r>
            <a:r>
              <a:rPr lang="en-US" altLang="zh-CN" sz="2700"/>
              <a:t>"name=</a:t>
            </a:r>
            <a:r>
              <a:rPr lang="zh-CN" altLang="en-US" sz="2700"/>
              <a:t>杨中科</a:t>
            </a:r>
            <a:r>
              <a:rPr lang="en-US" altLang="zh-CN" sz="2700"/>
              <a:t>"</a:t>
            </a:r>
            <a:r>
              <a:rPr lang="zh-CN" altLang="en-US" sz="2700"/>
              <a:t>中分别获取等号前后的值。</a:t>
            </a:r>
            <a:endParaRPr lang="en-US" altLang="zh-CN" sz="2700"/>
          </a:p>
          <a:p>
            <a:pPr marL="0" indent="0">
              <a:buNone/>
            </a:pPr>
            <a:r>
              <a:rPr lang="en-US" altLang="zh-CN" sz="2700"/>
              <a:t>5</a:t>
            </a:r>
            <a:r>
              <a:rPr lang="zh-CN" altLang="en-US" sz="2700"/>
              <a:t>、练习：判断一个文件路径是否</a:t>
            </a:r>
            <a:r>
              <a:rPr lang="en-US" altLang="zh-CN" sz="2700"/>
              <a:t>jpg</a:t>
            </a:r>
            <a:r>
              <a:rPr lang="zh-CN" altLang="en-US" sz="2700"/>
              <a:t>文件，文件名可能大写或者小写。</a:t>
            </a:r>
            <a:endParaRPr lang="en-US" altLang="zh-CN" sz="2700"/>
          </a:p>
          <a:p>
            <a:pPr marL="0" indent="0">
              <a:buNone/>
            </a:pPr>
            <a:endParaRPr lang="en-US" altLang="zh-CN" sz="2700" dirty="0"/>
          </a:p>
        </p:txBody>
      </p:sp>
    </p:spTree>
    <p:extLst>
      <p:ext uri="{BB962C8B-B14F-4D97-AF65-F5344CB8AC3E}">
        <p14:creationId xmlns:p14="http://schemas.microsoft.com/office/powerpoint/2010/main" val="611365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4667</TotalTime>
  <Words>531</Words>
  <Application>Microsoft Office PowerPoint</Application>
  <PresentationFormat>宽屏</PresentationFormat>
  <Paragraphs>26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Arial</vt:lpstr>
      <vt:lpstr>Bookman Old Style</vt:lpstr>
      <vt:lpstr>Rockwell</vt:lpstr>
      <vt:lpstr>Damask</vt:lpstr>
      <vt:lpstr>主讲人：杨中科  SE101——  零基础玩Java  P2-2-字符串的更多方法</vt:lpstr>
      <vt:lpstr>String类主要成员1</vt:lpstr>
      <vt:lpstr>String类主要成员2</vt:lpstr>
      <vt:lpstr>String类主要成员3</vt:lpstr>
      <vt:lpstr>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1281</cp:revision>
  <dcterms:created xsi:type="dcterms:W3CDTF">2021-01-02T23:47:39Z</dcterms:created>
  <dcterms:modified xsi:type="dcterms:W3CDTF">2021-05-06T04:27:12Z</dcterms:modified>
</cp:coreProperties>
</file>