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324" r:id="rId2"/>
    <p:sldId id="331" r:id="rId3"/>
    <p:sldId id="332" r:id="rId4"/>
    <p:sldId id="333" r:id="rId5"/>
    <p:sldId id="334" r:id="rId6"/>
    <p:sldId id="33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86912" autoAdjust="0"/>
  </p:normalViewPr>
  <p:slideViewPr>
    <p:cSldViewPr snapToGrid="0">
      <p:cViewPr varScale="1">
        <p:scale>
          <a:sx n="57" d="100"/>
          <a:sy n="57" d="100"/>
        </p:scale>
        <p:origin x="100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FCA5F-0AB4-4B27-9880-843A32CD3FC4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0780C-912A-474E-894F-1447CA981A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234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93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Java</a:t>
            </a:r>
            <a:r>
              <a:rPr lang="zh-CN" altLang="en-US" dirty="0"/>
              <a:t>出于严谨的目的，把初学者搞的生不如死。</a:t>
            </a:r>
            <a:r>
              <a:rPr lang="en-US" altLang="zh-CN" dirty="0"/>
              <a:t>Java</a:t>
            </a:r>
            <a:r>
              <a:rPr lang="zh-CN" altLang="en-US" dirty="0"/>
              <a:t>假设每个项目都要处理几个</a:t>
            </a:r>
            <a:r>
              <a:rPr lang="en-US" altLang="zh-CN" dirty="0"/>
              <a:t>G</a:t>
            </a:r>
            <a:r>
              <a:rPr lang="zh-CN" altLang="en-US" dirty="0"/>
              <a:t>的文件，每个文件都可能格式很复杂，但是其实工作中处理的文件只有几兆的文件，大部分时候是文本，有时候是</a:t>
            </a:r>
            <a:r>
              <a:rPr lang="en-US" altLang="zh-CN" dirty="0"/>
              <a:t>word</a:t>
            </a:r>
            <a:r>
              <a:rPr lang="zh-CN" altLang="en-US" dirty="0"/>
              <a:t>、</a:t>
            </a:r>
            <a:r>
              <a:rPr lang="en-US" altLang="zh-CN" dirty="0"/>
              <a:t>excel</a:t>
            </a:r>
            <a:r>
              <a:rPr lang="zh-CN" altLang="en-US" dirty="0"/>
              <a:t>、图片。</a:t>
            </a:r>
            <a:endParaRPr lang="en-US" altLang="zh-CN" dirty="0"/>
          </a:p>
          <a:p>
            <a:r>
              <a:rPr lang="en-US" altLang="zh-CN" dirty="0"/>
              <a:t>Java</a:t>
            </a:r>
            <a:r>
              <a:rPr lang="zh-CN" altLang="en-US" dirty="0"/>
              <a:t>把</a:t>
            </a:r>
            <a:r>
              <a:rPr lang="en-US" altLang="zh-CN" dirty="0"/>
              <a:t>JDK</a:t>
            </a:r>
            <a:r>
              <a:rPr lang="zh-CN" altLang="en-US" dirty="0"/>
              <a:t>交到你手里“这把玄铁神剑可以斩妖除魔，使用的时候一定要采日月之精华，然后使出降龙十八掌</a:t>
            </a:r>
            <a:r>
              <a:rPr lang="en-US" altLang="zh-CN" dirty="0"/>
              <a:t>……</a:t>
            </a:r>
            <a:r>
              <a:rPr lang="zh-CN" altLang="en-US" dirty="0"/>
              <a:t>”，然后你拿过来问他（无辜的眼神）“怎么拿他削苹果”？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114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363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谈到第四点就骂。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999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0780C-912A-474E-894F-1447CA981A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4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4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626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54726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59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975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6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049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7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2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15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298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16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90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56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25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E646F-F65C-4115-9CFB-3F24605268F9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C7210-8E3F-47BF-9666-054B0DB307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4001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vnrepository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724B4-A1D6-449F-8991-1EF6E3C4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zh-CN" altLang="en-US" sz="10000" dirty="0"/>
              <a:t>主讲人：杨中科</a:t>
            </a:r>
            <a:br>
              <a:rPr lang="en-US" altLang="zh-CN" sz="10000" dirty="0"/>
            </a:br>
            <a:br>
              <a:rPr lang="en-US" altLang="zh-CN" sz="10000" dirty="0"/>
            </a:br>
            <a:r>
              <a:rPr lang="en-US" altLang="zh-CN" sz="5000" dirty="0"/>
              <a:t>SE101——</a:t>
            </a:r>
            <a:br>
              <a:rPr lang="en-US" altLang="zh-CN" sz="10000"/>
            </a:br>
            <a:r>
              <a:rPr lang="zh-CN" altLang="en-US" sz="10000"/>
              <a:t> 零基础玩</a:t>
            </a:r>
            <a:r>
              <a:rPr lang="en-US" altLang="zh-CN" sz="10000"/>
              <a:t>Java</a:t>
            </a:r>
            <a:br>
              <a:rPr lang="en-US" altLang="zh-CN" dirty="0"/>
            </a:br>
            <a:br>
              <a:rPr lang="en-US" altLang="zh-CN"/>
            </a:br>
            <a:r>
              <a:rPr lang="en-US" altLang="zh-CN"/>
              <a:t>P2-3-Maven</a:t>
            </a:r>
            <a:r>
              <a:rPr lang="zh-CN" altLang="en-US" dirty="0"/>
              <a:t>的使用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11851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en-NZ" altLang="zh-CN" dirty="0"/>
              <a:t>yzk18-commons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48" y="728132"/>
            <a:ext cx="11785902" cy="5638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900" dirty="0"/>
              <a:t>1</a:t>
            </a:r>
            <a:r>
              <a:rPr lang="zh-CN" altLang="en-US" sz="3900" dirty="0"/>
              <a:t>、</a:t>
            </a:r>
            <a:r>
              <a:rPr lang="en-US" altLang="zh-CN" sz="3900" dirty="0"/>
              <a:t>Java</a:t>
            </a:r>
            <a:r>
              <a:rPr lang="zh-CN" altLang="en-US" sz="3900" dirty="0"/>
              <a:t>的</a:t>
            </a:r>
            <a:r>
              <a:rPr lang="en-US" altLang="zh-CN" sz="3900" dirty="0"/>
              <a:t>IO</a:t>
            </a:r>
            <a:r>
              <a:rPr lang="zh-CN" altLang="en-US" sz="3900" dirty="0"/>
              <a:t>操作的类对初学者不友好：</a:t>
            </a:r>
            <a:r>
              <a:rPr lang="en-US" altLang="zh-CN" sz="3900" dirty="0"/>
              <a:t>Stream</a:t>
            </a:r>
            <a:r>
              <a:rPr lang="zh-CN" altLang="en-US" sz="3900" dirty="0"/>
              <a:t>、</a:t>
            </a:r>
            <a:r>
              <a:rPr lang="en-US" altLang="zh-CN" sz="3900" dirty="0"/>
              <a:t>Reader</a:t>
            </a:r>
            <a:r>
              <a:rPr lang="zh-CN" altLang="en-US" sz="3900" dirty="0"/>
              <a:t>、编码、异常</a:t>
            </a:r>
            <a:r>
              <a:rPr lang="en-US" altLang="zh-CN" sz="3900" dirty="0"/>
              <a:t>……</a:t>
            </a:r>
          </a:p>
          <a:p>
            <a:pPr marL="0" indent="0">
              <a:buNone/>
            </a:pPr>
            <a:r>
              <a:rPr lang="en-US" altLang="zh-CN" sz="3900" dirty="0"/>
              <a:t>2</a:t>
            </a:r>
            <a:r>
              <a:rPr lang="zh-CN" altLang="en-US" sz="3900" dirty="0"/>
              <a:t>、我封装了</a:t>
            </a:r>
            <a:r>
              <a:rPr lang="en-NZ" altLang="zh-CN" sz="3900" dirty="0"/>
              <a:t>yzk18-commons</a:t>
            </a:r>
            <a:r>
              <a:rPr lang="zh-CN" altLang="en-US" sz="3900" dirty="0"/>
              <a:t>等库，把</a:t>
            </a:r>
            <a:r>
              <a:rPr lang="en-US" altLang="zh-CN" sz="3900" dirty="0"/>
              <a:t>IO</a:t>
            </a:r>
            <a:r>
              <a:rPr lang="zh-CN" altLang="en-US" sz="3900" dirty="0"/>
              <a:t>相关的类简化到满足日常需要的程度，以后会带着解读我的代码。</a:t>
            </a:r>
            <a:endParaRPr lang="en-US" altLang="zh-CN" sz="3900" dirty="0"/>
          </a:p>
          <a:p>
            <a:pPr marL="0" indent="0">
              <a:buNone/>
            </a:pPr>
            <a:r>
              <a:rPr lang="en-US" altLang="zh-CN" sz="3900" dirty="0"/>
              <a:t>3</a:t>
            </a:r>
            <a:r>
              <a:rPr lang="zh-CN" altLang="en-US" sz="3900" dirty="0"/>
              <a:t>、</a:t>
            </a:r>
            <a:r>
              <a:rPr lang="en-US" altLang="zh-CN" sz="3900" dirty="0"/>
              <a:t>Java</a:t>
            </a:r>
            <a:r>
              <a:rPr lang="zh-CN" altLang="en-US" sz="3900" dirty="0"/>
              <a:t>中可以直接手动下载、引用</a:t>
            </a:r>
            <a:r>
              <a:rPr lang="en-US" altLang="zh-CN" sz="3900" dirty="0"/>
              <a:t>jar</a:t>
            </a:r>
            <a:r>
              <a:rPr lang="zh-CN" altLang="en-US" sz="3900" dirty="0"/>
              <a:t>的方式使用第三方的库；但是太复杂，现在都用</a:t>
            </a:r>
            <a:r>
              <a:rPr lang="en-US" altLang="zh-CN" sz="3900" dirty="0"/>
              <a:t>Maven</a:t>
            </a:r>
            <a:r>
              <a:rPr lang="zh-CN" altLang="en-US" sz="3900" dirty="0"/>
              <a:t>等包管理的方式，</a:t>
            </a:r>
            <a:r>
              <a:rPr lang="en-US" altLang="zh-CN" sz="3900" dirty="0"/>
              <a:t>Maven</a:t>
            </a:r>
            <a:r>
              <a:rPr lang="zh-CN" altLang="en-US" sz="3900" dirty="0"/>
              <a:t>会自动把库以及依赖的库自动下载、引用。</a:t>
            </a:r>
            <a:endParaRPr lang="en-US" altLang="zh-CN" sz="3900" dirty="0"/>
          </a:p>
        </p:txBody>
      </p:sp>
    </p:spTree>
    <p:extLst>
      <p:ext uri="{BB962C8B-B14F-4D97-AF65-F5344CB8AC3E}">
        <p14:creationId xmlns:p14="http://schemas.microsoft.com/office/powerpoint/2010/main" val="4517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en-US" altLang="zh-CN" dirty="0"/>
              <a:t>Maven</a:t>
            </a:r>
            <a:r>
              <a:rPr lang="zh-CN" altLang="en-US" dirty="0"/>
              <a:t>引用库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048" y="728132"/>
            <a:ext cx="11785902" cy="61298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</a:t>
            </a:r>
            <a:r>
              <a:rPr lang="en-US" altLang="zh-CN" sz="3000" dirty="0"/>
              <a:t>Maven</a:t>
            </a:r>
            <a:r>
              <a:rPr lang="zh-CN" altLang="en-US" sz="3000" dirty="0"/>
              <a:t>默认从国外的服务器下载库，可能速度慢。最好配置镜像服务器，可以用阿里云的。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</a:t>
            </a:r>
            <a:r>
              <a:rPr lang="en-US" altLang="zh-CN" sz="3000" dirty="0"/>
              <a:t>pom.xml</a:t>
            </a:r>
            <a:r>
              <a:rPr lang="zh-CN" altLang="en-US" sz="3000" dirty="0"/>
              <a:t>上右键</a:t>
            </a:r>
            <a:r>
              <a:rPr lang="en-US" altLang="zh-CN" sz="3000" dirty="0"/>
              <a:t>Maven</a:t>
            </a:r>
            <a:r>
              <a:rPr lang="zh-CN" altLang="en-US" sz="3000" dirty="0"/>
              <a:t>→</a:t>
            </a:r>
            <a:r>
              <a:rPr lang="en-US" altLang="zh-CN" sz="3000" dirty="0"/>
              <a:t>Create settings.xml</a:t>
            </a:r>
            <a:r>
              <a:rPr lang="zh-CN" altLang="en-US" sz="3000" dirty="0"/>
              <a:t>。</a:t>
            </a:r>
            <a:r>
              <a:rPr lang="zh-CN" altLang="en-US" sz="3000" dirty="0">
                <a:solidFill>
                  <a:srgbClr val="FF0000"/>
                </a:solidFill>
              </a:rPr>
              <a:t>配置一次即可</a:t>
            </a:r>
            <a:r>
              <a:rPr lang="zh-CN" altLang="en-US" sz="3000" dirty="0"/>
              <a:t>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b="1" dirty="0"/>
              <a:t>&lt;mirrors&gt;</a:t>
            </a:r>
          </a:p>
          <a:p>
            <a:pPr marL="0" indent="0">
              <a:buNone/>
            </a:pPr>
            <a:r>
              <a:rPr lang="en-US" altLang="zh-CN" b="1" dirty="0"/>
              <a:t>&lt;mirror&gt;	</a:t>
            </a:r>
          </a:p>
          <a:p>
            <a:pPr marL="0" indent="0">
              <a:buNone/>
            </a:pPr>
            <a:r>
              <a:rPr lang="en-US" altLang="zh-CN" b="1" dirty="0"/>
              <a:t>	&lt;id&gt;nexus-</a:t>
            </a:r>
            <a:r>
              <a:rPr lang="en-US" altLang="zh-CN" b="1" dirty="0" err="1"/>
              <a:t>aliyun</a:t>
            </a:r>
            <a:r>
              <a:rPr lang="en-US" altLang="zh-CN" b="1" dirty="0"/>
              <a:t>&lt;/id&gt;	</a:t>
            </a:r>
          </a:p>
          <a:p>
            <a:pPr marL="0" indent="0">
              <a:buNone/>
            </a:pPr>
            <a:r>
              <a:rPr lang="en-US" altLang="zh-CN" b="1" dirty="0"/>
              <a:t>	&lt;</a:t>
            </a:r>
            <a:r>
              <a:rPr lang="en-US" altLang="zh-CN" b="1" dirty="0" err="1"/>
              <a:t>mirrorOf</a:t>
            </a:r>
            <a:r>
              <a:rPr lang="en-US" altLang="zh-CN" b="1" dirty="0"/>
              <a:t>&gt;*&lt;/</a:t>
            </a:r>
            <a:r>
              <a:rPr lang="en-US" altLang="zh-CN" b="1" dirty="0" err="1"/>
              <a:t>mirrorOf</a:t>
            </a:r>
            <a:r>
              <a:rPr lang="en-US" altLang="zh-CN" b="1" dirty="0"/>
              <a:t>&gt;	</a:t>
            </a:r>
          </a:p>
          <a:p>
            <a:pPr marL="0" indent="0">
              <a:buNone/>
            </a:pPr>
            <a:r>
              <a:rPr lang="en-US" altLang="zh-CN" b="1" dirty="0"/>
              <a:t>	&lt;name&gt;Nexus </a:t>
            </a:r>
            <a:r>
              <a:rPr lang="en-US" altLang="zh-CN" b="1" dirty="0" err="1"/>
              <a:t>aliyun</a:t>
            </a:r>
            <a:r>
              <a:rPr lang="en-US" altLang="zh-CN" b="1" dirty="0"/>
              <a:t>&lt;/name&gt;	</a:t>
            </a:r>
          </a:p>
          <a:p>
            <a:pPr marL="0" indent="0">
              <a:buNone/>
            </a:pPr>
            <a:r>
              <a:rPr lang="en-US" altLang="zh-CN" b="1" dirty="0"/>
              <a:t>	&lt;</a:t>
            </a:r>
            <a:r>
              <a:rPr lang="en-US" altLang="zh-CN" b="1" dirty="0" err="1"/>
              <a:t>url</a:t>
            </a:r>
            <a:r>
              <a:rPr lang="en-US" altLang="zh-CN" b="1" dirty="0"/>
              <a:t>&gt;https://maven.aliyun.com/nexus/content/groups/public&lt;/url&gt;</a:t>
            </a:r>
          </a:p>
          <a:p>
            <a:pPr marL="0" indent="0">
              <a:buNone/>
            </a:pPr>
            <a:r>
              <a:rPr lang="en-US" altLang="zh-CN" b="1" dirty="0"/>
              <a:t>&lt;/mirror&gt;</a:t>
            </a:r>
          </a:p>
          <a:p>
            <a:pPr marL="0" indent="0">
              <a:buNone/>
            </a:pPr>
            <a:r>
              <a:rPr lang="en-US" altLang="zh-CN" b="1" dirty="0"/>
              <a:t>&lt;/mirrors&gt;</a:t>
            </a:r>
          </a:p>
        </p:txBody>
      </p:sp>
    </p:spTree>
    <p:extLst>
      <p:ext uri="{BB962C8B-B14F-4D97-AF65-F5344CB8AC3E}">
        <p14:creationId xmlns:p14="http://schemas.microsoft.com/office/powerpoint/2010/main" val="617312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添加库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、从</a:t>
            </a:r>
            <a:r>
              <a:rPr lang="en-NZ" altLang="zh-CN" sz="3000" dirty="0">
                <a:hlinkClick r:id="rId3"/>
              </a:rPr>
              <a:t>https://mvnrepository.com</a:t>
            </a:r>
            <a:r>
              <a:rPr lang="zh-CN" altLang="en-US" sz="3000" dirty="0"/>
              <a:t>自己搜索，或者直接用别人提供的</a:t>
            </a:r>
            <a:r>
              <a:rPr lang="en-US" altLang="zh-CN" sz="3000" dirty="0"/>
              <a:t>maven</a:t>
            </a:r>
            <a:r>
              <a:rPr lang="zh-CN" altLang="en-US" sz="3000" dirty="0"/>
              <a:t>配置。两种方式都演示：搜一个</a:t>
            </a:r>
            <a:r>
              <a:rPr lang="en-US" altLang="zh-CN" sz="3000" dirty="0"/>
              <a:t>PDF</a:t>
            </a:r>
            <a:r>
              <a:rPr lang="zh-CN" altLang="en-US" sz="3000" dirty="0"/>
              <a:t>的；或者直接看网上一个文档里的。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b="1" dirty="0"/>
              <a:t>2</a:t>
            </a:r>
            <a:r>
              <a:rPr lang="zh-CN" altLang="en-US" sz="3000" b="1" dirty="0"/>
              <a:t>、在</a:t>
            </a:r>
            <a:r>
              <a:rPr lang="en-US" altLang="zh-CN" sz="3000" b="1" dirty="0"/>
              <a:t>pom.xml</a:t>
            </a:r>
            <a:r>
              <a:rPr lang="zh-CN" altLang="en-US" sz="3000" b="1" dirty="0"/>
              <a:t>中建一个</a:t>
            </a:r>
            <a:r>
              <a:rPr lang="en-NZ" altLang="zh-CN" sz="3000" b="1" dirty="0"/>
              <a:t>dependencies</a:t>
            </a:r>
            <a:r>
              <a:rPr lang="zh-CN" altLang="en-US" sz="3000" b="1" dirty="0"/>
              <a:t>节点</a:t>
            </a:r>
            <a:r>
              <a:rPr lang="en-US" altLang="zh-CN" sz="3000" b="1" dirty="0"/>
              <a:t>(</a:t>
            </a:r>
            <a:r>
              <a:rPr lang="zh-CN" altLang="en-US" sz="3000" b="1" dirty="0"/>
              <a:t>如果已经有了就不能重复建了</a:t>
            </a:r>
            <a:r>
              <a:rPr lang="en-US" altLang="zh-CN" sz="3000" b="1" dirty="0"/>
              <a:t>)</a:t>
            </a:r>
            <a:r>
              <a:rPr lang="zh-CN" altLang="en-US" sz="3000" b="1" dirty="0"/>
              <a:t>，然后把</a:t>
            </a:r>
            <a:r>
              <a:rPr lang="en-NZ" altLang="zh-CN" sz="3000" b="1" dirty="0"/>
              <a:t>dependency</a:t>
            </a:r>
            <a:r>
              <a:rPr lang="zh-CN" altLang="en-US" sz="3000" b="1" dirty="0"/>
              <a:t>粘贴上去即可。</a:t>
            </a:r>
            <a:r>
              <a:rPr lang="en-NZ" altLang="zh-CN" sz="3000" b="1" dirty="0"/>
              <a:t> dependencies</a:t>
            </a:r>
            <a:r>
              <a:rPr lang="zh-CN" altLang="en-US" sz="3000" b="1" dirty="0"/>
              <a:t>中可以放多个</a:t>
            </a:r>
            <a:r>
              <a:rPr lang="en-NZ" altLang="zh-CN" sz="3000" b="1" dirty="0"/>
              <a:t>dependency</a:t>
            </a:r>
            <a:r>
              <a:rPr lang="zh-CN" altLang="en-US" sz="3000" b="1" dirty="0"/>
              <a:t>。</a:t>
            </a:r>
            <a:endParaRPr lang="en-US" altLang="zh-CN" sz="3000" b="1" dirty="0"/>
          </a:p>
          <a:p>
            <a:pPr marL="0" indent="0">
              <a:buNone/>
            </a:pPr>
            <a:r>
              <a:rPr lang="en-US" altLang="zh-CN" sz="3000" b="1" dirty="0"/>
              <a:t>3</a:t>
            </a:r>
            <a:r>
              <a:rPr lang="zh-CN" altLang="en-US" sz="3000" b="1" dirty="0"/>
              <a:t>、修改了</a:t>
            </a:r>
            <a:r>
              <a:rPr lang="en-US" altLang="zh-CN" sz="3000" b="1" dirty="0"/>
              <a:t>pom.xml</a:t>
            </a:r>
            <a:r>
              <a:rPr lang="zh-CN" altLang="en-US" sz="3000" b="1" dirty="0"/>
              <a:t>后要点一下</a:t>
            </a:r>
            <a:r>
              <a:rPr lang="en-US" altLang="zh-CN" sz="3000" b="1" dirty="0"/>
              <a:t>m</a:t>
            </a:r>
            <a:r>
              <a:rPr lang="zh-CN" altLang="en-US" sz="3000" b="1" dirty="0"/>
              <a:t>图标才会下载。</a:t>
            </a:r>
            <a:endParaRPr lang="en-US" altLang="zh-CN" sz="3000" b="1" dirty="0"/>
          </a:p>
          <a:p>
            <a:pPr marL="0" indent="0">
              <a:buNone/>
            </a:pPr>
            <a:r>
              <a:rPr lang="en-US" altLang="zh-CN" sz="3000" b="1" dirty="0"/>
              <a:t>4</a:t>
            </a:r>
            <a:r>
              <a:rPr lang="zh-CN" altLang="en-US" sz="3000" b="1" dirty="0"/>
              <a:t>、偶尔会下载失败，</a:t>
            </a:r>
            <a:r>
              <a:rPr lang="en-US" altLang="zh-CN" sz="3000" b="1" dirty="0"/>
              <a:t>jar</a:t>
            </a:r>
            <a:r>
              <a:rPr lang="zh-CN" altLang="en-US" sz="3000" b="1" dirty="0"/>
              <a:t>包展开没东西，就右键</a:t>
            </a:r>
            <a:r>
              <a:rPr lang="en-US" altLang="zh-CN" sz="3000" b="1" dirty="0"/>
              <a:t>【</a:t>
            </a:r>
            <a:r>
              <a:rPr lang="en-NZ" altLang="zh-CN" sz="3000" b="1" dirty="0"/>
              <a:t>pom.xml】</a:t>
            </a:r>
            <a:r>
              <a:rPr lang="zh-CN" altLang="en-NZ" sz="3000" b="1" dirty="0"/>
              <a:t>，</a:t>
            </a:r>
            <a:r>
              <a:rPr lang="zh-CN" altLang="en-US" sz="3000" b="1" dirty="0"/>
              <a:t>然后选择</a:t>
            </a:r>
            <a:r>
              <a:rPr lang="en-US" altLang="zh-CN" sz="3000" b="1" dirty="0"/>
              <a:t>【</a:t>
            </a:r>
            <a:r>
              <a:rPr lang="en-NZ" altLang="zh-CN" sz="3000" b="1" dirty="0"/>
              <a:t>Maven】→【Reload Project】</a:t>
            </a:r>
            <a:r>
              <a:rPr lang="zh-CN" altLang="en-US" sz="3000" b="1" dirty="0"/>
              <a:t>就会自动重试下载。有时候要试好几次，或者重启</a:t>
            </a:r>
            <a:r>
              <a:rPr lang="en-US" altLang="zh-CN" sz="3000" b="1" dirty="0"/>
              <a:t>IDEA</a:t>
            </a:r>
            <a:r>
              <a:rPr lang="zh-CN" altLang="en-US" sz="3000" b="1" dirty="0"/>
              <a:t>。</a:t>
            </a: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368814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21F01-093A-48F9-BC2E-6845631C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84666"/>
            <a:ext cx="10353761" cy="643467"/>
          </a:xfrm>
        </p:spPr>
        <p:txBody>
          <a:bodyPr/>
          <a:lstStyle/>
          <a:p>
            <a:r>
              <a:rPr lang="zh-CN" altLang="en-US" dirty="0"/>
              <a:t>添加</a:t>
            </a:r>
            <a:r>
              <a:rPr lang="en-NZ" altLang="zh-CN" dirty="0"/>
              <a:t>yzk18-commons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F5EB6-A67E-47CA-809B-9E39322DF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28132"/>
            <a:ext cx="11836550" cy="58081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3000" dirty="0"/>
              <a:t>1</a:t>
            </a:r>
            <a:r>
              <a:rPr lang="zh-CN" altLang="en-US" sz="3000" dirty="0"/>
              <a:t>、从</a:t>
            </a:r>
            <a:r>
              <a:rPr lang="en-NZ" altLang="zh-CN" sz="3000" dirty="0">
                <a:hlinkClick r:id="rId3"/>
              </a:rPr>
              <a:t>https://mvnrepository.com</a:t>
            </a:r>
            <a:r>
              <a:rPr lang="zh-CN" altLang="en-US" sz="3000" dirty="0"/>
              <a:t> 搜最新版</a:t>
            </a:r>
            <a:r>
              <a:rPr lang="en-NZ" altLang="zh-CN" sz="3000" dirty="0"/>
              <a:t>yzk18-commons</a:t>
            </a:r>
            <a:r>
              <a:rPr lang="zh-CN" altLang="en-US" sz="3000" dirty="0"/>
              <a:t>，放到</a:t>
            </a:r>
            <a:r>
              <a:rPr lang="en-US" altLang="zh-CN" sz="3000" dirty="0"/>
              <a:t>pom.xml</a:t>
            </a:r>
            <a:r>
              <a:rPr lang="zh-CN" altLang="en-US" sz="3000" dirty="0"/>
              <a:t>中。或者用：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dirty="0"/>
              <a:t>&lt;dependency&gt;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groupId</a:t>
            </a:r>
            <a:r>
              <a:rPr lang="en-US" altLang="zh-CN" dirty="0"/>
              <a:t>&gt;com.yzk18&lt;/</a:t>
            </a:r>
            <a:r>
              <a:rPr lang="en-US" altLang="zh-CN" dirty="0" err="1"/>
              <a:t>groupId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&lt;</a:t>
            </a:r>
            <a:r>
              <a:rPr lang="en-US" altLang="zh-CN" dirty="0" err="1"/>
              <a:t>artifactId</a:t>
            </a:r>
            <a:r>
              <a:rPr lang="en-US" altLang="zh-CN" dirty="0"/>
              <a:t>&gt;yzk18-commons&lt;/</a:t>
            </a:r>
            <a:r>
              <a:rPr lang="en-US" altLang="zh-CN" dirty="0" err="1"/>
              <a:t>artifactId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    &lt;version&gt;1.5&lt;/version&gt;</a:t>
            </a:r>
          </a:p>
          <a:p>
            <a:pPr marL="0" indent="0">
              <a:buNone/>
            </a:pPr>
            <a:r>
              <a:rPr lang="en-US" altLang="zh-CN" dirty="0"/>
              <a:t>&lt;/dependency&gt;</a:t>
            </a:r>
          </a:p>
          <a:p>
            <a:pPr marL="0" indent="0">
              <a:buNone/>
            </a:pPr>
            <a:r>
              <a:rPr lang="en-US" altLang="zh-CN" sz="3000" dirty="0"/>
              <a:t>2</a:t>
            </a:r>
            <a:r>
              <a:rPr lang="zh-CN" altLang="en-US" sz="3000" dirty="0"/>
              <a:t>、开源地址：</a:t>
            </a:r>
            <a:r>
              <a:rPr lang="en-NZ" altLang="zh-CN" sz="3000" dirty="0"/>
              <a:t> https://github.com/yangzhongke/yzk18/</a:t>
            </a:r>
            <a:endParaRPr lang="en-US" altLang="zh-CN" sz="3000" dirty="0"/>
          </a:p>
          <a:p>
            <a:pPr marL="0" indent="0">
              <a:buNone/>
            </a:pPr>
            <a:r>
              <a:rPr lang="en-US" altLang="zh-CN" sz="3000" b="1" dirty="0"/>
              <a:t>3</a:t>
            </a:r>
            <a:r>
              <a:rPr lang="zh-CN" altLang="en-US" sz="3000" b="1" dirty="0"/>
              <a:t>、调用</a:t>
            </a:r>
            <a:r>
              <a:rPr lang="en-US" altLang="zh-CN" sz="3000" b="1" dirty="0" err="1"/>
              <a:t>IOHelpers</a:t>
            </a:r>
            <a:r>
              <a:rPr lang="en-US" altLang="zh-CN" sz="3000" b="1" dirty="0"/>
              <a:t>. </a:t>
            </a:r>
            <a:r>
              <a:rPr lang="en-US" altLang="zh-CN" sz="3000" b="1" dirty="0" err="1"/>
              <a:t>readAllText</a:t>
            </a:r>
            <a:r>
              <a:rPr lang="en-US" altLang="zh-CN" sz="3000" b="1" dirty="0"/>
              <a:t>()</a:t>
            </a:r>
            <a:r>
              <a:rPr lang="zh-CN" altLang="en-US" sz="3000" b="1" dirty="0"/>
              <a:t>方法读取然后打印文本文件。</a:t>
            </a:r>
            <a:endParaRPr lang="en-US" altLang="zh-CN" sz="3000" b="1" dirty="0"/>
          </a:p>
        </p:txBody>
      </p:sp>
    </p:spTree>
    <p:extLst>
      <p:ext uri="{BB962C8B-B14F-4D97-AF65-F5344CB8AC3E}">
        <p14:creationId xmlns:p14="http://schemas.microsoft.com/office/powerpoint/2010/main" val="27366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0AC4F5-53A3-4C8D-9C69-B952F8B5F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012"/>
            <a:ext cx="7349067" cy="260500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F268FA3-192B-4652-89DA-89E79B264605}"/>
              </a:ext>
            </a:extLst>
          </p:cNvPr>
          <p:cNvSpPr txBox="1"/>
          <p:nvPr/>
        </p:nvSpPr>
        <p:spPr>
          <a:xfrm>
            <a:off x="4158341" y="4810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出现这种颜色就是没有下载成功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2DD393C-F9C0-4ECC-A477-94D6B312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54" y="3879321"/>
            <a:ext cx="6706729" cy="178540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D45831-A905-4357-A425-0F35289FF5F6}"/>
              </a:ext>
            </a:extLst>
          </p:cNvPr>
          <p:cNvSpPr txBox="1"/>
          <p:nvPr/>
        </p:nvSpPr>
        <p:spPr>
          <a:xfrm>
            <a:off x="4158341" y="4416451"/>
            <a:ext cx="2744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FF00"/>
                </a:solidFill>
              </a:rPr>
              <a:t>展不开也是没有下载成功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5FAF8EE-EAD4-4CB8-BF3F-8092DAF29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432" y="1748730"/>
            <a:ext cx="4468847" cy="3916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36E8B0-1E13-4878-B438-1E8FC6984487}"/>
              </a:ext>
            </a:extLst>
          </p:cNvPr>
          <p:cNvSpPr txBox="1"/>
          <p:nvPr/>
        </p:nvSpPr>
        <p:spPr>
          <a:xfrm>
            <a:off x="8868040" y="2655126"/>
            <a:ext cx="20150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>
                <a:solidFill>
                  <a:srgbClr val="FFFF00"/>
                </a:solidFill>
              </a:rPr>
              <a:t>OK</a:t>
            </a:r>
            <a:endParaRPr lang="zh-CN" altLang="en-US" sz="5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340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613</Words>
  <Application>Microsoft Office PowerPoint</Application>
  <PresentationFormat>宽屏</PresentationFormat>
  <Paragraphs>42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Bookman Old Style</vt:lpstr>
      <vt:lpstr>Rockwell</vt:lpstr>
      <vt:lpstr>Damask</vt:lpstr>
      <vt:lpstr>主讲人：杨中科  SE101——  零基础玩Java  P2-3-Maven的使用</vt:lpstr>
      <vt:lpstr>yzk18-commons库</vt:lpstr>
      <vt:lpstr>通过Maven引用库</vt:lpstr>
      <vt:lpstr>添加库</vt:lpstr>
      <vt:lpstr>添加yzk18-commons库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主讲人：杨中科  SE100-程序员英语  7  文档来源:https://www.pearsonhighered.com/assets/samplechapter/0/3/2/1/0321537114.pdf</dc:title>
  <dc:creator>zhongke</dc:creator>
  <cp:lastModifiedBy>zhongke</cp:lastModifiedBy>
  <cp:revision>1167</cp:revision>
  <dcterms:created xsi:type="dcterms:W3CDTF">2021-01-02T23:47:39Z</dcterms:created>
  <dcterms:modified xsi:type="dcterms:W3CDTF">2021-05-06T09:46:26Z</dcterms:modified>
</cp:coreProperties>
</file>