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35" r:id="rId3"/>
    <p:sldId id="334" r:id="rId4"/>
    <p:sldId id="33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1002" autoAdjust="0"/>
  </p:normalViewPr>
  <p:slideViewPr>
    <p:cSldViewPr snapToGrid="0">
      <p:cViewPr varScale="1">
        <p:scale>
          <a:sx n="59" d="100"/>
          <a:sy n="59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、乱码：用</a:t>
            </a:r>
            <a:r>
              <a:rPr lang="en-US" altLang="zh-CN"/>
              <a:t>A</a:t>
            </a:r>
            <a:r>
              <a:rPr lang="zh-CN" altLang="en-US"/>
              <a:t>标准保存文件，用</a:t>
            </a:r>
            <a:r>
              <a:rPr lang="en-US" altLang="zh-CN"/>
              <a:t>B</a:t>
            </a:r>
            <a:r>
              <a:rPr lang="zh-CN" altLang="en-US"/>
              <a:t>标准读取文件。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、帖子：用记事本写一个文本文件，后缀名改为</a:t>
            </a:r>
            <a:r>
              <a:rPr lang="en-US" altLang="zh-CN"/>
              <a:t>exe</a:t>
            </a:r>
            <a:r>
              <a:rPr lang="zh-CN" altLang="en-US"/>
              <a:t>，有没有可能造出一个能运行的程序出来。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6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、培训机构就是想让你们没有自学能力。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、尽量逼自己看英文版。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4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学习编程主要就是学习各种库，不学我的，也会学别人的。学编程最重要的是学习看文档以及解决问题的能力，而不是记住某个库的用法。语言都能被淘汰，更何况一个库。</a:t>
            </a:r>
            <a:endParaRPr lang="en-US" altLang="zh-CN"/>
          </a:p>
          <a:p>
            <a:r>
              <a:rPr lang="zh-CN" altLang="en-US"/>
              <a:t>我的课程也会在后面解读我的库的内部实现。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5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cumentation/jdk8-doc-downloads-2133158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P2-4-</a:t>
            </a:r>
            <a:r>
              <a:rPr lang="zh-CN" altLang="en-US"/>
              <a:t>文件读写等类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/>
              <a:t>文件的数据格式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8132"/>
            <a:ext cx="11836550" cy="5808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/>
              <a:t>1</a:t>
            </a:r>
            <a:r>
              <a:rPr lang="zh-CN" altLang="en-US" sz="3200"/>
              <a:t>、文件是以字节的形式存到磁盘上的，也就是一堆</a:t>
            </a:r>
            <a:r>
              <a:rPr lang="en-US" altLang="zh-CN" sz="3200"/>
              <a:t>byte=byte[]</a:t>
            </a:r>
            <a:r>
              <a:rPr lang="zh-CN" altLang="en-US" sz="3200"/>
              <a:t>，不同的文件格式只不过按照不同文件格式标准来保存这些</a:t>
            </a:r>
            <a:r>
              <a:rPr lang="en-US" altLang="zh-CN" sz="3200"/>
              <a:t>byte[]</a:t>
            </a:r>
            <a:r>
              <a:rPr lang="zh-CN" altLang="en-US" sz="3200"/>
              <a:t>而已。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2</a:t>
            </a:r>
            <a:r>
              <a:rPr lang="zh-CN" altLang="en-US" sz="3200"/>
              <a:t>、用</a:t>
            </a:r>
            <a:r>
              <a:rPr lang="en-US" altLang="zh-CN" sz="3200"/>
              <a:t>HxD Hex Editor</a:t>
            </a:r>
            <a:r>
              <a:rPr lang="zh-CN" altLang="en-US" sz="3200"/>
              <a:t>查看图片、</a:t>
            </a:r>
            <a:r>
              <a:rPr lang="en-US" altLang="zh-CN" sz="3200"/>
              <a:t>exe</a:t>
            </a:r>
            <a:r>
              <a:rPr lang="zh-CN" altLang="en-US" sz="3200"/>
              <a:t>、文本等格式。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3</a:t>
            </a:r>
            <a:r>
              <a:rPr lang="zh-CN" altLang="en-US" sz="3200"/>
              <a:t>、文本文件也是一种二进制文件而已。不过中文以什么样的格式存到文件中，有不同的标准</a:t>
            </a:r>
            <a:r>
              <a:rPr lang="en-US" altLang="zh-CN" sz="3200"/>
              <a:t>(</a:t>
            </a:r>
            <a:r>
              <a:rPr lang="zh-CN" altLang="en-US" sz="3200"/>
              <a:t>编码标准</a:t>
            </a:r>
            <a:r>
              <a:rPr lang="en-US" altLang="zh-CN" sz="3200"/>
              <a:t>)</a:t>
            </a:r>
            <a:r>
              <a:rPr lang="zh-CN" altLang="en-US" sz="3200"/>
              <a:t>，因此如果编码处理不当，文本文件有可能有乱码的问题。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4</a:t>
            </a:r>
            <a:r>
              <a:rPr lang="zh-CN" altLang="en-US" sz="3200"/>
              <a:t>、</a:t>
            </a:r>
            <a:r>
              <a:rPr lang="en-US" altLang="zh-CN" sz="3200"/>
              <a:t>Word</a:t>
            </a:r>
            <a:r>
              <a:rPr lang="zh-CN" altLang="en-US" sz="3200"/>
              <a:t>、</a:t>
            </a:r>
            <a:r>
              <a:rPr lang="en-US" altLang="zh-CN" sz="3200"/>
              <a:t>PDF</a:t>
            </a:r>
            <a:r>
              <a:rPr lang="zh-CN" altLang="en-US" sz="3200"/>
              <a:t>等不是文本格式。文本格式的判断标准，能不能用文本编辑器打开。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142335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cap="none"/>
              <a:t>学会学习</a:t>
            </a:r>
            <a:r>
              <a:rPr lang="en-US" altLang="zh-CN" cap="none"/>
              <a:t>&gt;</a:t>
            </a:r>
            <a:r>
              <a:rPr lang="zh-CN" altLang="en-US" cap="none"/>
              <a:t>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8132"/>
            <a:ext cx="11836550" cy="5808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100"/>
              <a:t>1</a:t>
            </a:r>
            <a:r>
              <a:rPr lang="zh-CN" altLang="en-US" sz="3100"/>
              <a:t>、程序员学会阅读文档、学会“</a:t>
            </a:r>
            <a:r>
              <a:rPr lang="en-US" altLang="zh-CN" sz="3100"/>
              <a:t>Trial and Error</a:t>
            </a:r>
            <a:r>
              <a:rPr lang="zh-CN" altLang="en-US" sz="3100"/>
              <a:t>”才能真正长大。</a:t>
            </a:r>
            <a:endParaRPr lang="en-US" altLang="zh-CN" sz="3100"/>
          </a:p>
          <a:p>
            <a:pPr marL="0" indent="0">
              <a:buNone/>
            </a:pPr>
            <a:r>
              <a:rPr lang="en-US" altLang="zh-CN" sz="3100"/>
              <a:t>2</a:t>
            </a:r>
            <a:r>
              <a:rPr lang="zh-CN" altLang="en-US" sz="3100"/>
              <a:t>、授人以渔：可以从</a:t>
            </a:r>
            <a:r>
              <a:rPr lang="en-US" altLang="zh-CN" sz="3100"/>
              <a:t>maven</a:t>
            </a:r>
            <a:r>
              <a:rPr lang="zh-CN" altLang="en-US" sz="3100"/>
              <a:t>网站点击</a:t>
            </a:r>
            <a:r>
              <a:rPr lang="en-US" altLang="zh-CN" sz="3100"/>
              <a:t>【view all】</a:t>
            </a:r>
            <a:r>
              <a:rPr lang="zh-CN" altLang="en-US" sz="3100"/>
              <a:t>下载</a:t>
            </a:r>
            <a:r>
              <a:rPr lang="en-US" altLang="zh-CN" sz="3100" err="1"/>
              <a:t>javadoc</a:t>
            </a:r>
            <a:r>
              <a:rPr lang="zh-CN" altLang="en-US" sz="3100"/>
              <a:t>的</a:t>
            </a:r>
            <a:r>
              <a:rPr lang="en-US" altLang="zh-CN" sz="3100"/>
              <a:t>jar</a:t>
            </a:r>
            <a:r>
              <a:rPr lang="zh-CN" altLang="en-US" sz="3100"/>
              <a:t>，然后解压，就可以查看文档；也可以在</a:t>
            </a:r>
            <a:r>
              <a:rPr lang="en-US" altLang="zh-CN" sz="3100"/>
              <a:t>IDEA</a:t>
            </a:r>
            <a:r>
              <a:rPr lang="zh-CN" altLang="en-US" sz="3100"/>
              <a:t>中</a:t>
            </a:r>
            <a:r>
              <a:rPr lang="en-US" altLang="zh-CN" sz="3100"/>
              <a:t>download source</a:t>
            </a:r>
            <a:r>
              <a:rPr lang="zh-CN" altLang="en-US" sz="3100"/>
              <a:t>。</a:t>
            </a:r>
            <a:endParaRPr lang="en-US" altLang="zh-CN" sz="3100"/>
          </a:p>
          <a:p>
            <a:pPr marL="0" indent="0">
              <a:buNone/>
            </a:pPr>
            <a:r>
              <a:rPr lang="en-US" altLang="zh-CN" sz="3100"/>
              <a:t>3</a:t>
            </a:r>
            <a:r>
              <a:rPr lang="zh-CN" altLang="en-US" sz="3100"/>
              <a:t>、如何阅读文档，如何尝试。</a:t>
            </a:r>
            <a:endParaRPr lang="en-US" altLang="zh-CN" sz="3100"/>
          </a:p>
          <a:p>
            <a:pPr marL="0" indent="0">
              <a:buNone/>
            </a:pPr>
            <a:r>
              <a:rPr lang="en-US" altLang="zh-CN" sz="3100"/>
              <a:t>4</a:t>
            </a:r>
            <a:r>
              <a:rPr lang="zh-CN" altLang="en-US" sz="3100"/>
              <a:t>、</a:t>
            </a:r>
            <a:r>
              <a:rPr lang="en-US" altLang="zh-CN" sz="3100"/>
              <a:t>JDK</a:t>
            </a:r>
            <a:r>
              <a:rPr lang="zh-CN" altLang="en-US" sz="3100"/>
              <a:t>的内置类的</a:t>
            </a:r>
            <a:r>
              <a:rPr lang="en-US" altLang="zh-CN" sz="3100"/>
              <a:t>JavaDoc</a:t>
            </a:r>
            <a:r>
              <a:rPr lang="zh-CN" altLang="en-US" sz="3100"/>
              <a:t>，搜索“</a:t>
            </a:r>
            <a:r>
              <a:rPr lang="en-NZ" altLang="zh-CN" sz="3100"/>
              <a:t>jdk8 doc downloads</a:t>
            </a:r>
            <a:r>
              <a:rPr lang="zh-CN" altLang="en-US" sz="3100"/>
              <a:t>”：</a:t>
            </a:r>
            <a:r>
              <a:rPr lang="en-NZ" altLang="zh-CN" sz="3100">
                <a:hlinkClick r:id="rId3"/>
              </a:rPr>
              <a:t>http://www.oracle.com/technetwork/java/javase/documentation/jdk8-doc-downloads-2133158.html</a:t>
            </a:r>
            <a:endParaRPr lang="en-NZ" altLang="zh-CN" sz="3100"/>
          </a:p>
          <a:p>
            <a:pPr marL="0" indent="0">
              <a:buNone/>
            </a:pPr>
            <a:r>
              <a:rPr lang="zh-CN" altLang="en-US" sz="3100" b="1"/>
              <a:t>网上搜“</a:t>
            </a:r>
            <a:r>
              <a:rPr lang="en-NZ" altLang="zh-CN" sz="3100" b="1"/>
              <a:t>java8 </a:t>
            </a:r>
            <a:r>
              <a:rPr lang="zh-CN" altLang="en-US" sz="3100" b="1"/>
              <a:t>文档 中文版”也有人翻译的中文版。</a:t>
            </a:r>
            <a:endParaRPr lang="en-US" altLang="zh-CN" sz="3100" b="1"/>
          </a:p>
        </p:txBody>
      </p:sp>
    </p:spTree>
    <p:extLst>
      <p:ext uri="{BB962C8B-B14F-4D97-AF65-F5344CB8AC3E}">
        <p14:creationId xmlns:p14="http://schemas.microsoft.com/office/powerpoint/2010/main" val="27366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cap="none"/>
              <a:t>研究</a:t>
            </a:r>
            <a:r>
              <a:rPr lang="en-NZ" altLang="zh-CN" cap="none"/>
              <a:t>yzk18-commons</a:t>
            </a:r>
            <a:endParaRPr lang="zh-CN" altLang="en-US" cap="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8132"/>
            <a:ext cx="11836550" cy="5808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300"/>
              <a:t>1</a:t>
            </a:r>
            <a:r>
              <a:rPr lang="zh-CN" altLang="en-US" sz="3300"/>
              <a:t>、“学习你的库有啥意义？”</a:t>
            </a:r>
            <a:endParaRPr lang="en-US" altLang="zh-CN" sz="3300"/>
          </a:p>
          <a:p>
            <a:pPr marL="0" indent="0">
              <a:buNone/>
            </a:pPr>
            <a:r>
              <a:rPr lang="en-US" altLang="zh-CN" sz="3300"/>
              <a:t>2</a:t>
            </a:r>
            <a:r>
              <a:rPr lang="zh-CN" altLang="en-US" sz="3300"/>
              <a:t>、研究</a:t>
            </a:r>
            <a:r>
              <a:rPr lang="en-NZ" altLang="zh-CN" sz="3300"/>
              <a:t>IOHelpers</a:t>
            </a:r>
            <a:r>
              <a:rPr lang="zh-CN" altLang="en-US" sz="3300"/>
              <a:t>，试验，部分方法不讲解。</a:t>
            </a:r>
            <a:endParaRPr lang="en-US" altLang="zh-CN" sz="3300"/>
          </a:p>
          <a:p>
            <a:pPr marL="0" indent="0">
              <a:buNone/>
            </a:pPr>
            <a:r>
              <a:rPr lang="en-US" altLang="zh-CN" sz="3300"/>
              <a:t>3</a:t>
            </a:r>
            <a:r>
              <a:rPr lang="zh-CN" altLang="en-US" sz="3300"/>
              <a:t>、研究</a:t>
            </a:r>
            <a:r>
              <a:rPr lang="en-NZ" altLang="zh-CN" sz="3300"/>
              <a:t>DesktopHelpers</a:t>
            </a:r>
            <a:r>
              <a:rPr lang="zh-CN" altLang="en-US" sz="3300"/>
              <a:t>、</a:t>
            </a:r>
            <a:r>
              <a:rPr lang="en-NZ" altLang="zh-CN" sz="3300"/>
              <a:t>ImageHelpers</a:t>
            </a:r>
            <a:r>
              <a:rPr lang="zh-CN" altLang="en-US" sz="3300"/>
              <a:t>、</a:t>
            </a:r>
            <a:r>
              <a:rPr lang="en-NZ" altLang="zh-CN" sz="3300"/>
              <a:t>QRCodeHelpers</a:t>
            </a:r>
            <a:r>
              <a:rPr lang="zh-CN" altLang="en-US" sz="3300"/>
              <a:t>。</a:t>
            </a:r>
            <a:endParaRPr lang="en-US" altLang="zh-CN" sz="3300" b="1"/>
          </a:p>
        </p:txBody>
      </p:sp>
    </p:spTree>
    <p:extLst>
      <p:ext uri="{BB962C8B-B14F-4D97-AF65-F5344CB8AC3E}">
        <p14:creationId xmlns:p14="http://schemas.microsoft.com/office/powerpoint/2010/main" val="3229813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432</Words>
  <Application>Microsoft Office PowerPoint</Application>
  <PresentationFormat>宽屏</PresentationFormat>
  <Paragraphs>26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Bookman Old Style</vt:lpstr>
      <vt:lpstr>Rockwell</vt:lpstr>
      <vt:lpstr>Damask</vt:lpstr>
      <vt:lpstr>主讲人：杨中科  SE101——  零基础玩Java  P2-4-文件读写等类</vt:lpstr>
      <vt:lpstr>文件的数据格式</vt:lpstr>
      <vt:lpstr>学会学习&gt;知识</vt:lpstr>
      <vt:lpstr>研究yzk18-commons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1258</cp:revision>
  <dcterms:created xsi:type="dcterms:W3CDTF">2021-01-02T23:47:39Z</dcterms:created>
  <dcterms:modified xsi:type="dcterms:W3CDTF">2021-05-07T08:32:30Z</dcterms:modified>
</cp:coreProperties>
</file>