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324" r:id="rId2"/>
    <p:sldId id="338" r:id="rId3"/>
    <p:sldId id="33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17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0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P2-5-</a:t>
            </a:r>
            <a:r>
              <a:rPr lang="zh-CN" altLang="en-US"/>
              <a:t>案例：检测一堆图片文件中是否有包含二维码的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需求说明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、扫描一个文件夹下所有的图片文件，查看是否存在着有带二维码的图片，如果有的话就输出“有宣传性二维码图片”，否则就提示“检测通过”。</a:t>
            </a: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r>
              <a:rPr lang="en-US" altLang="zh-CN" sz="3600"/>
              <a:t>NB</a:t>
            </a:r>
            <a:r>
              <a:rPr lang="zh-CN" altLang="en-US" sz="3600"/>
              <a:t>：我课程中所有案例，先暂停尝试自己写。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30337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cap="none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/>
              <a:t>1</a:t>
            </a:r>
            <a:r>
              <a:rPr lang="zh-CN" altLang="en-US" sz="3600"/>
              <a:t>、扫描一个文件夹以及子文件夹下所有的图片文件，查看是否存在着有带二维码的图片，如果有的话就检查是否是网址，如果是的话输出“有宣传性二维码图片”，否则就提示“检测通过”。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803173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149</Words>
  <Application>Microsoft Office PowerPoint</Application>
  <PresentationFormat>宽屏</PresentationFormat>
  <Paragraphs>10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Bookman Old Style</vt:lpstr>
      <vt:lpstr>Rockwell</vt:lpstr>
      <vt:lpstr>Damask</vt:lpstr>
      <vt:lpstr>主讲人：杨中科  SE101——  零基础玩Java  P2-5-案例：检测一堆图片文件中是否有包含二维码的</vt:lpstr>
      <vt:lpstr>需求说明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1253</cp:revision>
  <dcterms:created xsi:type="dcterms:W3CDTF">2021-01-02T23:47:39Z</dcterms:created>
  <dcterms:modified xsi:type="dcterms:W3CDTF">2021-05-06T04:27:27Z</dcterms:modified>
</cp:coreProperties>
</file>