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5"/>
  </p:notesMasterIdLst>
  <p:sldIdLst>
    <p:sldId id="324" r:id="rId2"/>
    <p:sldId id="338" r:id="rId3"/>
    <p:sldId id="33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4" autoAdjust="0"/>
    <p:restoredTop sz="86912" autoAdjust="0"/>
  </p:normalViewPr>
  <p:slideViewPr>
    <p:cSldViewPr snapToGrid="0">
      <p:cViewPr varScale="1">
        <p:scale>
          <a:sx n="57" d="100"/>
          <a:sy n="57" d="100"/>
        </p:scale>
        <p:origin x="100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2FCA5F-0AB4-4B27-9880-843A32CD3FC4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10780C-912A-474E-894F-1447CA981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234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49344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21176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41346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9483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1445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4626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547263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4590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7975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04061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70499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9701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3440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627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4152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4298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2165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90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6566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1257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E646F-F65C-4115-9CFB-3F24605268F9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84001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B724B4-A1D6-449F-8991-1EF6E3C4C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r>
              <a:rPr lang="zh-CN" altLang="en-US" sz="10000"/>
              <a:t>主讲人：杨中科</a:t>
            </a:r>
            <a:br>
              <a:rPr lang="en-US" altLang="zh-CN" sz="10000"/>
            </a:br>
            <a:br>
              <a:rPr lang="en-US" altLang="zh-CN" sz="10000"/>
            </a:br>
            <a:r>
              <a:rPr lang="en-US" altLang="zh-CN" sz="5000"/>
              <a:t>SE101——</a:t>
            </a:r>
            <a:br>
              <a:rPr lang="en-US" altLang="zh-CN" sz="10000"/>
            </a:br>
            <a:r>
              <a:rPr lang="zh-CN" altLang="en-US" sz="10000"/>
              <a:t> 零基础玩</a:t>
            </a:r>
            <a:r>
              <a:rPr lang="en-US" altLang="zh-CN" sz="10000"/>
              <a:t>Java</a:t>
            </a:r>
            <a:br>
              <a:rPr lang="en-US" altLang="zh-CN"/>
            </a:br>
            <a:br>
              <a:rPr lang="en-US" altLang="zh-CN"/>
            </a:br>
            <a:r>
              <a:rPr lang="en-US" altLang="zh-CN"/>
              <a:t>P2-6-</a:t>
            </a:r>
            <a:r>
              <a:rPr lang="zh-CN" altLang="en-US"/>
              <a:t>案例：统计学生成绩</a:t>
            </a:r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2711851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221F01-093A-48F9-BC2E-6845631C6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84666"/>
            <a:ext cx="10353761" cy="643467"/>
          </a:xfrm>
        </p:spPr>
        <p:txBody>
          <a:bodyPr/>
          <a:lstStyle/>
          <a:p>
            <a:r>
              <a:rPr lang="zh-CN" altLang="en-US" cap="none"/>
              <a:t>需求说明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8F5EB6-A67E-47CA-809B-9E39322DF6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728132"/>
            <a:ext cx="11836550" cy="580813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3000"/>
              <a:t>1</a:t>
            </a:r>
            <a:r>
              <a:rPr lang="zh-CN" altLang="en-US" sz="3000"/>
              <a:t>、有如下格式的一个文本文件：</a:t>
            </a:r>
            <a:endParaRPr lang="en-US" altLang="zh-CN" sz="3000"/>
          </a:p>
          <a:p>
            <a:pPr marL="0" indent="0">
              <a:buNone/>
            </a:pPr>
            <a:r>
              <a:rPr lang="zh-CN" altLang="en-US" sz="3000"/>
              <a:t>张三</a:t>
            </a:r>
            <a:r>
              <a:rPr lang="en-US" altLang="zh-CN" sz="3000"/>
              <a:t>,90,100,80.2</a:t>
            </a:r>
          </a:p>
          <a:p>
            <a:pPr marL="0" indent="0">
              <a:buNone/>
            </a:pPr>
            <a:r>
              <a:rPr lang="zh-CN" altLang="en-US" sz="3000"/>
              <a:t>罗翔</a:t>
            </a:r>
            <a:r>
              <a:rPr lang="en-US" altLang="zh-CN" sz="3000"/>
              <a:t>,99,99,30.5</a:t>
            </a:r>
          </a:p>
          <a:p>
            <a:pPr marL="0" indent="0">
              <a:buNone/>
            </a:pPr>
            <a:r>
              <a:rPr lang="zh-CN" altLang="en-US" sz="3000"/>
              <a:t>杨中科</a:t>
            </a:r>
            <a:r>
              <a:rPr lang="en-US" altLang="zh-CN" sz="3000"/>
              <a:t>,100,100,100</a:t>
            </a:r>
          </a:p>
          <a:p>
            <a:pPr marL="0" indent="0">
              <a:buNone/>
            </a:pPr>
            <a:r>
              <a:rPr lang="zh-CN" altLang="en-US" sz="3000"/>
              <a:t>每一行代表一个学生的姓名，成绩（语数外）。</a:t>
            </a:r>
            <a:endParaRPr lang="en-US" altLang="zh-CN" sz="3000"/>
          </a:p>
          <a:p>
            <a:pPr marL="0" indent="0">
              <a:buNone/>
            </a:pPr>
            <a:r>
              <a:rPr lang="zh-CN" altLang="en-US" sz="3000"/>
              <a:t>输出每个人的成绩到一个单独的文本文件，比如“张三</a:t>
            </a:r>
            <a:r>
              <a:rPr lang="en-US" altLang="zh-CN" sz="3000"/>
              <a:t>.txt</a:t>
            </a:r>
            <a:r>
              <a:rPr lang="zh-CN" altLang="en-US" sz="3000"/>
              <a:t>”的内容为“张三你好，你的语文成绩为</a:t>
            </a:r>
            <a:r>
              <a:rPr lang="en-US" altLang="zh-CN" sz="3000"/>
              <a:t>90</a:t>
            </a:r>
            <a:r>
              <a:rPr lang="zh-CN" altLang="en-US" sz="3000"/>
              <a:t>，你的数学成绩为</a:t>
            </a:r>
            <a:r>
              <a:rPr lang="en-US" altLang="zh-CN" sz="3000"/>
              <a:t>100</a:t>
            </a:r>
            <a:r>
              <a:rPr lang="zh-CN" altLang="en-US" sz="3000"/>
              <a:t>，你的外语成绩为</a:t>
            </a:r>
            <a:r>
              <a:rPr lang="en-US" altLang="zh-CN" sz="3000"/>
              <a:t>80</a:t>
            </a:r>
            <a:r>
              <a:rPr lang="zh-CN" altLang="en-US" sz="3000"/>
              <a:t>，平均分为</a:t>
            </a:r>
            <a:r>
              <a:rPr lang="en-US" altLang="zh-CN" sz="3000"/>
              <a:t>90.06</a:t>
            </a:r>
            <a:r>
              <a:rPr lang="zh-CN" altLang="en-US" sz="3000"/>
              <a:t>”。不考虑小数精度问题。演示：如果自己搜索把</a:t>
            </a:r>
            <a:r>
              <a:rPr lang="en-US" altLang="zh-CN" sz="3000"/>
              <a:t>String</a:t>
            </a:r>
            <a:r>
              <a:rPr lang="zh-CN" altLang="en-US" sz="3000"/>
              <a:t>转换为</a:t>
            </a:r>
            <a:r>
              <a:rPr lang="en-US" altLang="zh-CN" sz="3000"/>
              <a:t>double</a:t>
            </a:r>
            <a:r>
              <a:rPr lang="zh-CN" altLang="en-US" sz="3000"/>
              <a:t>的方法。</a:t>
            </a:r>
            <a:endParaRPr lang="en-US" altLang="zh-CN" sz="3000"/>
          </a:p>
        </p:txBody>
      </p:sp>
    </p:spTree>
    <p:extLst>
      <p:ext uri="{BB962C8B-B14F-4D97-AF65-F5344CB8AC3E}">
        <p14:creationId xmlns:p14="http://schemas.microsoft.com/office/powerpoint/2010/main" val="3033764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221F01-093A-48F9-BC2E-6845631C6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84666"/>
            <a:ext cx="10353761" cy="643467"/>
          </a:xfrm>
        </p:spPr>
        <p:txBody>
          <a:bodyPr/>
          <a:lstStyle/>
          <a:p>
            <a:r>
              <a:rPr lang="zh-CN" altLang="en-US" cap="none"/>
              <a:t>练习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8F5EB6-A67E-47CA-809B-9E39322DF6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728132"/>
            <a:ext cx="11836550" cy="580813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600"/>
              <a:t>1</a:t>
            </a:r>
            <a:r>
              <a:rPr lang="zh-CN" altLang="en-US" sz="2600"/>
              <a:t>、有如下格式的一个文本文件：</a:t>
            </a:r>
            <a:endParaRPr lang="en-US" altLang="zh-CN" sz="2600"/>
          </a:p>
          <a:p>
            <a:pPr marL="0" indent="0">
              <a:buNone/>
            </a:pPr>
            <a:r>
              <a:rPr lang="zh-CN" altLang="en-US" sz="2600"/>
              <a:t>张三 </a:t>
            </a:r>
            <a:r>
              <a:rPr lang="en-US" altLang="zh-CN" sz="2600"/>
              <a:t>,90,100,80,90</a:t>
            </a:r>
          </a:p>
          <a:p>
            <a:pPr marL="0" indent="0">
              <a:buNone/>
            </a:pPr>
            <a:r>
              <a:rPr lang="zh-CN" altLang="en-US" sz="2600"/>
              <a:t>罗 翔</a:t>
            </a:r>
            <a:r>
              <a:rPr lang="en-US" altLang="zh-CN" sz="2600"/>
              <a:t>,99,99,30</a:t>
            </a:r>
          </a:p>
          <a:p>
            <a:pPr marL="0" indent="0">
              <a:buNone/>
            </a:pPr>
            <a:r>
              <a:rPr lang="zh-CN" altLang="en-US" sz="2600"/>
              <a:t>杨 中科</a:t>
            </a:r>
            <a:r>
              <a:rPr lang="en-US" altLang="zh-CN" sz="2600"/>
              <a:t>,100,100,100,100</a:t>
            </a:r>
          </a:p>
          <a:p>
            <a:pPr marL="0" indent="0">
              <a:buNone/>
            </a:pPr>
            <a:r>
              <a:rPr lang="zh-CN" altLang="en-US" sz="2600"/>
              <a:t>每一行代表一个学生的姓名，成绩。每个学生参加的考试科目数量不确定。输入姓名的时候，有的姓名两边或者中间误输入了空格。输出所有人的成绩到一个文本文件“平均成绩</a:t>
            </a:r>
            <a:r>
              <a:rPr lang="en-US" altLang="zh-CN" sz="2600"/>
              <a:t>.txt</a:t>
            </a:r>
            <a:r>
              <a:rPr lang="zh-CN" altLang="en-US" sz="2600"/>
              <a:t>” ，内容格式如下：</a:t>
            </a:r>
            <a:endParaRPr lang="en-US" altLang="zh-CN" sz="2600"/>
          </a:p>
          <a:p>
            <a:pPr marL="0" indent="0">
              <a:buNone/>
            </a:pPr>
            <a:r>
              <a:rPr lang="zh-CN" altLang="en-US" sz="2600"/>
              <a:t>张三</a:t>
            </a:r>
            <a:r>
              <a:rPr lang="en-US" altLang="zh-CN" sz="2600"/>
              <a:t>, 90</a:t>
            </a:r>
          </a:p>
          <a:p>
            <a:pPr marL="0" indent="0">
              <a:buNone/>
            </a:pPr>
            <a:r>
              <a:rPr lang="zh-CN" altLang="en-US" sz="2600"/>
              <a:t>李四</a:t>
            </a:r>
            <a:r>
              <a:rPr lang="en-US" altLang="zh-CN" sz="2600"/>
              <a:t>, 76</a:t>
            </a:r>
          </a:p>
          <a:p>
            <a:pPr marL="0" indent="0">
              <a:buNone/>
            </a:pPr>
            <a:r>
              <a:rPr lang="zh-CN" altLang="en-US" sz="2600"/>
              <a:t>杨中科</a:t>
            </a:r>
            <a:r>
              <a:rPr lang="en-US" altLang="zh-CN" sz="2600"/>
              <a:t>,100</a:t>
            </a:r>
          </a:p>
        </p:txBody>
      </p:sp>
    </p:spTree>
    <p:extLst>
      <p:ext uri="{BB962C8B-B14F-4D97-AF65-F5344CB8AC3E}">
        <p14:creationId xmlns:p14="http://schemas.microsoft.com/office/powerpoint/2010/main" val="3390283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4656</TotalTime>
  <Words>230</Words>
  <Application>Microsoft Office PowerPoint</Application>
  <PresentationFormat>宽屏</PresentationFormat>
  <Paragraphs>20</Paragraphs>
  <Slides>3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等线</vt:lpstr>
      <vt:lpstr>Arial</vt:lpstr>
      <vt:lpstr>Bookman Old Style</vt:lpstr>
      <vt:lpstr>Rockwell</vt:lpstr>
      <vt:lpstr>Damask</vt:lpstr>
      <vt:lpstr>主讲人：杨中科  SE101——  零基础玩Java  P2-6-案例：统计学生成绩</vt:lpstr>
      <vt:lpstr>需求说明</vt:lpstr>
      <vt:lpstr>练习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主讲人：杨中科  SE100-程序员英语  7  文档来源:https://www.pearsonhighered.com/assets/samplechapter/0/3/2/1/0321537114.pdf</dc:title>
  <dc:creator>zhongke</dc:creator>
  <cp:lastModifiedBy>zhongke</cp:lastModifiedBy>
  <cp:revision>1281</cp:revision>
  <dcterms:created xsi:type="dcterms:W3CDTF">2021-01-02T23:47:39Z</dcterms:created>
  <dcterms:modified xsi:type="dcterms:W3CDTF">2021-05-06T04:27:36Z</dcterms:modified>
</cp:coreProperties>
</file>