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324" r:id="rId2"/>
    <p:sldId id="323" r:id="rId3"/>
    <p:sldId id="325" r:id="rId4"/>
    <p:sldId id="326" r:id="rId5"/>
    <p:sldId id="327" r:id="rId6"/>
    <p:sldId id="32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75460" autoAdjust="0"/>
  </p:normalViewPr>
  <p:slideViewPr>
    <p:cSldViewPr snapToGrid="0">
      <p:cViewPr varScale="1">
        <p:scale>
          <a:sx n="49" d="100"/>
          <a:sy n="49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强调是”类库“，不是”内库“，</a:t>
            </a:r>
            <a:r>
              <a:rPr lang="en-US" altLang="zh-CN" dirty="0"/>
              <a:t>L-e-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7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1.8</a:t>
            </a:r>
            <a:r>
              <a:rPr lang="zh-CN" altLang="en-US" dirty="0"/>
              <a:t>之后的版本没什么重要的特性。只有一个</a:t>
            </a:r>
            <a:r>
              <a:rPr lang="en-US" altLang="zh-CN" dirty="0"/>
              <a:t>var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笑话：部门讨论：咱们</a:t>
            </a:r>
            <a:r>
              <a:rPr lang="en-US" altLang="zh-CN" dirty="0"/>
              <a:t>8</a:t>
            </a:r>
            <a:r>
              <a:rPr lang="zh-CN" altLang="en-US" dirty="0"/>
              <a:t>都是</a:t>
            </a:r>
            <a:r>
              <a:rPr lang="en-US" altLang="zh-CN" dirty="0"/>
              <a:t>2014</a:t>
            </a:r>
            <a:r>
              <a:rPr lang="zh-CN" altLang="en-US" dirty="0"/>
              <a:t>年的了，要不要升级一下。提议升级到</a:t>
            </a:r>
            <a:r>
              <a:rPr lang="en-US" altLang="zh-CN" dirty="0"/>
              <a:t>9</a:t>
            </a:r>
            <a:r>
              <a:rPr lang="zh-CN" altLang="en-US" dirty="0"/>
              <a:t>被开除了，提议升级到</a:t>
            </a:r>
            <a:r>
              <a:rPr lang="en-US" altLang="zh-CN" dirty="0"/>
              <a:t>11</a:t>
            </a:r>
            <a:r>
              <a:rPr lang="zh-CN" altLang="en-US" dirty="0"/>
              <a:t>的被群殴了，提议继续用</a:t>
            </a:r>
            <a:r>
              <a:rPr lang="en-US" altLang="zh-CN" dirty="0"/>
              <a:t>8</a:t>
            </a:r>
            <a:r>
              <a:rPr lang="zh-CN" altLang="en-US" dirty="0"/>
              <a:t>的升职加薪了，提议用</a:t>
            </a:r>
            <a:r>
              <a:rPr lang="en-US" altLang="zh-CN" dirty="0"/>
              <a:t>16</a:t>
            </a:r>
            <a:r>
              <a:rPr lang="zh-CN" altLang="en-US" dirty="0"/>
              <a:t>的被杀了祭天了。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、我是果黑，讨厌苹果。有果粉问我“你为什么讨厌苹果，苹果多好呀，很多程序员都喜欢苹果”，我跟他说“这就是我讨厌苹果的原因之一”。没有原因，就是楞讨厌。我家一个苹果本，两个</a:t>
            </a:r>
            <a:r>
              <a:rPr lang="en-US" altLang="zh-CN" dirty="0" err="1"/>
              <a:t>iphone</a:t>
            </a:r>
            <a:r>
              <a:rPr lang="zh-CN" altLang="en-US" dirty="0"/>
              <a:t>，一个</a:t>
            </a:r>
            <a:r>
              <a:rPr lang="en-US" altLang="zh-CN" dirty="0" err="1"/>
              <a:t>ipad</a:t>
            </a:r>
            <a:r>
              <a:rPr lang="zh-CN" altLang="en-US" dirty="0"/>
              <a:t>，我就是不用，那是我老婆的，淘汰给我也不用。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和</a:t>
            </a:r>
            <a:r>
              <a:rPr lang="en-US" altLang="zh-CN" dirty="0"/>
              <a:t>Windows</a:t>
            </a:r>
            <a:r>
              <a:rPr lang="zh-CN" altLang="en-US" dirty="0"/>
              <a:t>的少许区别，大家自己查资料，或者装</a:t>
            </a:r>
            <a:r>
              <a:rPr lang="en-US" altLang="zh-CN" dirty="0"/>
              <a:t>Windows</a:t>
            </a:r>
            <a:r>
              <a:rPr lang="zh-CN" altLang="en-US" dirty="0"/>
              <a:t>虚拟机。</a:t>
            </a:r>
            <a:endParaRPr lang="en-US" altLang="zh-CN" dirty="0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 dirty="0"/>
              <a:t>在国内下载网站下载软件一定要注意，所有“美好的链接”都别点，被贬低的不行不行的链接才可能是真的。跟去药店买“</a:t>
            </a:r>
            <a:r>
              <a:rPr lang="en-US" altLang="zh-CN" dirty="0"/>
              <a:t>VC</a:t>
            </a:r>
            <a:r>
              <a:rPr lang="zh-CN" altLang="en-US" dirty="0"/>
              <a:t>”一样。否则把他七大姑八大姨都请到你家里做客了。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9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我的这个课程用社区版就够用了。</a:t>
            </a:r>
            <a:endParaRPr lang="en-US" altLang="zh-CN" dirty="0"/>
          </a:p>
          <a:p>
            <a:r>
              <a:rPr lang="zh-CN" altLang="en-US" dirty="0"/>
              <a:t>拒绝盗版就是尊重程序员对自己最大的尊重。</a:t>
            </a:r>
            <a:endParaRPr lang="en-US" altLang="zh-CN" dirty="0"/>
          </a:p>
          <a:p>
            <a:r>
              <a:rPr lang="zh-CN" altLang="en-US" dirty="0"/>
              <a:t>看安装协议的时候：“结婚时证婚人的那段词，其实是最不重要的。贫穷、疾病、健康、富有，根本没有人在乎，「</a:t>
            </a:r>
            <a:r>
              <a:rPr lang="en-US" altLang="zh-CN" dirty="0"/>
              <a:t>OK</a:t>
            </a:r>
            <a:r>
              <a:rPr lang="zh-CN" altLang="en-US" dirty="0"/>
              <a:t>，</a:t>
            </a:r>
            <a:r>
              <a:rPr lang="en-US" altLang="zh-CN" dirty="0"/>
              <a:t>YES I DO</a:t>
            </a:r>
            <a:r>
              <a:rPr lang="zh-CN" altLang="en-US"/>
              <a:t>」跟装软件前点用户协议一样，同意同意，全同意。”</a:t>
            </a:r>
            <a:endParaRPr lang="en-US" altLang="zh-CN" dirty="0"/>
          </a:p>
          <a:p>
            <a:r>
              <a:rPr lang="zh-CN" altLang="en-US" dirty="0"/>
              <a:t>这是我其实更习惯</a:t>
            </a:r>
            <a:r>
              <a:rPr lang="en-US" altLang="zh-CN" dirty="0"/>
              <a:t>.NET</a:t>
            </a:r>
            <a:r>
              <a:rPr lang="zh-CN" altLang="en-US" dirty="0"/>
              <a:t>的原因，因为</a:t>
            </a:r>
            <a:r>
              <a:rPr lang="en-US" altLang="zh-CN" dirty="0"/>
              <a:t>VS</a:t>
            </a:r>
            <a:r>
              <a:rPr lang="zh-CN" altLang="en-US" dirty="0"/>
              <a:t>的社区版也足够用了。也许我的</a:t>
            </a:r>
            <a:r>
              <a:rPr lang="en-US" altLang="zh-CN" dirty="0"/>
              <a:t>Java</a:t>
            </a:r>
            <a:r>
              <a:rPr lang="zh-CN" altLang="en-US" dirty="0"/>
              <a:t>课程止步于这套课程。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2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2-</a:t>
            </a:r>
            <a:r>
              <a:rPr lang="zh-CN" altLang="en-US" dirty="0"/>
              <a:t>搭建</a:t>
            </a:r>
            <a:r>
              <a:rPr lang="en-US" altLang="zh-CN" dirty="0"/>
              <a:t>Java</a:t>
            </a:r>
            <a:r>
              <a:rPr lang="zh-CN" altLang="en-US" dirty="0"/>
              <a:t>开发环境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A970F-6BDE-4010-A4B9-09F603A9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3520"/>
            <a:ext cx="10353761" cy="789377"/>
          </a:xfrm>
        </p:spPr>
        <p:txBody>
          <a:bodyPr/>
          <a:lstStyle/>
          <a:p>
            <a:r>
              <a:rPr lang="zh-CN" altLang="en-US" dirty="0"/>
              <a:t>为什么需要搭建开发环境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0E860-3059-41AF-956B-EA4E5F19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607010"/>
            <a:ext cx="5339441" cy="36439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F5CC51-E303-4EEF-A007-A2FD585B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81" y="1444767"/>
            <a:ext cx="4221839" cy="46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快速搭建步骤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JDK+IDEA</a:t>
            </a:r>
          </a:p>
          <a:p>
            <a:pPr marL="0" indent="0">
              <a:buNone/>
            </a:pPr>
            <a:r>
              <a:rPr lang="en-US" altLang="zh-CN" sz="5000" dirty="0"/>
              <a:t>JDK</a:t>
            </a:r>
            <a:r>
              <a:rPr lang="zh-CN" altLang="en-US" sz="5000" dirty="0"/>
              <a:t>：编译、运行</a:t>
            </a:r>
            <a:r>
              <a:rPr lang="en-US" altLang="zh-CN" sz="5000" dirty="0"/>
              <a:t>Java</a:t>
            </a:r>
            <a:r>
              <a:rPr lang="zh-CN" altLang="en-US" sz="5000" dirty="0"/>
              <a:t>程序，基本类库。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IDEA</a:t>
            </a:r>
            <a:r>
              <a:rPr lang="zh-CN" altLang="en-US" sz="5000" dirty="0"/>
              <a:t>：集成开发环境</a:t>
            </a:r>
            <a:r>
              <a:rPr lang="en-US" altLang="zh-CN" sz="5000" dirty="0"/>
              <a:t>(IDE)</a:t>
            </a:r>
            <a:r>
              <a:rPr lang="zh-CN" altLang="en-US" sz="5000" dirty="0"/>
              <a:t>。还有</a:t>
            </a:r>
            <a:r>
              <a:rPr lang="en-US" altLang="zh-CN" sz="5000" dirty="0"/>
              <a:t>Eclipse</a:t>
            </a:r>
            <a:r>
              <a:rPr lang="zh-CN" altLang="en-US" sz="5000" dirty="0"/>
              <a:t>、</a:t>
            </a:r>
            <a:r>
              <a:rPr lang="en-US" altLang="zh-CN" sz="5000" dirty="0"/>
              <a:t>NetBeans</a:t>
            </a:r>
            <a:r>
              <a:rPr lang="zh-CN" altLang="en-US" sz="5000" dirty="0"/>
              <a:t>等。</a:t>
            </a:r>
            <a:endParaRPr lang="en-US" altLang="zh-CN" sz="5000" dirty="0"/>
          </a:p>
          <a:p>
            <a:pPr marL="0" indent="0">
              <a:buNone/>
            </a:pP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0429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的版本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8" y="1226943"/>
            <a:ext cx="11867182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JDK</a:t>
            </a:r>
            <a:r>
              <a:rPr lang="zh-CN" altLang="en-US" sz="5000" dirty="0"/>
              <a:t>的版本：</a:t>
            </a:r>
            <a:r>
              <a:rPr lang="en-US" altLang="zh-CN" sz="5000" dirty="0"/>
              <a:t>1.4……8</a:t>
            </a:r>
            <a:r>
              <a:rPr lang="zh-CN" altLang="en-US" sz="5000" dirty="0"/>
              <a:t>、</a:t>
            </a:r>
            <a:r>
              <a:rPr lang="en-US" altLang="zh-CN" sz="5000" dirty="0"/>
              <a:t>9</a:t>
            </a:r>
            <a:r>
              <a:rPr lang="zh-CN" altLang="en-US" sz="5000" dirty="0"/>
              <a:t>、</a:t>
            </a:r>
            <a:r>
              <a:rPr lang="en-US" altLang="zh-CN" sz="5000" dirty="0"/>
              <a:t>10……16</a:t>
            </a:r>
            <a:r>
              <a:rPr lang="zh-CN" altLang="en-US" sz="5000" dirty="0"/>
              <a:t>等。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为什么主流仍然是</a:t>
            </a:r>
            <a:r>
              <a:rPr lang="en-US" altLang="zh-CN" sz="5000" dirty="0"/>
              <a:t>8/1.8</a:t>
            </a:r>
            <a:r>
              <a:rPr lang="zh-CN" altLang="en-US" sz="5000" dirty="0"/>
              <a:t>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学的东西用高版本也兼容。</a:t>
            </a:r>
            <a:endParaRPr lang="en-US" altLang="zh-CN" sz="5000" dirty="0"/>
          </a:p>
          <a:p>
            <a:pPr marL="0" indent="0">
              <a:buNone/>
            </a:pP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617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en-US" altLang="zh-CN" dirty="0"/>
              <a:t>JDK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8" y="1226943"/>
            <a:ext cx="11652029" cy="52276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5000" dirty="0"/>
              <a:t>搜索“</a:t>
            </a:r>
            <a:r>
              <a:rPr lang="en-NZ" altLang="zh-CN" sz="5000" dirty="0"/>
              <a:t>jdk8 </a:t>
            </a:r>
            <a:r>
              <a:rPr lang="zh-CN" altLang="en-US" sz="5000" dirty="0"/>
              <a:t>下载”，官方名“</a:t>
            </a:r>
            <a:r>
              <a:rPr lang="en-NZ" altLang="zh-CN" sz="5000" dirty="0"/>
              <a:t>Java SE Development Kit 8</a:t>
            </a:r>
            <a:r>
              <a:rPr lang="zh-CN" altLang="en-US" sz="5000" dirty="0"/>
              <a:t>”。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Windows</a:t>
            </a:r>
            <a:r>
              <a:rPr lang="zh-CN" altLang="en-US" sz="5000" dirty="0"/>
              <a:t>、</a:t>
            </a:r>
            <a:r>
              <a:rPr lang="en-US" altLang="zh-CN" sz="5000" dirty="0"/>
              <a:t>MAC……</a:t>
            </a:r>
            <a:r>
              <a:rPr lang="zh-CN" altLang="en-US" sz="5000" dirty="0"/>
              <a:t>都一样，我用</a:t>
            </a:r>
            <a:r>
              <a:rPr lang="en-US" altLang="zh-CN" sz="5000" dirty="0"/>
              <a:t>Win10</a:t>
            </a:r>
            <a:r>
              <a:rPr lang="zh-CN" altLang="en-US" sz="5000" dirty="0"/>
              <a:t>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官方下载认真，第三方下载慎坑。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安装步骤见图。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初学不用配置环境变量。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252665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8" y="1226943"/>
            <a:ext cx="11652029" cy="11935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5000" dirty="0"/>
              <a:t>搜“</a:t>
            </a:r>
            <a:r>
              <a:rPr lang="en-US" altLang="zh-CN" sz="5000" dirty="0"/>
              <a:t>IDEA Java</a:t>
            </a:r>
            <a:r>
              <a:rPr lang="zh-CN" altLang="en-US" sz="5000" dirty="0"/>
              <a:t>”或官网</a:t>
            </a:r>
            <a:r>
              <a:rPr lang="en-NZ" altLang="zh-CN" sz="5000" dirty="0"/>
              <a:t>jetbrains.com</a:t>
            </a:r>
          </a:p>
          <a:p>
            <a:pPr marL="0" indent="0">
              <a:buNone/>
            </a:pPr>
            <a:r>
              <a:rPr lang="zh-CN" altLang="en-US" sz="5000" dirty="0"/>
              <a:t>安装步骤如图。</a:t>
            </a:r>
            <a:endParaRPr lang="en-US" altLang="zh-CN" sz="5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110DEA-0CD4-404F-84FA-045CB032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23" y="2846593"/>
            <a:ext cx="7653951" cy="3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31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518</Words>
  <Application>Microsoft Office PowerPoint</Application>
  <PresentationFormat>宽屏</PresentationFormat>
  <Paragraphs>34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Bookman Old Style</vt:lpstr>
      <vt:lpstr>Rockwell</vt:lpstr>
      <vt:lpstr>Damask</vt:lpstr>
      <vt:lpstr>主讲人：杨中科  SE101—— Java编程基础  2-搭建Java开发环境</vt:lpstr>
      <vt:lpstr>为什么需要搭建开发环境</vt:lpstr>
      <vt:lpstr>快速搭建步骤</vt:lpstr>
      <vt:lpstr>JDK的版本</vt:lpstr>
      <vt:lpstr>JDK的安装</vt:lpstr>
      <vt:lpstr>IDEA的安装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596</cp:revision>
  <dcterms:created xsi:type="dcterms:W3CDTF">2021-01-02T23:47:39Z</dcterms:created>
  <dcterms:modified xsi:type="dcterms:W3CDTF">2021-04-27T05:17:45Z</dcterms:modified>
</cp:coreProperties>
</file>