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不同的项目组织方式，就像你写好了作业，是发扫描电子版给老师，还是交纸质版给老师，但是对于写作业本身是一样的。老师收到一个火箭，“感谢老铁送的火箭”，老师打开舱门，里面一坨作业，注意我用的量词“一坨”，我没说“一滩”，最起码他还是固体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、有中文补丁包。无论是否专业程序员，都要有基本的英文阅读能力，怎么逃也不过。</a:t>
            </a:r>
            <a:endParaRPr lang="en-US" altLang="zh-CN" dirty="0"/>
          </a:p>
          <a:p>
            <a:r>
              <a:rPr lang="zh-CN" altLang="en-US"/>
              <a:t>你不是看不懂，只是怕而已。</a:t>
            </a:r>
            <a:endParaRPr lang="en-US" altLang="zh-CN"/>
          </a:p>
          <a:p>
            <a:r>
              <a:rPr lang="zh-CN" altLang="en-US" dirty="0"/>
              <a:t>用</a:t>
            </a:r>
            <a:r>
              <a:rPr lang="en-US" altLang="zh-CN" dirty="0"/>
              <a:t>IDEA</a:t>
            </a:r>
            <a:r>
              <a:rPr lang="zh-CN" altLang="en-US" dirty="0"/>
              <a:t>开发不会碰到太复杂的单词。后面变量有一些我会用中文。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、很多自动生成代码、快捷键等是帮着熟练工提高编码速度的，不是把初学者变</a:t>
            </a:r>
            <a:r>
              <a:rPr lang="en-US" altLang="zh-CN" dirty="0"/>
              <a:t>SB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7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3-</a:t>
            </a:r>
            <a:r>
              <a:rPr lang="zh-CN" altLang="en-US" dirty="0"/>
              <a:t>编写第一个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建</a:t>
            </a:r>
            <a:r>
              <a:rPr lang="en-US" altLang="zh-CN" dirty="0"/>
              <a:t>Java</a:t>
            </a:r>
            <a:r>
              <a:rPr lang="zh-CN" altLang="en-US" dirty="0"/>
              <a:t>项目步骤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500" dirty="0"/>
              <a:t>统一用</a:t>
            </a:r>
            <a:r>
              <a:rPr lang="en-US" altLang="zh-CN" sz="4500" dirty="0"/>
              <a:t>Maven</a:t>
            </a:r>
            <a:r>
              <a:rPr lang="zh-CN" altLang="en-US" sz="4500" dirty="0"/>
              <a:t>方式组织代码，无论普通项目、</a:t>
            </a:r>
            <a:r>
              <a:rPr lang="en-US" altLang="zh-CN" sz="4500" dirty="0"/>
              <a:t>Maven</a:t>
            </a:r>
            <a:r>
              <a:rPr lang="zh-CN" altLang="en-US" sz="4500" dirty="0"/>
              <a:t>、</a:t>
            </a:r>
            <a:r>
              <a:rPr lang="en-US" altLang="zh-CN" sz="4500" dirty="0"/>
              <a:t>Gradle</a:t>
            </a:r>
            <a:r>
              <a:rPr lang="zh-CN" altLang="en-US" sz="4500" dirty="0"/>
              <a:t>，代码都是一样的。</a:t>
            </a:r>
            <a:endParaRPr lang="en-US" altLang="zh-CN" sz="4500" dirty="0"/>
          </a:p>
          <a:p>
            <a:pPr marL="0" indent="0">
              <a:buNone/>
            </a:pPr>
            <a:r>
              <a:rPr lang="zh-CN" altLang="en-US" sz="4500" dirty="0"/>
              <a:t>步骤如图。</a:t>
            </a:r>
            <a:endParaRPr lang="en-US" altLang="zh-CN" sz="4500" dirty="0"/>
          </a:p>
          <a:p>
            <a:pPr marL="0" indent="0">
              <a:buNone/>
            </a:pPr>
            <a:r>
              <a:rPr lang="zh-CN" altLang="en-US" sz="4500" dirty="0"/>
              <a:t>中文版？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4500" dirty="0"/>
              <a:t>IDEA</a:t>
            </a:r>
            <a:r>
              <a:rPr lang="zh-CN" altLang="en-US" sz="4500" dirty="0"/>
              <a:t>中快速输入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()</a:t>
            </a:r>
            <a:r>
              <a:rPr lang="zh-CN" altLang="en-US" sz="4800"/>
              <a:t>的方法</a:t>
            </a:r>
            <a:endParaRPr lang="en-US" altLang="zh-CN" sz="4500" dirty="0"/>
          </a:p>
          <a:p>
            <a:pPr marL="0" indent="0">
              <a:buNone/>
            </a:pPr>
            <a:r>
              <a:rPr lang="zh-CN" altLang="en-US" sz="4500" dirty="0"/>
              <a:t>不会讲解太多快捷键、代码生成等。</a:t>
            </a:r>
          </a:p>
        </p:txBody>
      </p:sp>
    </p:spTree>
    <p:extLst>
      <p:ext uri="{BB962C8B-B14F-4D97-AF65-F5344CB8AC3E}">
        <p14:creationId xmlns:p14="http://schemas.microsoft.com/office/powerpoint/2010/main" val="204290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235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Java编程基础  3-编写第一个Java程序</vt:lpstr>
      <vt:lpstr>建Java项目步骤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645</cp:revision>
  <dcterms:created xsi:type="dcterms:W3CDTF">2021-01-02T23:47:39Z</dcterms:created>
  <dcterms:modified xsi:type="dcterms:W3CDTF">2021-04-29T03:33:00Z</dcterms:modified>
</cp:coreProperties>
</file>