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8" r:id="rId3"/>
    <p:sldId id="329" r:id="rId4"/>
    <p:sldId id="326" r:id="rId5"/>
    <p:sldId id="32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83640" autoAdjust="0"/>
  </p:normalViewPr>
  <p:slideViewPr>
    <p:cSldViewPr snapToGrid="0">
      <p:cViewPr varScale="1">
        <p:scale>
          <a:sx n="52" d="100"/>
          <a:sy n="52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21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640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、故意写错了，看</a:t>
            </a:r>
            <a:r>
              <a:rPr lang="en-US" altLang="zh-CN" dirty="0"/>
              <a:t>Build output</a:t>
            </a:r>
            <a:r>
              <a:rPr lang="zh-CN" altLang="en-US" dirty="0"/>
              <a:t>中</a:t>
            </a:r>
            <a:r>
              <a:rPr lang="zh-CN" altLang="en-US"/>
              <a:t>的输出，鼠标点击报错信息的链接，还可以定位到出错的行。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、严谨的语言更适合工程，惯着开发者的语言不堪重负，</a:t>
            </a:r>
            <a:r>
              <a:rPr lang="en-US" altLang="zh-CN" dirty="0"/>
              <a:t>JavaScript</a:t>
            </a:r>
            <a:r>
              <a:rPr lang="zh-CN" altLang="en-US" dirty="0"/>
              <a:t>的杯具。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、我有三年</a:t>
            </a:r>
            <a:r>
              <a:rPr lang="en-US" altLang="zh-CN" dirty="0"/>
              <a:t>Java</a:t>
            </a:r>
            <a:r>
              <a:rPr lang="zh-CN" altLang="en-US" dirty="0"/>
              <a:t>开发经验，建了第一个</a:t>
            </a:r>
            <a:r>
              <a:rPr lang="en-US" altLang="zh-CN" dirty="0"/>
              <a:t>Java</a:t>
            </a:r>
            <a:r>
              <a:rPr lang="zh-CN" altLang="en-US" dirty="0"/>
              <a:t>项目，三年都还没运行起来。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7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、酒店大厨，炒什么菜都是用的同一个内功心法。为什么很多大公司面试反而考很基础的东西，这就和大酒店招大厨考“西红柿炒鸡蛋”。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zh-CN" altLang="en-US" dirty="0"/>
              <a:t>什么刀枪跟棍棒，我都耍的有模有样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什么兵器最喜欢，双截棍柔中</a:t>
            </a:r>
            <a:r>
              <a:rPr lang="zh-CN" altLang="en-US"/>
              <a:t>带刚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4-</a:t>
            </a:r>
            <a:r>
              <a:rPr lang="zh-CN" altLang="en-US" dirty="0"/>
              <a:t>编写第一个</a:t>
            </a:r>
            <a:r>
              <a:rPr lang="en-US" altLang="zh-CN" dirty="0"/>
              <a:t>Java</a:t>
            </a:r>
            <a:r>
              <a:rPr lang="zh-CN" altLang="en-US" dirty="0"/>
              <a:t>程序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FDA8579-F9B7-40A4-BC0D-0A03DB01A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8" y="548642"/>
            <a:ext cx="12143693" cy="400741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4571999"/>
            <a:ext cx="10353764" cy="173735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3000" dirty="0"/>
              <a:t>盲打；快速输入特殊符号；快速输入大写符号。</a:t>
            </a:r>
          </a:p>
        </p:txBody>
      </p:sp>
    </p:spTree>
    <p:extLst>
      <p:ext uri="{BB962C8B-B14F-4D97-AF65-F5344CB8AC3E}">
        <p14:creationId xmlns:p14="http://schemas.microsoft.com/office/powerpoint/2010/main" val="175987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62783"/>
          </a:xfrm>
        </p:spPr>
        <p:txBody>
          <a:bodyPr/>
          <a:lstStyle/>
          <a:p>
            <a:r>
              <a:rPr lang="zh-CN" altLang="en-US" dirty="0"/>
              <a:t>关于缩进和大括号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8894"/>
            <a:ext cx="12192000" cy="6069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、和</a:t>
            </a:r>
            <a:r>
              <a:rPr lang="en-US" altLang="zh-CN" sz="5000" dirty="0"/>
              <a:t>Python</a:t>
            </a:r>
            <a:r>
              <a:rPr lang="zh-CN" altLang="en-US" sz="5000" dirty="0"/>
              <a:t>不一样，</a:t>
            </a:r>
            <a:r>
              <a:rPr lang="en-US" altLang="zh-CN" sz="5000" dirty="0"/>
              <a:t>Java</a:t>
            </a:r>
            <a:r>
              <a:rPr lang="zh-CN" altLang="en-US" sz="5000" dirty="0"/>
              <a:t>中的缩进不是强制的，不过缩进强制可以让代码更清晰。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</a:t>
            </a:r>
            <a:r>
              <a:rPr lang="en-US" altLang="zh-CN" sz="5000" dirty="0"/>
              <a:t>Java</a:t>
            </a:r>
            <a:r>
              <a:rPr lang="zh-CN" altLang="en-US" sz="5000" dirty="0"/>
              <a:t>中</a:t>
            </a:r>
            <a:r>
              <a:rPr lang="en-US" altLang="zh-CN" sz="5000" dirty="0"/>
              <a:t>{}</a:t>
            </a:r>
            <a:r>
              <a:rPr lang="zh-CN" altLang="en-US" sz="5000" dirty="0"/>
              <a:t>有同一行、换行两种习惯，没有区别，</a:t>
            </a:r>
            <a:r>
              <a:rPr lang="zh-CN" altLang="en-US" sz="5000"/>
              <a:t>我喜欢换行。</a:t>
            </a:r>
            <a:endParaRPr lang="zh-CN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20352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962783"/>
          </a:xfrm>
        </p:spPr>
        <p:txBody>
          <a:bodyPr/>
          <a:lstStyle/>
          <a:p>
            <a:r>
              <a:rPr lang="zh-CN" altLang="en-US" dirty="0"/>
              <a:t>常见错误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8894"/>
            <a:ext cx="12192000" cy="60691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5000" dirty="0"/>
              <a:t>编程是很严谨的。代码有错如何在</a:t>
            </a:r>
            <a:r>
              <a:rPr lang="en-US" altLang="zh-CN" sz="5000" dirty="0"/>
              <a:t>IDEA</a:t>
            </a:r>
            <a:r>
              <a:rPr lang="zh-CN" altLang="en-US" sz="5000" dirty="0"/>
              <a:t>中发现。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、标点符号用的是中文（全角）符号。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、大小写敏感。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3</a:t>
            </a:r>
            <a:r>
              <a:rPr lang="zh-CN" altLang="en-US" sz="5000" dirty="0"/>
              <a:t>、少了分号。</a:t>
            </a:r>
            <a:r>
              <a:rPr lang="en-US" altLang="zh-CN" sz="5000" dirty="0"/>
              <a:t>;</a:t>
            </a:r>
            <a:r>
              <a:rPr lang="zh-CN" altLang="en-US" sz="5000" dirty="0"/>
              <a:t>和</a:t>
            </a:r>
            <a:r>
              <a:rPr lang="en-US" altLang="zh-CN" sz="5000" dirty="0"/>
              <a:t>:</a:t>
            </a:r>
            <a:r>
              <a:rPr lang="zh-CN" altLang="en-US" sz="5000" dirty="0"/>
              <a:t>分不清；</a:t>
            </a:r>
            <a:r>
              <a:rPr lang="en-US" altLang="zh-CN" sz="5000" dirty="0"/>
              <a:t>o0</a:t>
            </a:r>
            <a:r>
              <a:rPr lang="zh-CN" altLang="en-US" sz="5000" dirty="0"/>
              <a:t>、</a:t>
            </a:r>
            <a:r>
              <a:rPr lang="en-US" altLang="zh-CN" sz="5000" dirty="0"/>
              <a:t>l1</a:t>
            </a:r>
            <a:r>
              <a:rPr lang="zh-CN" altLang="en-US" sz="5000" dirty="0"/>
              <a:t>分不清。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4</a:t>
            </a:r>
            <a:r>
              <a:rPr lang="zh-CN" altLang="en-US" sz="5000" dirty="0"/>
              <a:t>、代码写错了位置。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5</a:t>
            </a:r>
            <a:r>
              <a:rPr lang="zh-CN" altLang="en-US" sz="5000" dirty="0"/>
              <a:t>、拼写错误。面的故事。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6</a:t>
            </a:r>
            <a:r>
              <a:rPr lang="zh-CN" altLang="en-US" sz="5000" dirty="0"/>
              <a:t>、忘记了写结尾的分号。每一个“逻辑行”都要以分号结尾。</a:t>
            </a:r>
          </a:p>
        </p:txBody>
      </p:sp>
    </p:spTree>
    <p:extLst>
      <p:ext uri="{BB962C8B-B14F-4D97-AF65-F5344CB8AC3E}">
        <p14:creationId xmlns:p14="http://schemas.microsoft.com/office/powerpoint/2010/main" val="238617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09" y="959535"/>
            <a:ext cx="11867182" cy="13907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4000" dirty="0"/>
              <a:t>控制台程序、窗口程序、网站、</a:t>
            </a:r>
            <a:r>
              <a:rPr lang="en-US" altLang="zh-CN" sz="4000" dirty="0"/>
              <a:t>App……</a:t>
            </a:r>
            <a:r>
              <a:rPr lang="zh-CN" altLang="en-US" sz="4000" dirty="0"/>
              <a:t>其实没变。都是不同的库而已。</a:t>
            </a:r>
            <a:endParaRPr lang="en-US" altLang="zh-CN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49554D-617B-4DFD-819E-20C416D8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34" y="2350286"/>
            <a:ext cx="6365331" cy="424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76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333</Words>
  <Application>Microsoft Office PowerPoint</Application>
  <PresentationFormat>宽屏</PresentationFormat>
  <Paragraphs>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Java编程基础  4-编写第一个Java程序</vt:lpstr>
      <vt:lpstr>PowerPoint 演示文稿</vt:lpstr>
      <vt:lpstr>关于缩进和大括号</vt:lpstr>
      <vt:lpstr>常见错误</vt:lpstr>
      <vt:lpstr>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646</cp:revision>
  <dcterms:created xsi:type="dcterms:W3CDTF">2021-01-02T23:47:39Z</dcterms:created>
  <dcterms:modified xsi:type="dcterms:W3CDTF">2021-04-29T03:33:17Z</dcterms:modified>
</cp:coreProperties>
</file>