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26" r:id="rId3"/>
    <p:sldId id="32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公司项目代码中看到一段代码，乱七八糟读不懂，一边看一边骂，一翻文件编辑记录，才知道是自己写的。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目前代码太简单，还举不出什么有意义的例子。否则写出来的注释跟神经病似的。“</a:t>
            </a:r>
            <a:r>
              <a:rPr lang="en-US" altLang="zh-CN" dirty="0"/>
              <a:t>if(a==3)//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等于</a:t>
            </a:r>
            <a:r>
              <a:rPr lang="en-US" altLang="zh-CN"/>
              <a:t>3</a:t>
            </a:r>
            <a:r>
              <a:rPr lang="zh-CN" altLang="en-US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6-</a:t>
            </a:r>
            <a:r>
              <a:rPr lang="zh-CN" altLang="en-US" dirty="0"/>
              <a:t>注释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注释的作用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 dirty="0"/>
              <a:t>被注释的内容编译器会忽略。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主要作用：：对代码进行解释说明。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原则：适当的注释。自解释的代码。</a:t>
            </a:r>
            <a:endParaRPr lang="en-US" altLang="zh-CN" sz="5000" dirty="0"/>
          </a:p>
          <a:p>
            <a:pPr marL="0" indent="0">
              <a:buNone/>
            </a:pP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副作用：暂时停用部分代码。</a:t>
            </a:r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三种注释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542365" cy="522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、单行注释：</a:t>
            </a:r>
            <a:r>
              <a:rPr lang="en-US" altLang="zh-CN" sz="5000" dirty="0"/>
              <a:t>//</a:t>
            </a:r>
            <a:r>
              <a:rPr lang="zh-CN" altLang="en-US" sz="5000" dirty="0"/>
              <a:t>，本行中</a:t>
            </a:r>
            <a:r>
              <a:rPr lang="en-US" altLang="zh-CN" sz="5000" dirty="0"/>
              <a:t>//</a:t>
            </a:r>
            <a:r>
              <a:rPr lang="zh-CN" altLang="en-US" sz="5000" dirty="0"/>
              <a:t>之后的为为主。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、多行注释：</a:t>
            </a:r>
            <a:r>
              <a:rPr lang="en-US" altLang="zh-CN" sz="5000" dirty="0"/>
              <a:t>/*</a:t>
            </a:r>
          </a:p>
          <a:p>
            <a:pPr marL="0" indent="0">
              <a:buNone/>
            </a:pPr>
            <a:r>
              <a:rPr lang="en-US" altLang="zh-CN" sz="5000" dirty="0"/>
              <a:t>*/</a:t>
            </a:r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</a:t>
            </a:r>
            <a:r>
              <a:rPr lang="en-US" altLang="zh-CN" sz="5000" dirty="0" err="1"/>
              <a:t>JavaDoc</a:t>
            </a:r>
            <a:r>
              <a:rPr lang="zh-CN" altLang="en-US" sz="5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3943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157</Words>
  <Application>Microsoft Office PowerPoint</Application>
  <PresentationFormat>宽屏</PresentationFormat>
  <Paragraphs>17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Java编程基础  6-注释</vt:lpstr>
      <vt:lpstr>注释的作用</vt:lpstr>
      <vt:lpstr>三种注释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699</cp:revision>
  <dcterms:created xsi:type="dcterms:W3CDTF">2021-01-02T23:47:39Z</dcterms:created>
  <dcterms:modified xsi:type="dcterms:W3CDTF">2021-04-29T05:18:09Z</dcterms:modified>
</cp:coreProperties>
</file>