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324" r:id="rId2"/>
    <p:sldId id="326" r:id="rId3"/>
    <p:sldId id="327" r:id="rId4"/>
    <p:sldId id="328" r:id="rId5"/>
    <p:sldId id="32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83640" autoAdjust="0"/>
  </p:normalViewPr>
  <p:slideViewPr>
    <p:cSldViewPr snapToGrid="0">
      <p:cViewPr varScale="1">
        <p:scale>
          <a:sx n="52" d="100"/>
          <a:sy n="52" d="100"/>
        </p:scale>
        <p:origin x="11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3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611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598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想一下你们班有没有过两个“</a:t>
            </a:r>
            <a:r>
              <a:rPr lang="en-US" altLang="zh-CN" dirty="0"/>
              <a:t>X</a:t>
            </a:r>
            <a:r>
              <a:rPr lang="zh-CN" altLang="en-US"/>
              <a:t>伟”的同学的尴尬局面。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543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）这是潜规则，不是硬性规定。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）我面试人的时候，如果发现变量命名不规范的话，我直接就拒绝了。就像你刮奖，如果挂出来一个‘谢’字，你还往下刮吗？”。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900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8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4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2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726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06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49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0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4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5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9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6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6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5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00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zh-CN" altLang="en-US" sz="10000" dirty="0"/>
              <a:t>主讲人：杨中科</a:t>
            </a:r>
            <a:br>
              <a:rPr lang="en-US" altLang="zh-CN" sz="10000" dirty="0"/>
            </a:br>
            <a:br>
              <a:rPr lang="en-US" altLang="zh-CN" sz="10000" dirty="0"/>
            </a:br>
            <a:r>
              <a:rPr lang="en-US" altLang="zh-CN" sz="5000" dirty="0"/>
              <a:t>SE101——</a:t>
            </a:r>
            <a:br>
              <a:rPr lang="en-US" altLang="zh-CN" sz="10000" dirty="0"/>
            </a:br>
            <a:r>
              <a:rPr lang="en-US" altLang="zh-CN" sz="10000" dirty="0"/>
              <a:t>Java</a:t>
            </a:r>
            <a:r>
              <a:rPr lang="zh-CN" altLang="en-US" sz="10000" dirty="0"/>
              <a:t>编程基础</a:t>
            </a:r>
            <a:br>
              <a:rPr lang="en-US" altLang="zh-CN" dirty="0"/>
            </a:br>
            <a:br>
              <a:rPr lang="en-US" altLang="zh-CN"/>
            </a:br>
            <a:r>
              <a:rPr lang="en-US" altLang="zh-CN"/>
              <a:t>7-</a:t>
            </a:r>
            <a:r>
              <a:rPr lang="zh-CN" altLang="en-US" dirty="0"/>
              <a:t>变量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118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2F3C3-ADE7-4220-88C0-46CF959E7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64160"/>
            <a:ext cx="10353761" cy="962783"/>
          </a:xfrm>
        </p:spPr>
        <p:txBody>
          <a:bodyPr/>
          <a:lstStyle/>
          <a:p>
            <a:r>
              <a:rPr lang="zh-CN" altLang="en-US" dirty="0"/>
              <a:t>定义变量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69F806-08C0-4B8B-9E82-676875FB1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817" y="1226943"/>
            <a:ext cx="11542365" cy="52276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5000" dirty="0"/>
              <a:t>变量先定义，才能使用。</a:t>
            </a:r>
            <a:endParaRPr lang="en-US" altLang="zh-CN" sz="5000" dirty="0"/>
          </a:p>
          <a:p>
            <a:pPr marL="0" indent="0">
              <a:buNone/>
            </a:pPr>
            <a:r>
              <a:rPr lang="en-US" altLang="zh-CN" sz="5000" dirty="0"/>
              <a:t>int a=200;</a:t>
            </a:r>
          </a:p>
          <a:p>
            <a:pPr marL="0" indent="0">
              <a:buNone/>
            </a:pPr>
            <a:r>
              <a:rPr lang="en-US" altLang="zh-CN" sz="5000" dirty="0" err="1"/>
              <a:t>System.out.println</a:t>
            </a:r>
            <a:r>
              <a:rPr lang="en-US" altLang="zh-CN" sz="5000" dirty="0"/>
              <a:t>(a);</a:t>
            </a:r>
          </a:p>
          <a:p>
            <a:pPr marL="0" indent="0">
              <a:buNone/>
            </a:pPr>
            <a:endParaRPr lang="en-US" altLang="zh-CN" sz="5000" dirty="0"/>
          </a:p>
          <a:p>
            <a:pPr marL="0" indent="0">
              <a:buNone/>
            </a:pP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786201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2F3C3-ADE7-4220-88C0-46CF959E7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64160"/>
            <a:ext cx="10353761" cy="962783"/>
          </a:xfrm>
        </p:spPr>
        <p:txBody>
          <a:bodyPr/>
          <a:lstStyle/>
          <a:p>
            <a:r>
              <a:rPr lang="zh-CN" altLang="en-US" dirty="0"/>
              <a:t>引用已有变量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69F806-08C0-4B8B-9E82-676875FB1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817" y="1226943"/>
            <a:ext cx="11542365" cy="52276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5000" dirty="0"/>
              <a:t>两种：重新赋值；读取变量的数据。</a:t>
            </a:r>
            <a:endParaRPr lang="en-US" altLang="zh-CN" sz="5000" dirty="0"/>
          </a:p>
          <a:p>
            <a:pPr marL="0" indent="0">
              <a:buNone/>
            </a:pPr>
            <a:r>
              <a:rPr lang="en-NZ" altLang="zh-CN" sz="5000" dirty="0"/>
              <a:t>a=100;</a:t>
            </a:r>
          </a:p>
          <a:p>
            <a:pPr marL="0" indent="0">
              <a:buNone/>
            </a:pPr>
            <a:r>
              <a:rPr lang="en-NZ" altLang="zh-CN" sz="5000" dirty="0"/>
              <a:t>b=200;</a:t>
            </a:r>
          </a:p>
          <a:p>
            <a:pPr marL="0" indent="0">
              <a:buNone/>
            </a:pPr>
            <a:r>
              <a:rPr lang="en-NZ" altLang="zh-CN" sz="5000" dirty="0"/>
              <a:t>a=b;</a:t>
            </a:r>
          </a:p>
          <a:p>
            <a:pPr marL="0" indent="0">
              <a:buNone/>
            </a:pPr>
            <a:r>
              <a:rPr lang="en-NZ" altLang="zh-CN" sz="5000" dirty="0" err="1"/>
              <a:t>System.out.println</a:t>
            </a:r>
            <a:r>
              <a:rPr lang="en-NZ" altLang="zh-CN" sz="5000" dirty="0"/>
              <a:t>(a);</a:t>
            </a: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4139430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2F3C3-ADE7-4220-88C0-46CF959E7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64160"/>
            <a:ext cx="10353761" cy="962783"/>
          </a:xfrm>
        </p:spPr>
        <p:txBody>
          <a:bodyPr/>
          <a:lstStyle/>
          <a:p>
            <a:r>
              <a:rPr lang="zh-CN" altLang="en-US" dirty="0"/>
              <a:t>常见错误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69F806-08C0-4B8B-9E82-676875FB1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817" y="1226943"/>
            <a:ext cx="11542365" cy="52276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5000" dirty="0"/>
              <a:t>1</a:t>
            </a:r>
            <a:r>
              <a:rPr lang="zh-CN" altLang="en-US" sz="5000" dirty="0"/>
              <a:t>）变量必须定义才能使用</a:t>
            </a:r>
            <a:endParaRPr lang="en-US" altLang="zh-CN" sz="5000" dirty="0"/>
          </a:p>
          <a:p>
            <a:pPr marL="0" indent="0">
              <a:buNone/>
            </a:pPr>
            <a:r>
              <a:rPr lang="en-NZ" altLang="zh-CN" sz="5000" dirty="0"/>
              <a:t>a=200;</a:t>
            </a:r>
          </a:p>
          <a:p>
            <a:pPr marL="0" indent="0">
              <a:buNone/>
            </a:pPr>
            <a:r>
              <a:rPr lang="en-NZ" altLang="zh-CN" sz="5000" dirty="0" err="1"/>
              <a:t>System.out.println</a:t>
            </a:r>
            <a:r>
              <a:rPr lang="en-NZ" altLang="zh-CN" sz="5000" dirty="0"/>
              <a:t>(a);</a:t>
            </a:r>
          </a:p>
          <a:p>
            <a:pPr marL="0" indent="0">
              <a:buNone/>
            </a:pPr>
            <a:r>
              <a:rPr lang="en-NZ" altLang="zh-CN" sz="5000" dirty="0"/>
              <a:t>2</a:t>
            </a:r>
            <a:r>
              <a:rPr lang="zh-CN" altLang="en-US" sz="5000" dirty="0"/>
              <a:t>）数据类型错误</a:t>
            </a:r>
            <a:endParaRPr lang="en-US" altLang="zh-CN" sz="5000" dirty="0"/>
          </a:p>
          <a:p>
            <a:pPr marL="0" indent="0">
              <a:buNone/>
            </a:pPr>
            <a:r>
              <a:rPr lang="en-US" altLang="zh-CN" sz="5000" dirty="0"/>
              <a:t>3</a:t>
            </a:r>
            <a:r>
              <a:rPr lang="zh-CN" altLang="en-US" sz="5000"/>
              <a:t>）变量重名。</a:t>
            </a: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2998670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2F3C3-ADE7-4220-88C0-46CF959E7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64160"/>
            <a:ext cx="10353761" cy="962783"/>
          </a:xfrm>
        </p:spPr>
        <p:txBody>
          <a:bodyPr/>
          <a:lstStyle/>
          <a:p>
            <a:r>
              <a:rPr lang="zh-CN" altLang="en-US" dirty="0"/>
              <a:t>变量命名的规范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69F806-08C0-4B8B-9E82-676875FB1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26943"/>
            <a:ext cx="12191999" cy="522764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5000" dirty="0"/>
              <a:t>1</a:t>
            </a:r>
            <a:r>
              <a:rPr lang="zh-CN" altLang="en-US" sz="5000" dirty="0"/>
              <a:t>）要取有意义的变量名，不要</a:t>
            </a:r>
            <a:r>
              <a:rPr lang="en-US" altLang="zh-CN" sz="5000" dirty="0"/>
              <a:t>a1</a:t>
            </a:r>
            <a:r>
              <a:rPr lang="zh-CN" altLang="en-US" sz="5000" dirty="0"/>
              <a:t>、</a:t>
            </a:r>
            <a:r>
              <a:rPr lang="en-US" altLang="zh-CN" sz="5000" dirty="0"/>
              <a:t>a2</a:t>
            </a:r>
            <a:r>
              <a:rPr lang="zh-CN" altLang="en-US" sz="5000" dirty="0"/>
              <a:t>、</a:t>
            </a:r>
            <a:r>
              <a:rPr lang="en-US" altLang="zh-CN" sz="5000" dirty="0"/>
              <a:t>t</a:t>
            </a:r>
            <a:r>
              <a:rPr lang="zh-CN" altLang="en-US" sz="5000" dirty="0"/>
              <a:t>、</a:t>
            </a:r>
            <a:r>
              <a:rPr lang="en-US" altLang="zh-CN" sz="5000" dirty="0"/>
              <a:t>x</a:t>
            </a:r>
            <a:r>
              <a:rPr lang="zh-CN" altLang="en-US" sz="5000" dirty="0"/>
              <a:t>。</a:t>
            </a:r>
            <a:endParaRPr lang="en-US" altLang="zh-CN" sz="5000" dirty="0"/>
          </a:p>
          <a:p>
            <a:pPr marL="0" indent="0">
              <a:buNone/>
            </a:pPr>
            <a:r>
              <a:rPr lang="en-US" altLang="zh-CN" sz="5000" dirty="0"/>
              <a:t>2</a:t>
            </a:r>
            <a:r>
              <a:rPr lang="zh-CN" altLang="en-US" sz="5000" dirty="0"/>
              <a:t>）变量一般小写开头，尽量遵循驼峰</a:t>
            </a:r>
            <a:endParaRPr lang="en-US" altLang="zh-CN" sz="5000" dirty="0"/>
          </a:p>
          <a:p>
            <a:pPr marL="0" indent="0">
              <a:buNone/>
            </a:pPr>
            <a:r>
              <a:rPr lang="en-US" altLang="zh-CN" sz="5000"/>
              <a:t>3</a:t>
            </a:r>
            <a:r>
              <a:rPr lang="zh-CN" altLang="en-US" sz="5000"/>
              <a:t>）</a:t>
            </a:r>
            <a:r>
              <a:rPr lang="zh-CN" altLang="en-US" sz="5000" dirty="0"/>
              <a:t>如果英语很不好或者专业术语不知道怎么翻译或者非专业程序员，可以根据情况决定用中文变量名。</a:t>
            </a:r>
            <a:endParaRPr lang="en-US" altLang="zh-CN" sz="5000" dirty="0"/>
          </a:p>
          <a:p>
            <a:pPr marL="0" indent="0">
              <a:buNone/>
            </a:pPr>
            <a:r>
              <a:rPr lang="zh-CN" altLang="en-US" sz="5000" dirty="0"/>
              <a:t>关于“代码坏味道”。</a:t>
            </a:r>
          </a:p>
        </p:txBody>
      </p:sp>
    </p:spTree>
    <p:extLst>
      <p:ext uri="{BB962C8B-B14F-4D97-AF65-F5344CB8AC3E}">
        <p14:creationId xmlns:p14="http://schemas.microsoft.com/office/powerpoint/2010/main" val="7741782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1851</TotalTime>
  <Words>242</Words>
  <Application>Microsoft Office PowerPoint</Application>
  <PresentationFormat>宽屏</PresentationFormat>
  <Paragraphs>30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Arial</vt:lpstr>
      <vt:lpstr>Bookman Old Style</vt:lpstr>
      <vt:lpstr>Rockwell</vt:lpstr>
      <vt:lpstr>Damask</vt:lpstr>
      <vt:lpstr>主讲人：杨中科  SE101—— Java编程基础  7-变量</vt:lpstr>
      <vt:lpstr>定义变量</vt:lpstr>
      <vt:lpstr>引用已有变量</vt:lpstr>
      <vt:lpstr>常见错误</vt:lpstr>
      <vt:lpstr>变量命名的规范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主讲人：杨中科  SE100-程序员英语  7  文档来源:https://www.pearsonhighered.com/assets/samplechapter/0/3/2/1/0321537114.pdf</dc:title>
  <dc:creator>zhongke</dc:creator>
  <cp:lastModifiedBy>zhongke</cp:lastModifiedBy>
  <cp:revision>720</cp:revision>
  <dcterms:created xsi:type="dcterms:W3CDTF">2021-01-02T23:47:39Z</dcterms:created>
  <dcterms:modified xsi:type="dcterms:W3CDTF">2021-04-29T05:18:17Z</dcterms:modified>
</cp:coreProperties>
</file>