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26" r:id="rId3"/>
    <p:sldId id="327" r:id="rId4"/>
    <p:sldId id="32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640" autoAdjust="0"/>
  </p:normalViewPr>
  <p:slideViewPr>
    <p:cSldViewPr snapToGrid="0">
      <p:cViewPr varScale="1">
        <p:scale>
          <a:sx n="52" d="100"/>
          <a:sy n="52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%</a:t>
            </a:r>
            <a:r>
              <a:rPr lang="zh-CN" altLang="en-US" dirty="0"/>
              <a:t>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2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学编程不是做高考题。</a:t>
            </a:r>
            <a:endParaRPr lang="en-US" altLang="zh-CN"/>
          </a:p>
          <a:p>
            <a:r>
              <a:rPr lang="zh-CN" altLang="en-US" dirty="0"/>
              <a:t>我这套课尽量避免这种“高考题式”的怪诞题目，但是这里这个是有利于排除大家的很多常见错误。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4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8-</a:t>
            </a:r>
            <a:r>
              <a:rPr lang="zh-CN" altLang="en-US" dirty="0"/>
              <a:t>运算符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常用运算符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+</a:t>
            </a:r>
            <a:r>
              <a:rPr lang="zh-CN" altLang="en-US" sz="5000" dirty="0"/>
              <a:t>、</a:t>
            </a:r>
            <a:r>
              <a:rPr lang="en-US" altLang="zh-CN" sz="5000" dirty="0"/>
              <a:t>-</a:t>
            </a:r>
            <a:r>
              <a:rPr lang="zh-CN" altLang="en-US" sz="5000" dirty="0"/>
              <a:t>、</a:t>
            </a:r>
            <a:r>
              <a:rPr lang="en-US" altLang="zh-CN" sz="5000" dirty="0"/>
              <a:t>*(</a:t>
            </a:r>
            <a:r>
              <a:rPr lang="zh-CN" altLang="en-US" sz="5000" dirty="0"/>
              <a:t>乘</a:t>
            </a:r>
            <a:r>
              <a:rPr lang="en-US" altLang="zh-CN" sz="5000" dirty="0"/>
              <a:t>)</a:t>
            </a:r>
            <a:r>
              <a:rPr lang="zh-CN" altLang="en-US" sz="5000" dirty="0"/>
              <a:t>、</a:t>
            </a:r>
            <a:r>
              <a:rPr lang="en-US" altLang="zh-CN" sz="5000" dirty="0"/>
              <a:t>/(</a:t>
            </a:r>
            <a:r>
              <a:rPr lang="zh-CN" altLang="en-US" sz="5000" dirty="0"/>
              <a:t>除</a:t>
            </a:r>
            <a:r>
              <a:rPr lang="en-US" altLang="zh-CN" sz="5000" dirty="0"/>
              <a:t>)</a:t>
            </a:r>
            <a:r>
              <a:rPr lang="zh-CN" altLang="en-US" sz="5000" dirty="0"/>
              <a:t>、</a:t>
            </a:r>
            <a:r>
              <a:rPr lang="en-US" altLang="zh-CN" sz="5000" dirty="0"/>
              <a:t>%(</a:t>
            </a:r>
            <a:r>
              <a:rPr lang="zh-CN" altLang="en-US" sz="5000" dirty="0"/>
              <a:t>求余</a:t>
            </a:r>
            <a:r>
              <a:rPr lang="en-US" altLang="zh-CN" sz="5000" dirty="0"/>
              <a:t>)</a:t>
            </a:r>
          </a:p>
          <a:p>
            <a:pPr marL="0" indent="0">
              <a:buNone/>
            </a:pPr>
            <a:r>
              <a:rPr lang="zh-CN" altLang="en-US" sz="5000" dirty="0"/>
              <a:t>先乘除后加减，可以使用</a:t>
            </a:r>
            <a:r>
              <a:rPr lang="en-US" altLang="zh-CN" sz="5000" dirty="0"/>
              <a:t>()</a:t>
            </a:r>
            <a:r>
              <a:rPr lang="zh-CN" altLang="en-US" sz="5000" dirty="0"/>
              <a:t>改变运算优先级。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对于字符串也可以用</a:t>
            </a:r>
            <a:r>
              <a:rPr lang="en-US" altLang="zh-CN" sz="5000" dirty="0"/>
              <a:t>+</a:t>
            </a:r>
            <a:r>
              <a:rPr lang="zh-CN" altLang="en-US" sz="5000" dirty="0"/>
              <a:t>进行字符串连接操作。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7862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字符串和其他类型连接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</a:t>
            </a:r>
            <a:r>
              <a:rPr lang="en-US" altLang="zh-CN" sz="5000" dirty="0"/>
              <a:t>"</a:t>
            </a:r>
            <a:r>
              <a:rPr lang="en-US" altLang="zh-CN" sz="5000" dirty="0" err="1"/>
              <a:t>hello"+name</a:t>
            </a:r>
            <a:r>
              <a:rPr lang="en-US" altLang="zh-CN" sz="5000" dirty="0"/>
              <a:t>+",</a:t>
            </a:r>
            <a:r>
              <a:rPr lang="zh-CN" altLang="en-US" sz="5000" dirty="0"/>
              <a:t>年龄</a:t>
            </a:r>
            <a:r>
              <a:rPr lang="en-US" altLang="zh-CN" sz="5000" dirty="0"/>
              <a:t>"+age;</a:t>
            </a:r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</a:t>
            </a:r>
            <a:r>
              <a:rPr lang="en-US" altLang="zh-CN" sz="5000" dirty="0"/>
              <a:t>1+"1"+1</a:t>
            </a:r>
            <a:r>
              <a:rPr lang="zh-CN" altLang="en-US" sz="5000" dirty="0"/>
              <a:t>、</a:t>
            </a:r>
            <a:r>
              <a:rPr lang="en-US" altLang="zh-CN" sz="5000" dirty="0"/>
              <a:t>1+1+"1"</a:t>
            </a:r>
            <a:r>
              <a:rPr lang="zh-CN" altLang="en-US" sz="5000" dirty="0"/>
              <a:t>、</a:t>
            </a:r>
            <a:r>
              <a:rPr lang="en-US" altLang="zh-CN" sz="5000" dirty="0"/>
              <a:t>"1"+1+1</a:t>
            </a:r>
            <a:r>
              <a:rPr lang="zh-CN" altLang="en-US" sz="5000" dirty="0"/>
              <a:t>是多少？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3</a:t>
            </a:r>
            <a:r>
              <a:rPr lang="zh-CN" altLang="en-US" sz="5000" dirty="0"/>
              <a:t>、从左向右扫描，遇到字符串，之后都变字符串。</a:t>
            </a:r>
          </a:p>
        </p:txBody>
      </p:sp>
    </p:spTree>
    <p:extLst>
      <p:ext uri="{BB962C8B-B14F-4D97-AF65-F5344CB8AC3E}">
        <p14:creationId xmlns:p14="http://schemas.microsoft.com/office/powerpoint/2010/main" val="409731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3+(6+"a")+("b"+(1+2)*3)</a:t>
            </a:r>
          </a:p>
          <a:p>
            <a:pPr marL="0" indent="0">
              <a:buNone/>
            </a:pPr>
            <a:r>
              <a:rPr lang="zh-CN" altLang="en-US" sz="5000" dirty="0"/>
              <a:t>的结果是？</a:t>
            </a:r>
            <a:endParaRPr lang="en-US" altLang="zh-CN" sz="5000" dirty="0"/>
          </a:p>
          <a:p>
            <a:pPr marL="0" indent="0">
              <a:buNone/>
            </a:pP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153224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166</Words>
  <Application>Microsoft Office PowerPoint</Application>
  <PresentationFormat>宽屏</PresentationFormat>
  <Paragraphs>19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Bookman Old Style</vt:lpstr>
      <vt:lpstr>Rockwell</vt:lpstr>
      <vt:lpstr>Damask</vt:lpstr>
      <vt:lpstr>主讲人：杨中科  SE101—— Java编程基础  8-运算符</vt:lpstr>
      <vt:lpstr>常用运算符</vt:lpstr>
      <vt:lpstr>字符串和其他类型连接</vt:lpstr>
      <vt:lpstr>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728</cp:revision>
  <dcterms:created xsi:type="dcterms:W3CDTF">2021-01-02T23:47:39Z</dcterms:created>
  <dcterms:modified xsi:type="dcterms:W3CDTF">2021-04-29T05:18:26Z</dcterms:modified>
</cp:coreProperties>
</file>