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26" r:id="rId3"/>
    <p:sldId id="327" r:id="rId4"/>
    <p:sldId id="329" r:id="rId5"/>
    <p:sldId id="328" r:id="rId6"/>
    <p:sldId id="332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2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7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这样的脑残题目不要研究，上一个在公司里这样写代码的程序员当时</a:t>
            </a:r>
            <a:r>
              <a:rPr lang="en-US" altLang="zh-CN" dirty="0"/>
              <a:t>20</a:t>
            </a:r>
            <a:r>
              <a:rPr lang="zh-CN" altLang="en-US" dirty="0"/>
              <a:t>岁，</a:t>
            </a:r>
            <a:r>
              <a:rPr lang="zh-CN" altLang="en-US"/>
              <a:t>现在已经快上幼儿园了，重新投胎很成功。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4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如果能重来，我还要选李白。撒贝宁说，感谢子怡不嫁之恩。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9-</a:t>
            </a:r>
            <a:r>
              <a:rPr lang="zh-CN" altLang="en-US" dirty="0"/>
              <a:t>赋值运算符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226943"/>
            <a:ext cx="11705817" cy="52276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5000" dirty="0"/>
              <a:t>a=b</a:t>
            </a:r>
            <a:r>
              <a:rPr lang="zh-CN" altLang="en-US" sz="5000" dirty="0"/>
              <a:t>；将右边表达式的值赋值给左边的变量。这里的</a:t>
            </a:r>
            <a:r>
              <a:rPr lang="en-US" altLang="zh-CN" sz="5000" dirty="0"/>
              <a:t>=</a:t>
            </a:r>
            <a:r>
              <a:rPr lang="zh-CN" altLang="en-US" sz="5000" dirty="0"/>
              <a:t>不是“相等判断”，而是“赋值操作”。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int a;</a:t>
            </a:r>
          </a:p>
          <a:p>
            <a:pPr marL="0" indent="0">
              <a:buNone/>
            </a:pPr>
            <a:r>
              <a:rPr lang="en-US" altLang="zh-CN" sz="5000" dirty="0"/>
              <a:t>int b;</a:t>
            </a:r>
          </a:p>
          <a:p>
            <a:pPr marL="0" indent="0">
              <a:buNone/>
            </a:pPr>
            <a:r>
              <a:rPr lang="en-US" altLang="zh-CN" sz="5000" dirty="0"/>
              <a:t>int c;</a:t>
            </a:r>
          </a:p>
          <a:p>
            <a:pPr marL="0" indent="0">
              <a:buNone/>
            </a:pPr>
            <a:r>
              <a:rPr lang="en-US" altLang="zh-CN" sz="5000" dirty="0"/>
              <a:t>a=20; //</a:t>
            </a:r>
            <a:r>
              <a:rPr lang="zh-CN" altLang="en-US" sz="5000" dirty="0"/>
              <a:t>将数值 </a:t>
            </a:r>
            <a:r>
              <a:rPr lang="en-US" altLang="zh-CN" sz="5000" dirty="0"/>
              <a:t>20 </a:t>
            </a:r>
            <a:r>
              <a:rPr lang="zh-CN" altLang="en-US" sz="5000" dirty="0"/>
              <a:t>赋值给变量 </a:t>
            </a:r>
            <a:r>
              <a:rPr lang="en-US" altLang="zh-CN" sz="5000" dirty="0"/>
              <a:t>a</a:t>
            </a:r>
          </a:p>
          <a:p>
            <a:pPr marL="0" indent="0">
              <a:buNone/>
            </a:pPr>
            <a:r>
              <a:rPr lang="en-US" altLang="zh-CN" sz="5000" dirty="0"/>
              <a:t>b=a-10; //</a:t>
            </a:r>
            <a:r>
              <a:rPr lang="zh-CN" altLang="en-US" sz="5000" dirty="0"/>
              <a:t>先计算 </a:t>
            </a:r>
            <a:r>
              <a:rPr lang="en-US" altLang="zh-CN" sz="5000" dirty="0"/>
              <a:t>a-10</a:t>
            </a:r>
            <a:r>
              <a:rPr lang="zh-CN" altLang="en-US" sz="5000" dirty="0"/>
              <a:t>，然后将计算结果赋值给变量 </a:t>
            </a:r>
            <a:r>
              <a:rPr lang="en-US" altLang="zh-CN" sz="5000" dirty="0"/>
              <a:t>b</a:t>
            </a:r>
          </a:p>
          <a:p>
            <a:pPr marL="0" indent="0">
              <a:buNone/>
            </a:pPr>
            <a:r>
              <a:rPr lang="en-US" altLang="zh-CN" sz="5000" dirty="0"/>
              <a:t>c=</a:t>
            </a:r>
            <a:r>
              <a:rPr lang="en-US" altLang="zh-CN" sz="5000" dirty="0" err="1"/>
              <a:t>a+b</a:t>
            </a:r>
            <a:r>
              <a:rPr lang="en-US" altLang="zh-CN" sz="5000" dirty="0"/>
              <a:t>; //</a:t>
            </a:r>
            <a:r>
              <a:rPr lang="zh-CN" altLang="en-US" sz="5000" dirty="0"/>
              <a:t>先计算 </a:t>
            </a:r>
            <a:r>
              <a:rPr lang="en-US" altLang="zh-CN" sz="5000" dirty="0" err="1"/>
              <a:t>a+b</a:t>
            </a:r>
            <a:r>
              <a:rPr lang="zh-CN" altLang="en-US" sz="5000" dirty="0"/>
              <a:t>，然后将计算结果赋值给变量 </a:t>
            </a:r>
            <a:r>
              <a:rPr lang="en-US" altLang="zh-CN" sz="5000" dirty="0"/>
              <a:t>c</a:t>
            </a:r>
          </a:p>
          <a:p>
            <a:pPr marL="0" indent="0">
              <a:buNone/>
            </a:pPr>
            <a:endParaRPr lang="en-US" altLang="zh-CN" sz="5000" dirty="0"/>
          </a:p>
          <a:p>
            <a:pPr marL="0" indent="0">
              <a:buNone/>
            </a:pP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常见错误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</a:t>
            </a:r>
            <a:r>
              <a:rPr lang="en-US" altLang="zh-CN" sz="5000" dirty="0"/>
              <a:t>20=30; //</a:t>
            </a:r>
            <a:r>
              <a:rPr lang="zh-CN" altLang="en-US" sz="5000" dirty="0"/>
              <a:t>错误写法</a:t>
            </a:r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</a:t>
            </a:r>
            <a:r>
              <a:rPr lang="en-US" altLang="zh-CN" sz="5000" dirty="0"/>
              <a:t>100=a; //</a:t>
            </a:r>
            <a:r>
              <a:rPr lang="zh-CN" altLang="en-US" sz="5000" dirty="0"/>
              <a:t>错误写法</a:t>
            </a:r>
            <a:endParaRPr lang="en-US" altLang="zh-CN" sz="5000" dirty="0"/>
          </a:p>
          <a:p>
            <a:pPr marL="0" indent="0">
              <a:buNone/>
            </a:pPr>
            <a:r>
              <a:rPr lang="en-NZ" altLang="zh-CN" sz="5000" dirty="0"/>
              <a:t>3</a:t>
            </a:r>
            <a:r>
              <a:rPr lang="zh-CN" altLang="en-US" sz="5000" dirty="0"/>
              <a:t>、</a:t>
            </a:r>
            <a:r>
              <a:rPr lang="en-US" altLang="zh-CN" sz="5000" dirty="0" err="1"/>
              <a:t>x+y</a:t>
            </a:r>
            <a:r>
              <a:rPr lang="en-US" altLang="zh-CN" sz="5000" dirty="0"/>
              <a:t>=10;</a:t>
            </a:r>
          </a:p>
          <a:p>
            <a:pPr marL="0" indent="0">
              <a:buNone/>
            </a:pPr>
            <a:r>
              <a:rPr lang="en-US" altLang="zh-CN" sz="5000" dirty="0"/>
              <a:t>x-y=2;</a:t>
            </a:r>
          </a:p>
        </p:txBody>
      </p:sp>
    </p:spTree>
    <p:extLst>
      <p:ext uri="{BB962C8B-B14F-4D97-AF65-F5344CB8AC3E}">
        <p14:creationId xmlns:p14="http://schemas.microsoft.com/office/powerpoint/2010/main" val="409731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复合运算符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5000" dirty="0"/>
              <a:t>a+=10; //</a:t>
            </a:r>
            <a:r>
              <a:rPr lang="zh-CN" altLang="pt-BR" sz="5000" dirty="0"/>
              <a:t>等价于 </a:t>
            </a:r>
            <a:r>
              <a:rPr lang="pt-BR" altLang="zh-CN" sz="5000" dirty="0"/>
              <a:t>a=a+10;</a:t>
            </a:r>
          </a:p>
          <a:p>
            <a:pPr marL="0" indent="0">
              <a:buNone/>
            </a:pPr>
            <a:r>
              <a:rPr lang="pt-BR" altLang="zh-CN" sz="5000" dirty="0"/>
              <a:t>a-=10; //</a:t>
            </a:r>
            <a:r>
              <a:rPr lang="zh-CN" altLang="pt-BR" sz="5000" dirty="0"/>
              <a:t>等价于 </a:t>
            </a:r>
            <a:r>
              <a:rPr lang="pt-BR" altLang="zh-CN" sz="5000" dirty="0"/>
              <a:t>a=a-10;</a:t>
            </a:r>
          </a:p>
          <a:p>
            <a:pPr marL="0" indent="0">
              <a:buNone/>
            </a:pPr>
            <a:r>
              <a:rPr lang="pt-BR" altLang="zh-CN" sz="5000" dirty="0"/>
              <a:t>a*=10; //</a:t>
            </a:r>
            <a:r>
              <a:rPr lang="zh-CN" altLang="pt-BR" sz="5000" dirty="0"/>
              <a:t>等价于 </a:t>
            </a:r>
            <a:r>
              <a:rPr lang="pt-BR" altLang="zh-CN" sz="5000" dirty="0"/>
              <a:t>a=a*10;</a:t>
            </a:r>
          </a:p>
          <a:p>
            <a:pPr marL="0" indent="0">
              <a:buNone/>
            </a:pPr>
            <a:r>
              <a:rPr lang="pt-BR" altLang="zh-CN" sz="5000" dirty="0"/>
              <a:t>a/=10; //</a:t>
            </a:r>
            <a:r>
              <a:rPr lang="zh-CN" altLang="pt-BR" sz="5000" dirty="0"/>
              <a:t>等价于 </a:t>
            </a:r>
            <a:r>
              <a:rPr lang="pt-BR" altLang="zh-CN" sz="5000" dirty="0"/>
              <a:t>a=a/10;</a:t>
            </a:r>
          </a:p>
          <a:p>
            <a:pPr marL="0" indent="0">
              <a:buNone/>
            </a:pPr>
            <a:r>
              <a:rPr lang="pt-BR" altLang="zh-CN" sz="5000" dirty="0"/>
              <a:t>a%=10; //</a:t>
            </a:r>
            <a:r>
              <a:rPr lang="zh-CN" altLang="pt-BR" sz="5000" dirty="0"/>
              <a:t>等价于 </a:t>
            </a:r>
            <a:r>
              <a:rPr lang="pt-BR" altLang="zh-CN" sz="5000"/>
              <a:t>a=a%10;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419660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自增、自减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++x;</a:t>
            </a:r>
          </a:p>
          <a:p>
            <a:pPr marL="0" indent="0">
              <a:buNone/>
            </a:pPr>
            <a:r>
              <a:rPr lang="en-US" altLang="zh-CN" sz="5000" dirty="0"/>
              <a:t>x++;</a:t>
            </a:r>
          </a:p>
          <a:p>
            <a:pPr marL="0" indent="0">
              <a:buNone/>
            </a:pPr>
            <a:r>
              <a:rPr lang="en-US" altLang="zh-CN" sz="5000" dirty="0"/>
              <a:t>--y;</a:t>
            </a:r>
          </a:p>
          <a:p>
            <a:pPr marL="0" indent="0">
              <a:buNone/>
            </a:pPr>
            <a:r>
              <a:rPr lang="en-US" altLang="zh-CN" sz="5000" dirty="0"/>
              <a:t>y--;</a:t>
            </a:r>
          </a:p>
          <a:p>
            <a:pPr marL="0" indent="0">
              <a:buNone/>
            </a:pPr>
            <a:r>
              <a:rPr lang="zh-CN" altLang="en-US" sz="5000" dirty="0"/>
              <a:t>前后的区别这里不讲。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28871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E321E-E37C-44D6-8C52-28A96C8B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2382935"/>
            <a:ext cx="11905129" cy="168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altLang="zh-CN" sz="10000" dirty="0"/>
              <a:t>int k= i + ++i * i++;</a:t>
            </a:r>
            <a:endParaRPr lang="zh-CN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7911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顺序执行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226943"/>
            <a:ext cx="11705817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 dirty="0"/>
              <a:t>程序从上往下一逐条执行，一条执行结束再执行下一条。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过去的就过去了，不会走回头路。举例。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43121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325</Words>
  <Application>Microsoft Office PowerPoint</Application>
  <PresentationFormat>宽屏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Java编程基础  9-赋值运算符</vt:lpstr>
      <vt:lpstr>赋值运算符</vt:lpstr>
      <vt:lpstr>常见错误</vt:lpstr>
      <vt:lpstr>复合运算符</vt:lpstr>
      <vt:lpstr>自增、自减</vt:lpstr>
      <vt:lpstr>PowerPoint 演示文稿</vt:lpstr>
      <vt:lpstr>顺序执行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748</cp:revision>
  <dcterms:created xsi:type="dcterms:W3CDTF">2021-01-02T23:47:39Z</dcterms:created>
  <dcterms:modified xsi:type="dcterms:W3CDTF">2021-04-29T05:18:53Z</dcterms:modified>
</cp:coreProperties>
</file>