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Projects\TEKO\Programmieren\AES-TuBi-ZiRo-MaUn\img\Flowchart%20AES.sv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418B1F-2F92-02E1-FCAD-7CE9F5EBCB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0" i="0" dirty="0" err="1">
                <a:effectLst/>
                <a:latin typeface="Linux Libertine"/>
              </a:rPr>
              <a:t>Advanced</a:t>
            </a:r>
            <a:r>
              <a:rPr lang="de-CH" b="0" i="0" dirty="0">
                <a:effectLst/>
                <a:latin typeface="Linux Libertine"/>
              </a:rPr>
              <a:t> Encryption Standard</a:t>
            </a:r>
            <a:br>
              <a:rPr lang="de-CH" b="0" i="0" dirty="0">
                <a:effectLst/>
                <a:latin typeface="Linux Libertine"/>
              </a:rPr>
            </a:br>
            <a:r>
              <a:rPr lang="de-CH" b="0" i="0" dirty="0">
                <a:effectLst/>
                <a:latin typeface="Linux Libertine"/>
              </a:rPr>
              <a:t>(AES)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E62B23-606D-70A9-002B-C21968CF58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Binh, Rodrigo, Matthias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70852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A10F9C-903C-1A5E-7912-52F1A1674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2D14F0-AFBB-05DB-77DB-A359B77F5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Organisation</a:t>
            </a:r>
          </a:p>
          <a:p>
            <a:r>
              <a:rPr lang="de-DE" dirty="0"/>
              <a:t>Background AES</a:t>
            </a:r>
          </a:p>
          <a:p>
            <a:r>
              <a:rPr lang="de-DE" dirty="0"/>
              <a:t>Algorithmus</a:t>
            </a:r>
          </a:p>
          <a:p>
            <a:r>
              <a:rPr lang="de-DE" dirty="0"/>
              <a:t>Unit Test</a:t>
            </a:r>
          </a:p>
          <a:p>
            <a:r>
              <a:rPr lang="de-DE" dirty="0"/>
              <a:t>Rückblick</a:t>
            </a:r>
          </a:p>
          <a:p>
            <a:r>
              <a:rPr lang="de-DE" dirty="0"/>
              <a:t>Fragen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0564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5C8F01-0378-1AAE-35CA-8CDDADFE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Organisation</a:t>
            </a:r>
            <a:br>
              <a:rPr lang="de-DE" dirty="0"/>
            </a:br>
            <a:endParaRPr lang="de-CH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79FD3A-168C-4301-F2FF-91D03EBF50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493" y="2737578"/>
            <a:ext cx="4514371" cy="246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7D7E130-8463-6605-9B03-9DA90A2DDCBD}"/>
              </a:ext>
            </a:extLst>
          </p:cNvPr>
          <p:cNvSpPr txBox="1">
            <a:spLocks/>
          </p:cNvSpPr>
          <p:nvPr/>
        </p:nvSpPr>
        <p:spPr>
          <a:xfrm>
            <a:off x="2231136" y="2627027"/>
            <a:ext cx="3090011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TDD</a:t>
            </a:r>
          </a:p>
          <a:p>
            <a:r>
              <a:rPr lang="de-DE" dirty="0" err="1"/>
              <a:t>Two</a:t>
            </a:r>
            <a:r>
              <a:rPr lang="de-DE" dirty="0"/>
              <a:t> Junior, </a:t>
            </a:r>
            <a:r>
              <a:rPr lang="de-DE" dirty="0" err="1"/>
              <a:t>one</a:t>
            </a:r>
            <a:r>
              <a:rPr lang="de-DE" dirty="0"/>
              <a:t> Senior</a:t>
            </a:r>
          </a:p>
          <a:p>
            <a:r>
              <a:rPr lang="de-DE" dirty="0"/>
              <a:t>Abgleich bei </a:t>
            </a:r>
            <a:r>
              <a:rPr lang="de-DE" dirty="0" err="1"/>
              <a:t>Git</a:t>
            </a:r>
            <a:r>
              <a:rPr lang="de-DE" dirty="0"/>
              <a:t> Push</a:t>
            </a:r>
          </a:p>
          <a:p>
            <a:r>
              <a:rPr lang="de-DE" dirty="0"/>
              <a:t>Gemeinsames Lernen</a:t>
            </a:r>
          </a:p>
        </p:txBody>
      </p:sp>
    </p:spTree>
    <p:extLst>
      <p:ext uri="{BB962C8B-B14F-4D97-AF65-F5344CB8AC3E}">
        <p14:creationId xmlns:p14="http://schemas.microsoft.com/office/powerpoint/2010/main" val="343385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DF3C17-B2CE-93A4-0C94-309305F3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 AES</a:t>
            </a:r>
            <a:br>
              <a:rPr lang="de-DE" dirty="0"/>
            </a:b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8CEA88-C07D-0F96-B7C1-51C44D3D4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Advanced</a:t>
            </a:r>
            <a:r>
              <a:rPr lang="de-CH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Encryption Standard = AES</a:t>
            </a:r>
          </a:p>
          <a:p>
            <a:r>
              <a:rPr lang="de-CH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Blockverschlüsselung (Key gebunden)</a:t>
            </a:r>
          </a:p>
          <a:p>
            <a:r>
              <a:rPr lang="de-CH" dirty="0">
                <a:solidFill>
                  <a:srgbClr val="202122"/>
                </a:solidFill>
                <a:latin typeface="Arial" panose="020B0604020202020204" pitchFamily="34" charset="0"/>
              </a:rPr>
              <a:t>Schlüssellängen 128 (R10), 192(12), 256(14) Bit</a:t>
            </a:r>
          </a:p>
          <a:p>
            <a:r>
              <a:rPr lang="de-CH" dirty="0">
                <a:solidFill>
                  <a:srgbClr val="202122"/>
                </a:solidFill>
                <a:latin typeface="Arial" panose="020B0604020202020204" pitchFamily="34" charset="0"/>
              </a:rPr>
              <a:t>US Standard seit 2000</a:t>
            </a:r>
          </a:p>
          <a:p>
            <a:r>
              <a:rPr lang="de-CH" dirty="0">
                <a:solidFill>
                  <a:srgbClr val="202122"/>
                </a:solidFill>
                <a:latin typeface="Arial" panose="020B0604020202020204" pitchFamily="34" charset="0"/>
              </a:rPr>
              <a:t>Einsatzgebiet: WLAN, SSH, 7-Zip…</a:t>
            </a:r>
            <a:endParaRPr lang="de-CH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de-CH" dirty="0">
                <a:solidFill>
                  <a:srgbClr val="202122"/>
                </a:solidFill>
                <a:latin typeface="Arial" panose="020B0604020202020204" pitchFamily="34" charset="0"/>
              </a:rPr>
              <a:t>Entschlüsselung ohne Key = 2,158 Bil. Y ca.</a:t>
            </a:r>
          </a:p>
        </p:txBody>
      </p:sp>
    </p:spTree>
    <p:extLst>
      <p:ext uri="{BB962C8B-B14F-4D97-AF65-F5344CB8AC3E}">
        <p14:creationId xmlns:p14="http://schemas.microsoft.com/office/powerpoint/2010/main" val="1075785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FF792-BC85-2618-0AD5-413BBC66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Algorithmus</a:t>
            </a:r>
            <a:br>
              <a:rPr lang="de-DE" dirty="0"/>
            </a:b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B2A110-3762-1894-49B9-898B5B808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hlinkClick r:id="rId2"/>
              </a:rPr>
              <a:t>Flowchart </a:t>
            </a:r>
            <a:r>
              <a:rPr lang="de-CH" dirty="0" err="1">
                <a:hlinkClick r:id="rId2"/>
              </a:rPr>
              <a:t>AES.svg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36735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1B4A2-4995-7070-470A-6C6FB57F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Test</a:t>
            </a:r>
            <a:br>
              <a:rPr lang="de-DE" dirty="0"/>
            </a:b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C515E5-0FAB-2EEC-B472-9030B7E02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325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8B31-303E-0604-B1CC-41EDE715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Rückblick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40A11-1E7C-FD77-6C75-F722564E5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Funktion</a:t>
            </a:r>
            <a:r>
              <a:rPr lang="en-GB" dirty="0"/>
              <a:t> AES </a:t>
            </a:r>
          </a:p>
          <a:p>
            <a:r>
              <a:rPr lang="en-GB" dirty="0" err="1"/>
              <a:t>Hohe</a:t>
            </a:r>
            <a:r>
              <a:rPr lang="en-GB" dirty="0"/>
              <a:t> </a:t>
            </a:r>
            <a:r>
              <a:rPr lang="en-GB" dirty="0" err="1"/>
              <a:t>Komplexität</a:t>
            </a:r>
            <a:endParaRPr lang="en-GB" dirty="0"/>
          </a:p>
          <a:p>
            <a:r>
              <a:rPr lang="en-GB" dirty="0" err="1"/>
              <a:t>Arbeiten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Libraries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501624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7468B2-037A-17B0-D844-88A853E91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080" y="2958106"/>
            <a:ext cx="4797453" cy="941796"/>
          </a:xfrm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800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Fragen</a:t>
            </a:r>
          </a:p>
        </p:txBody>
      </p:sp>
      <p:pic>
        <p:nvPicPr>
          <p:cNvPr id="2050" name="Picture 2" descr="Ein Bild, das Cartoon, Kleidung, Menschliches Gesicht, Brille enthält.&#10;&#10;Automatisch generierte Beschreibung">
            <a:extLst>
              <a:ext uri="{FF2B5EF4-FFF2-40B4-BE49-F238E27FC236}">
                <a16:creationId xmlns:a16="http://schemas.microsoft.com/office/drawing/2014/main" id="{C208A853-331B-E4E9-86A1-C6559655C525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3" r="33653" b="1"/>
          <a:stretch/>
        </p:blipFill>
        <p:spPr bwMode="auto">
          <a:xfrm>
            <a:off x="1" y="10"/>
            <a:ext cx="6095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03113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98</Words>
  <Application>Microsoft Office PowerPoint</Application>
  <PresentationFormat>Breitbild</PresentationFormat>
  <Paragraphs>29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Linux Libertine</vt:lpstr>
      <vt:lpstr>Paket</vt:lpstr>
      <vt:lpstr>Advanced Encryption Standard (AES)</vt:lpstr>
      <vt:lpstr>Agenda</vt:lpstr>
      <vt:lpstr>Organisation </vt:lpstr>
      <vt:lpstr>Background AES </vt:lpstr>
      <vt:lpstr>Algorithmus </vt:lpstr>
      <vt:lpstr>Unit Test </vt:lpstr>
      <vt:lpstr>Rückblick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Matthias Unternährer</dc:creator>
  <cp:lastModifiedBy>Matthias Unternährer</cp:lastModifiedBy>
  <cp:revision>4</cp:revision>
  <dcterms:created xsi:type="dcterms:W3CDTF">2025-01-16T18:34:42Z</dcterms:created>
  <dcterms:modified xsi:type="dcterms:W3CDTF">2025-01-17T19:44:33Z</dcterms:modified>
</cp:coreProperties>
</file>