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0DCE2-C372-DAA6-CBCF-D66FC0A93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Gruppenarbeit 1 ???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57E86A-E0D0-A33D-9A91-843276666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Damian Troxler &amp; Pascal Berchtold</a:t>
            </a:r>
          </a:p>
        </p:txBody>
      </p:sp>
    </p:spTree>
    <p:extLst>
      <p:ext uri="{BB962C8B-B14F-4D97-AF65-F5344CB8AC3E}">
        <p14:creationId xmlns:p14="http://schemas.microsoft.com/office/powerpoint/2010/main" val="378771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8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Tw Cen MT</vt:lpstr>
      <vt:lpstr>Schaltkreis</vt:lpstr>
      <vt:lpstr>Gruppenarbeit 1 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Berchtold</dc:creator>
  <cp:lastModifiedBy>Pascal Berchtold</cp:lastModifiedBy>
  <cp:revision>1</cp:revision>
  <dcterms:created xsi:type="dcterms:W3CDTF">2024-11-09T18:24:30Z</dcterms:created>
  <dcterms:modified xsi:type="dcterms:W3CDTF">2024-11-09T18:27:45Z</dcterms:modified>
</cp:coreProperties>
</file>