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4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60B6F1-780F-8076-890F-0985A633D3BB}" name="Daniel Halter" initials="DH" userId="S::daniel.halter@edu.teko.ch::0b79fc94-d065-4dd8-83ca-27d13b5aef7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379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l Bassiri" userId="b196da6b-41a7-4ae7-b548-91dfad7c6a4d" providerId="ADAL" clId="{FCC8F431-5E80-4D2A-8BC0-CD9BD62E5F7D}"/>
    <pc:docChg chg="custSel addSld delSld modSld sldOrd">
      <pc:chgData name="Jamil Bassiri" userId="b196da6b-41a7-4ae7-b548-91dfad7c6a4d" providerId="ADAL" clId="{FCC8F431-5E80-4D2A-8BC0-CD9BD62E5F7D}" dt="2024-12-06T20:54:41.681" v="898" actId="20577"/>
      <pc:docMkLst>
        <pc:docMk/>
      </pc:docMkLst>
      <pc:sldChg chg="modNotesTx">
        <pc:chgData name="Jamil Bassiri" userId="b196da6b-41a7-4ae7-b548-91dfad7c6a4d" providerId="ADAL" clId="{FCC8F431-5E80-4D2A-8BC0-CD9BD62E5F7D}" dt="2024-12-06T20:30:45.746" v="568" actId="20577"/>
        <pc:sldMkLst>
          <pc:docMk/>
          <pc:sldMk cId="2739241905" sldId="256"/>
        </pc:sldMkLst>
      </pc:sldChg>
      <pc:sldChg chg="modSp mod modNotesTx">
        <pc:chgData name="Jamil Bassiri" userId="b196da6b-41a7-4ae7-b548-91dfad7c6a4d" providerId="ADAL" clId="{FCC8F431-5E80-4D2A-8BC0-CD9BD62E5F7D}" dt="2024-12-06T20:15:31.041" v="560" actId="20577"/>
        <pc:sldMkLst>
          <pc:docMk/>
          <pc:sldMk cId="1951892357" sldId="257"/>
        </pc:sldMkLst>
        <pc:spChg chg="mod">
          <ac:chgData name="Jamil Bassiri" userId="b196da6b-41a7-4ae7-b548-91dfad7c6a4d" providerId="ADAL" clId="{FCC8F431-5E80-4D2A-8BC0-CD9BD62E5F7D}" dt="2024-12-06T20:15:31.041" v="560" actId="20577"/>
          <ac:spMkLst>
            <pc:docMk/>
            <pc:sldMk cId="1951892357" sldId="257"/>
            <ac:spMk id="3" creationId="{E1F64403-A4DE-6893-8B7D-5B33B4D23BC4}"/>
          </ac:spMkLst>
        </pc:spChg>
      </pc:sldChg>
      <pc:sldChg chg="addSp delSp modSp mod modNotesTx">
        <pc:chgData name="Jamil Bassiri" userId="b196da6b-41a7-4ae7-b548-91dfad7c6a4d" providerId="ADAL" clId="{FCC8F431-5E80-4D2A-8BC0-CD9BD62E5F7D}" dt="2024-11-30T15:05:54.269" v="481" actId="20577"/>
        <pc:sldMkLst>
          <pc:docMk/>
          <pc:sldMk cId="2582629291" sldId="258"/>
        </pc:sldMkLst>
        <pc:spChg chg="mod">
          <ac:chgData name="Jamil Bassiri" userId="b196da6b-41a7-4ae7-b548-91dfad7c6a4d" providerId="ADAL" clId="{FCC8F431-5E80-4D2A-8BC0-CD9BD62E5F7D}" dt="2024-11-30T14:23:52.548" v="23" actId="20577"/>
          <ac:spMkLst>
            <pc:docMk/>
            <pc:sldMk cId="2582629291" sldId="258"/>
            <ac:spMk id="2" creationId="{635F6197-1361-5198-CCDB-27436A962361}"/>
          </ac:spMkLst>
        </pc:spChg>
        <pc:picChg chg="add mod">
          <ac:chgData name="Jamil Bassiri" userId="b196da6b-41a7-4ae7-b548-91dfad7c6a4d" providerId="ADAL" clId="{FCC8F431-5E80-4D2A-8BC0-CD9BD62E5F7D}" dt="2024-11-30T14:30:47.977" v="83" actId="1076"/>
          <ac:picMkLst>
            <pc:docMk/>
            <pc:sldMk cId="2582629291" sldId="258"/>
            <ac:picMk id="5" creationId="{55BCE831-D145-12F4-4F9B-1BF240BFAC4D}"/>
          </ac:picMkLst>
        </pc:picChg>
        <pc:picChg chg="add mod">
          <ac:chgData name="Jamil Bassiri" userId="b196da6b-41a7-4ae7-b548-91dfad7c6a4d" providerId="ADAL" clId="{FCC8F431-5E80-4D2A-8BC0-CD9BD62E5F7D}" dt="2024-11-30T14:30:16.588" v="82" actId="14100"/>
          <ac:picMkLst>
            <pc:docMk/>
            <pc:sldMk cId="2582629291" sldId="258"/>
            <ac:picMk id="7" creationId="{42BBD7AE-78D9-B43A-D983-9163454470A5}"/>
          </ac:picMkLst>
        </pc:picChg>
      </pc:sldChg>
      <pc:sldChg chg="addSp delSp modSp new mod modNotesTx">
        <pc:chgData name="Jamil Bassiri" userId="b196da6b-41a7-4ae7-b548-91dfad7c6a4d" providerId="ADAL" clId="{FCC8F431-5E80-4D2A-8BC0-CD9BD62E5F7D}" dt="2024-11-30T15:05:59.136" v="487" actId="20577"/>
        <pc:sldMkLst>
          <pc:docMk/>
          <pc:sldMk cId="13825366" sldId="259"/>
        </pc:sldMkLst>
        <pc:spChg chg="mod">
          <ac:chgData name="Jamil Bassiri" userId="b196da6b-41a7-4ae7-b548-91dfad7c6a4d" providerId="ADAL" clId="{FCC8F431-5E80-4D2A-8BC0-CD9BD62E5F7D}" dt="2024-11-30T14:29:00.480" v="69"/>
          <ac:spMkLst>
            <pc:docMk/>
            <pc:sldMk cId="13825366" sldId="259"/>
            <ac:spMk id="2" creationId="{82BC36E7-212A-96C6-B91A-731EB4ADDD8E}"/>
          </ac:spMkLst>
        </pc:spChg>
        <pc:picChg chg="add mod ord">
          <ac:chgData name="Jamil Bassiri" userId="b196da6b-41a7-4ae7-b548-91dfad7c6a4d" providerId="ADAL" clId="{FCC8F431-5E80-4D2A-8BC0-CD9BD62E5F7D}" dt="2024-11-30T14:26:02.418" v="55" actId="14100"/>
          <ac:picMkLst>
            <pc:docMk/>
            <pc:sldMk cId="13825366" sldId="259"/>
            <ac:picMk id="5" creationId="{4A3AAFCA-2F68-519C-F5A8-F02035DEB6A5}"/>
          </ac:picMkLst>
        </pc:picChg>
        <pc:picChg chg="add mod">
          <ac:chgData name="Jamil Bassiri" userId="b196da6b-41a7-4ae7-b548-91dfad7c6a4d" providerId="ADAL" clId="{FCC8F431-5E80-4D2A-8BC0-CD9BD62E5F7D}" dt="2024-11-30T14:28:21.775" v="66" actId="1076"/>
          <ac:picMkLst>
            <pc:docMk/>
            <pc:sldMk cId="13825366" sldId="259"/>
            <ac:picMk id="7" creationId="{F44D9C60-4EC4-3889-0DC2-F42E5A7F1DAF}"/>
          </ac:picMkLst>
        </pc:picChg>
      </pc:sldChg>
      <pc:sldChg chg="del">
        <pc:chgData name="Jamil Bassiri" userId="b196da6b-41a7-4ae7-b548-91dfad7c6a4d" providerId="ADAL" clId="{FCC8F431-5E80-4D2A-8BC0-CD9BD62E5F7D}" dt="2024-11-30T14:24:30.493" v="24" actId="2696"/>
        <pc:sldMkLst>
          <pc:docMk/>
          <pc:sldMk cId="2750416959" sldId="259"/>
        </pc:sldMkLst>
      </pc:sldChg>
      <pc:sldChg chg="del">
        <pc:chgData name="Jamil Bassiri" userId="b196da6b-41a7-4ae7-b548-91dfad7c6a4d" providerId="ADAL" clId="{FCC8F431-5E80-4D2A-8BC0-CD9BD62E5F7D}" dt="2024-11-30T14:24:34.158" v="25" actId="2696"/>
        <pc:sldMkLst>
          <pc:docMk/>
          <pc:sldMk cId="533079819" sldId="260"/>
        </pc:sldMkLst>
      </pc:sldChg>
      <pc:sldChg chg="addSp delSp modSp new mod modNotesTx">
        <pc:chgData name="Jamil Bassiri" userId="b196da6b-41a7-4ae7-b548-91dfad7c6a4d" providerId="ADAL" clId="{FCC8F431-5E80-4D2A-8BC0-CD9BD62E5F7D}" dt="2024-11-30T15:06:07.583" v="493" actId="20577"/>
        <pc:sldMkLst>
          <pc:docMk/>
          <pc:sldMk cId="3250089711" sldId="260"/>
        </pc:sldMkLst>
        <pc:spChg chg="mod">
          <ac:chgData name="Jamil Bassiri" userId="b196da6b-41a7-4ae7-b548-91dfad7c6a4d" providerId="ADAL" clId="{FCC8F431-5E80-4D2A-8BC0-CD9BD62E5F7D}" dt="2024-11-30T14:31:46.960" v="96" actId="20577"/>
          <ac:spMkLst>
            <pc:docMk/>
            <pc:sldMk cId="3250089711" sldId="260"/>
            <ac:spMk id="2" creationId="{31FA10AE-C292-B865-80F7-DD74CD090134}"/>
          </ac:spMkLst>
        </pc:spChg>
        <pc:picChg chg="add mod">
          <ac:chgData name="Jamil Bassiri" userId="b196da6b-41a7-4ae7-b548-91dfad7c6a4d" providerId="ADAL" clId="{FCC8F431-5E80-4D2A-8BC0-CD9BD62E5F7D}" dt="2024-11-30T14:45:40.974" v="268" actId="1076"/>
          <ac:picMkLst>
            <pc:docMk/>
            <pc:sldMk cId="3250089711" sldId="260"/>
            <ac:picMk id="7" creationId="{DBECD7E6-FDD7-5B2F-7C5B-C13F9475647C}"/>
          </ac:picMkLst>
        </pc:picChg>
      </pc:sldChg>
      <pc:sldChg chg="addSp delSp modSp new mod modNotesTx">
        <pc:chgData name="Jamil Bassiri" userId="b196da6b-41a7-4ae7-b548-91dfad7c6a4d" providerId="ADAL" clId="{FCC8F431-5E80-4D2A-8BC0-CD9BD62E5F7D}" dt="2024-12-06T20:54:41.681" v="898" actId="20577"/>
        <pc:sldMkLst>
          <pc:docMk/>
          <pc:sldMk cId="4228306589" sldId="261"/>
        </pc:sldMkLst>
        <pc:spChg chg="mod">
          <ac:chgData name="Jamil Bassiri" userId="b196da6b-41a7-4ae7-b548-91dfad7c6a4d" providerId="ADAL" clId="{FCC8F431-5E80-4D2A-8BC0-CD9BD62E5F7D}" dt="2024-11-30T14:31:58.908" v="114" actId="20577"/>
          <ac:spMkLst>
            <pc:docMk/>
            <pc:sldMk cId="4228306589" sldId="261"/>
            <ac:spMk id="2" creationId="{78A3012B-FFA8-7A53-DFFA-2AC7D4C879B5}"/>
          </ac:spMkLst>
        </pc:spChg>
        <pc:picChg chg="add mod modCrop">
          <ac:chgData name="Jamil Bassiri" userId="b196da6b-41a7-4ae7-b548-91dfad7c6a4d" providerId="ADAL" clId="{FCC8F431-5E80-4D2A-8BC0-CD9BD62E5F7D}" dt="2024-11-30T14:36:27.875" v="145" actId="1076"/>
          <ac:picMkLst>
            <pc:docMk/>
            <pc:sldMk cId="4228306589" sldId="261"/>
            <ac:picMk id="5" creationId="{C022176A-B028-AF0E-58E3-45AB7632FAE5}"/>
          </ac:picMkLst>
        </pc:picChg>
        <pc:picChg chg="add mod modCrop">
          <ac:chgData name="Jamil Bassiri" userId="b196da6b-41a7-4ae7-b548-91dfad7c6a4d" providerId="ADAL" clId="{FCC8F431-5E80-4D2A-8BC0-CD9BD62E5F7D}" dt="2024-11-30T14:36:51.569" v="149" actId="14100"/>
          <ac:picMkLst>
            <pc:docMk/>
            <pc:sldMk cId="4228306589" sldId="261"/>
            <ac:picMk id="7" creationId="{A64A208E-C62D-CA28-063E-4F4F69357314}"/>
          </ac:picMkLst>
        </pc:picChg>
      </pc:sldChg>
      <pc:sldChg chg="addSp modSp new mod modNotesTx">
        <pc:chgData name="Jamil Bassiri" userId="b196da6b-41a7-4ae7-b548-91dfad7c6a4d" providerId="ADAL" clId="{FCC8F431-5E80-4D2A-8BC0-CD9BD62E5F7D}" dt="2024-11-30T15:07:32.429" v="537" actId="20577"/>
        <pc:sldMkLst>
          <pc:docMk/>
          <pc:sldMk cId="2454006089" sldId="262"/>
        </pc:sldMkLst>
        <pc:spChg chg="mod">
          <ac:chgData name="Jamil Bassiri" userId="b196da6b-41a7-4ae7-b548-91dfad7c6a4d" providerId="ADAL" clId="{FCC8F431-5E80-4D2A-8BC0-CD9BD62E5F7D}" dt="2024-11-30T14:42:38.485" v="185" actId="20577"/>
          <ac:spMkLst>
            <pc:docMk/>
            <pc:sldMk cId="2454006089" sldId="262"/>
            <ac:spMk id="2" creationId="{F49D54B9-768A-8889-D983-2674EFC5F509}"/>
          </ac:spMkLst>
        </pc:spChg>
        <pc:spChg chg="mod">
          <ac:chgData name="Jamil Bassiri" userId="b196da6b-41a7-4ae7-b548-91dfad7c6a4d" providerId="ADAL" clId="{FCC8F431-5E80-4D2A-8BC0-CD9BD62E5F7D}" dt="2024-11-30T14:43:15.665" v="242" actId="20577"/>
          <ac:spMkLst>
            <pc:docMk/>
            <pc:sldMk cId="2454006089" sldId="262"/>
            <ac:spMk id="3" creationId="{E7F144F0-3BE2-D865-A854-C68479E938EF}"/>
          </ac:spMkLst>
        </pc:spChg>
        <pc:picChg chg="add mod">
          <ac:chgData name="Jamil Bassiri" userId="b196da6b-41a7-4ae7-b548-91dfad7c6a4d" providerId="ADAL" clId="{FCC8F431-5E80-4D2A-8BC0-CD9BD62E5F7D}" dt="2024-11-30T14:43:31.931" v="245" actId="14100"/>
          <ac:picMkLst>
            <pc:docMk/>
            <pc:sldMk cId="2454006089" sldId="262"/>
            <ac:picMk id="5" creationId="{085B4550-7137-B70F-5769-86CEC0A1B3F3}"/>
          </ac:picMkLst>
        </pc:picChg>
      </pc:sldChg>
      <pc:sldChg chg="addSp delSp modSp new mod ord modNotesTx">
        <pc:chgData name="Jamil Bassiri" userId="b196da6b-41a7-4ae7-b548-91dfad7c6a4d" providerId="ADAL" clId="{FCC8F431-5E80-4D2A-8BC0-CD9BD62E5F7D}" dt="2024-11-30T15:06:16.623" v="499" actId="20577"/>
        <pc:sldMkLst>
          <pc:docMk/>
          <pc:sldMk cId="1223273637" sldId="263"/>
        </pc:sldMkLst>
        <pc:spChg chg="mod">
          <ac:chgData name="Jamil Bassiri" userId="b196da6b-41a7-4ae7-b548-91dfad7c6a4d" providerId="ADAL" clId="{FCC8F431-5E80-4D2A-8BC0-CD9BD62E5F7D}" dt="2024-11-30T14:45:16.606" v="261" actId="20577"/>
          <ac:spMkLst>
            <pc:docMk/>
            <pc:sldMk cId="1223273637" sldId="263"/>
            <ac:spMk id="2" creationId="{2A0E0564-E04E-8F25-E48C-F05BA78C10E5}"/>
          </ac:spMkLst>
        </pc:spChg>
        <pc:picChg chg="add mod">
          <ac:chgData name="Jamil Bassiri" userId="b196da6b-41a7-4ae7-b548-91dfad7c6a4d" providerId="ADAL" clId="{FCC8F431-5E80-4D2A-8BC0-CD9BD62E5F7D}" dt="2024-11-30T14:45:44.739" v="269" actId="1076"/>
          <ac:picMkLst>
            <pc:docMk/>
            <pc:sldMk cId="1223273637" sldId="263"/>
            <ac:picMk id="5" creationId="{F2F5D86C-920A-8C46-D3CF-F69E5D9210FF}"/>
          </ac:picMkLst>
        </pc:picChg>
      </pc:sldChg>
      <pc:sldChg chg="addSp delSp modSp new mod ord modNotesTx">
        <pc:chgData name="Jamil Bassiri" userId="b196da6b-41a7-4ae7-b548-91dfad7c6a4d" providerId="ADAL" clId="{FCC8F431-5E80-4D2A-8BC0-CD9BD62E5F7D}" dt="2024-12-06T20:53:12.172" v="895" actId="20577"/>
        <pc:sldMkLst>
          <pc:docMk/>
          <pc:sldMk cId="2500472616" sldId="264"/>
        </pc:sldMkLst>
        <pc:spChg chg="mod">
          <ac:chgData name="Jamil Bassiri" userId="b196da6b-41a7-4ae7-b548-91dfad7c6a4d" providerId="ADAL" clId="{FCC8F431-5E80-4D2A-8BC0-CD9BD62E5F7D}" dt="2024-11-30T14:46:25.898" v="281" actId="20577"/>
          <ac:spMkLst>
            <pc:docMk/>
            <pc:sldMk cId="2500472616" sldId="264"/>
            <ac:spMk id="2" creationId="{84F43C3B-635A-190B-DB28-B2AE6EF32429}"/>
          </ac:spMkLst>
        </pc:spChg>
        <pc:picChg chg="add mod">
          <ac:chgData name="Jamil Bassiri" userId="b196da6b-41a7-4ae7-b548-91dfad7c6a4d" providerId="ADAL" clId="{FCC8F431-5E80-4D2A-8BC0-CD9BD62E5F7D}" dt="2024-11-30T14:47:33.846" v="286" actId="1076"/>
          <ac:picMkLst>
            <pc:docMk/>
            <pc:sldMk cId="2500472616" sldId="264"/>
            <ac:picMk id="5" creationId="{DF86D33C-C4F0-74DE-FECA-ADEBE74B1A1D}"/>
          </ac:picMkLst>
        </pc:picChg>
      </pc:sldChg>
      <pc:sldChg chg="addSp delSp modSp new mod modClrScheme chgLayout modNotesTx">
        <pc:chgData name="Jamil Bassiri" userId="b196da6b-41a7-4ae7-b548-91dfad7c6a4d" providerId="ADAL" clId="{FCC8F431-5E80-4D2A-8BC0-CD9BD62E5F7D}" dt="2024-11-30T15:08:08.169" v="543" actId="20577"/>
        <pc:sldMkLst>
          <pc:docMk/>
          <pc:sldMk cId="818704942" sldId="265"/>
        </pc:sldMkLst>
        <pc:spChg chg="add mod ord">
          <ac:chgData name="Jamil Bassiri" userId="b196da6b-41a7-4ae7-b548-91dfad7c6a4d" providerId="ADAL" clId="{FCC8F431-5E80-4D2A-8BC0-CD9BD62E5F7D}" dt="2024-11-30T15:00:18.479" v="387" actId="20577"/>
          <ac:spMkLst>
            <pc:docMk/>
            <pc:sldMk cId="818704942" sldId="265"/>
            <ac:spMk id="6" creationId="{4F625E81-F70B-AF5E-0BF0-F47D770183AD}"/>
          </ac:spMkLst>
        </pc:spChg>
        <pc:picChg chg="add mod">
          <ac:chgData name="Jamil Bassiri" userId="b196da6b-41a7-4ae7-b548-91dfad7c6a4d" providerId="ADAL" clId="{FCC8F431-5E80-4D2A-8BC0-CD9BD62E5F7D}" dt="2024-11-30T15:02:14.312" v="459" actId="1076"/>
          <ac:picMkLst>
            <pc:docMk/>
            <pc:sldMk cId="818704942" sldId="265"/>
            <ac:picMk id="5" creationId="{39954106-0D71-8B42-87B1-C18E3240D5A4}"/>
          </ac:picMkLst>
        </pc:picChg>
      </pc:sldChg>
      <pc:sldChg chg="modSp new mod modNotesTx">
        <pc:chgData name="Jamil Bassiri" userId="b196da6b-41a7-4ae7-b548-91dfad7c6a4d" providerId="ADAL" clId="{FCC8F431-5E80-4D2A-8BC0-CD9BD62E5F7D}" dt="2024-11-30T15:08:18.216" v="548" actId="20577"/>
        <pc:sldMkLst>
          <pc:docMk/>
          <pc:sldMk cId="3154672727" sldId="266"/>
        </pc:sldMkLst>
        <pc:spChg chg="mod">
          <ac:chgData name="Jamil Bassiri" userId="b196da6b-41a7-4ae7-b548-91dfad7c6a4d" providerId="ADAL" clId="{FCC8F431-5E80-4D2A-8BC0-CD9BD62E5F7D}" dt="2024-11-30T15:01:21.134" v="406" actId="20577"/>
          <ac:spMkLst>
            <pc:docMk/>
            <pc:sldMk cId="3154672727" sldId="266"/>
            <ac:spMk id="2" creationId="{F5FE40DB-0011-25E4-B075-E34A9D6C954A}"/>
          </ac:spMkLst>
        </pc:spChg>
        <pc:spChg chg="mod">
          <ac:chgData name="Jamil Bassiri" userId="b196da6b-41a7-4ae7-b548-91dfad7c6a4d" providerId="ADAL" clId="{FCC8F431-5E80-4D2A-8BC0-CD9BD62E5F7D}" dt="2024-11-30T15:01:52.042" v="458" actId="20577"/>
          <ac:spMkLst>
            <pc:docMk/>
            <pc:sldMk cId="3154672727" sldId="266"/>
            <ac:spMk id="3" creationId="{87F82040-3522-EC2E-C2E0-785B9DC24391}"/>
          </ac:spMkLst>
        </pc:spChg>
      </pc:sldChg>
    </pc:docChg>
  </pc:docChgLst>
  <pc:docChgLst>
    <pc:chgData name="Daniel Halter" userId="S::daniel.halter@edu.teko.ch::0b79fc94-d065-4dd8-83ca-27d13b5aef7a" providerId="AD" clId="Web-{0942C92F-D2A0-1B9C-EE2A-505191E10579}"/>
    <pc:docChg chg="mod">
      <pc:chgData name="Daniel Halter" userId="S::daniel.halter@edu.teko.ch::0b79fc94-d065-4dd8-83ca-27d13b5aef7a" providerId="AD" clId="Web-{0942C92F-D2A0-1B9C-EE2A-505191E10579}" dt="2024-12-04T20:14:03.269" v="0"/>
      <pc:docMkLst>
        <pc:docMk/>
      </pc:docMkLst>
    </pc:docChg>
  </pc:docChgLst>
  <pc:docChgLst>
    <pc:chgData name="Jamil Bassiri" userId="b196da6b-41a7-4ae7-b548-91dfad7c6a4d" providerId="ADAL" clId="{458BA4CF-7EEE-4661-889F-D0A56760215B}"/>
    <pc:docChg chg="modSld">
      <pc:chgData name="Jamil Bassiri" userId="b196da6b-41a7-4ae7-b548-91dfad7c6a4d" providerId="ADAL" clId="{458BA4CF-7EEE-4661-889F-D0A56760215B}" dt="2024-12-07T09:24:44.504" v="9" actId="20577"/>
      <pc:docMkLst>
        <pc:docMk/>
      </pc:docMkLst>
      <pc:sldChg chg="modNotesTx">
        <pc:chgData name="Jamil Bassiri" userId="b196da6b-41a7-4ae7-b548-91dfad7c6a4d" providerId="ADAL" clId="{458BA4CF-7EEE-4661-889F-D0A56760215B}" dt="2024-12-07T09:24:44.504" v="9" actId="20577"/>
        <pc:sldMkLst>
          <pc:docMk/>
          <pc:sldMk cId="2582629291" sldId="258"/>
        </pc:sldMkLst>
      </pc:sldChg>
      <pc:sldChg chg="modNotesTx">
        <pc:chgData name="Jamil Bassiri" userId="b196da6b-41a7-4ae7-b548-91dfad7c6a4d" providerId="ADAL" clId="{458BA4CF-7EEE-4661-889F-D0A56760215B}" dt="2024-12-07T09:24:22.740" v="4"/>
        <pc:sldMkLst>
          <pc:docMk/>
          <pc:sldMk cId="325008971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8110C-8A82-4CD0-B456-A18D373BA7AC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8A42B-BDB3-4035-AE0B-CE63B8C27B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79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Jamil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14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94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Jamil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33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Jamil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350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Jamil:</a:t>
            </a: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Segoe UI" panose="020B0502040204020203" pitchFamily="34" charset="0"/>
              </a:rPr>
              <a:t>Ausgabe Variable = Sortierte Zahlen/ ...2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>
                <a:effectLst/>
                <a:latin typeface="Segoe UI" panose="020B0502040204020203" pitchFamily="34" charset="0"/>
              </a:rPr>
              <a:t>Funktionsaufruf durch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sort</a:t>
            </a:r>
            <a:r>
              <a:rPr lang="de-DE" sz="1800" dirty="0">
                <a:effectLst/>
                <a:latin typeface="Segoe UI" panose="020B0502040204020203" pitchFamily="34" charset="0"/>
              </a:rPr>
              <a:t>/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insertionsort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>
                <a:effectLst/>
                <a:latin typeface="Segoe UI" panose="020B0502040204020203" pitchFamily="34" charset="0"/>
              </a:rPr>
              <a:t>Mitgegebener wert in Klammer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 err="1">
                <a:effectLst/>
                <a:latin typeface="Segoe UI" panose="020B0502040204020203" pitchFamily="34" charset="0"/>
              </a:rPr>
              <a:t>def</a:t>
            </a:r>
            <a:r>
              <a:rPr lang="de-DE" sz="1800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sort</a:t>
            </a:r>
            <a:r>
              <a:rPr lang="de-DE" sz="1800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DEFiniert</a:t>
            </a:r>
            <a:r>
              <a:rPr lang="de-DE" sz="1800" dirty="0">
                <a:effectLst/>
                <a:latin typeface="Segoe UI" panose="020B0502040204020203" pitchFamily="34" charset="0"/>
              </a:rPr>
              <a:t> die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funktion</a:t>
            </a:r>
            <a:r>
              <a:rPr lang="de-DE" sz="1800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sort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 err="1">
                <a:effectLst/>
                <a:latin typeface="Segoe UI" panose="020B0502040204020203" pitchFamily="34" charset="0"/>
              </a:rPr>
              <a:t>return</a:t>
            </a:r>
            <a:r>
              <a:rPr lang="de-DE" sz="1800" dirty="0">
                <a:effectLst/>
                <a:latin typeface="Segoe UI" panose="020B0502040204020203" pitchFamily="34" charset="0"/>
              </a:rPr>
              <a:t> ist der Rückgabewert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 err="1">
                <a:effectLst/>
                <a:latin typeface="Segoe UI" panose="020B0502040204020203" pitchFamily="34" charset="0"/>
              </a:rPr>
              <a:t>sorted</a:t>
            </a:r>
            <a:r>
              <a:rPr lang="de-DE" sz="1800" dirty="0">
                <a:effectLst/>
                <a:latin typeface="Segoe UI" panose="020B0502040204020203" pitchFamily="34" charset="0"/>
              </a:rPr>
              <a:t> ist die Standardfunktion fürs sortieren in Python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26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59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Manuel</a:t>
            </a:r>
          </a:p>
          <a:p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 err="1">
                <a:effectLst/>
                <a:latin typeface="Segoe UI" panose="020B0502040204020203" pitchFamily="34" charset="0"/>
              </a:rPr>
              <a:t>print</a:t>
            </a:r>
            <a:r>
              <a:rPr lang="de-DE" sz="1800" dirty="0">
                <a:effectLst/>
                <a:latin typeface="Segoe UI" panose="020B0502040204020203" pitchFamily="34" charset="0"/>
              </a:rPr>
              <a:t> für schreiben in Konsole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 err="1">
                <a:effectLst/>
                <a:latin typeface="Segoe UI" panose="020B0502040204020203" pitchFamily="34" charset="0"/>
              </a:rPr>
              <a:t>input</a:t>
            </a:r>
            <a:r>
              <a:rPr lang="de-DE" sz="1800" dirty="0">
                <a:effectLst/>
                <a:latin typeface="Segoe UI" panose="020B0502040204020203" pitchFamily="34" charset="0"/>
              </a:rPr>
              <a:t>() erlaubt die Eingabe durch den User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>
                <a:effectLst/>
                <a:latin typeface="Segoe UI" panose="020B0502040204020203" pitchFamily="34" charset="0"/>
              </a:rPr>
              <a:t>[] definiert ein Array, welches aus der User Eingabe s pro Zahl ein Element erzeugt</a:t>
            </a:r>
            <a:br>
              <a:rPr lang="de-DE" sz="1800" dirty="0">
                <a:effectLst/>
                <a:latin typeface="Segoe UI" panose="020B0502040204020203" pitchFamily="34" charset="0"/>
              </a:rPr>
            </a:br>
            <a:br>
              <a:rPr lang="de-DE" sz="1800" dirty="0">
                <a:effectLst/>
                <a:latin typeface="Segoe UI" panose="020B0502040204020203" pitchFamily="34" charset="0"/>
              </a:rPr>
            </a:br>
            <a:r>
              <a:rPr lang="de-DE" sz="1800" dirty="0">
                <a:effectLst/>
                <a:latin typeface="Segoe UI" panose="020B0502040204020203" pitchFamily="34" charset="0"/>
              </a:rPr>
              <a:t>#zahlen für schnelleres Testen ohne User Input. bei Verwendung sollte Userinput auskommentiert werden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13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72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Manuel Folie </a:t>
            </a:r>
          </a:p>
          <a:p>
            <a:endParaRPr lang="de-CH" dirty="0"/>
          </a:p>
          <a:p>
            <a:r>
              <a:rPr lang="de-CH" dirty="0"/>
              <a:t>Daniel 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738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Jamil</a:t>
            </a:r>
          </a:p>
          <a:p>
            <a:endParaRPr lang="de-CH" dirty="0"/>
          </a:p>
          <a:p>
            <a:r>
              <a:rPr lang="de-CH" dirty="0"/>
              <a:t>Unit Test – Einzelne Einheiten eines Programms testen</a:t>
            </a:r>
          </a:p>
          <a:p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unittest</a:t>
            </a:r>
            <a:r>
              <a:rPr lang="de-CH" dirty="0"/>
              <a:t>» =&gt; in Python integriertes Framework</a:t>
            </a:r>
          </a:p>
          <a:p>
            <a:r>
              <a:rPr lang="de-CH" dirty="0"/>
              <a:t>Insertionsort wird getestet aus der separaten Datei </a:t>
            </a:r>
            <a:r>
              <a:rPr lang="de-CH" dirty="0" err="1"/>
              <a:t>sortFunktion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unsortierte Liste (a) wird an </a:t>
            </a:r>
            <a:r>
              <a:rPr lang="de-CH" dirty="0" err="1"/>
              <a:t>insertionsort</a:t>
            </a:r>
            <a:r>
              <a:rPr lang="de-CH" dirty="0"/>
              <a:t> übergeben</a:t>
            </a:r>
          </a:p>
          <a:p>
            <a:endParaRPr lang="de-CH" dirty="0"/>
          </a:p>
          <a:p>
            <a:r>
              <a:rPr lang="de-CH" dirty="0" err="1"/>
              <a:t>Self.assertEqual</a:t>
            </a:r>
            <a:r>
              <a:rPr lang="de-CH" dirty="0"/>
              <a:t> prüft das erwartete Ergebnis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02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45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736A4-F6E2-1EF2-0079-32ED6DD4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02" y="1803405"/>
            <a:ext cx="11297265" cy="1825096"/>
          </a:xfrm>
        </p:spPr>
        <p:txBody>
          <a:bodyPr>
            <a:normAutofit fontScale="90000"/>
          </a:bodyPr>
          <a:lstStyle/>
          <a:p>
            <a:r>
              <a:rPr lang="de-CH" sz="2700" dirty="0"/>
              <a:t>Projektarbeit</a:t>
            </a:r>
            <a:br>
              <a:rPr lang="de-CH" dirty="0"/>
            </a:br>
            <a:r>
              <a:rPr lang="de-CH" sz="6000" dirty="0"/>
              <a:t>Python Sortieralgorithmen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AC46B2-2CD2-7A25-1E4D-1C6C56F24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3632201"/>
            <a:ext cx="10240297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CH" sz="2000" dirty="0"/>
              <a:t>Jamil – Manuel – Daniel </a:t>
            </a:r>
          </a:p>
          <a:p>
            <a:pPr algn="r"/>
            <a:r>
              <a:rPr lang="de-CH" sz="2000" dirty="0"/>
              <a:t>TIP/TIA-24-A-a  </a:t>
            </a:r>
          </a:p>
          <a:p>
            <a:endParaRPr lang="de-CH" dirty="0"/>
          </a:p>
        </p:txBody>
      </p:sp>
      <p:pic>
        <p:nvPicPr>
          <p:cNvPr id="5" name="Grafik 4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529E9009-376B-243F-0E29-0327A417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347" y="5080775"/>
            <a:ext cx="3087329" cy="19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4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F625E81-F70B-AF5E-0BF0-F47D7701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Commits</a:t>
            </a:r>
            <a:endParaRPr lang="de-CH" dirty="0"/>
          </a:p>
        </p:txBody>
      </p:sp>
      <p:pic>
        <p:nvPicPr>
          <p:cNvPr id="5" name="Grafik 4" descr="Ein Bild, das Text, Screenshot, Karte Menü, Schrift enthält.&#10;&#10;Automatisch generierte Beschreibung">
            <a:extLst>
              <a:ext uri="{FF2B5EF4-FFF2-40B4-BE49-F238E27FC236}">
                <a16:creationId xmlns:a16="http://schemas.microsoft.com/office/drawing/2014/main" id="{39954106-0D71-8B42-87B1-C18E3240D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52" y="764373"/>
            <a:ext cx="4945627" cy="54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E40DB-0011-25E4-B075-E34A9D6C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82040-3522-EC2E-C2E0-785B9DC2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1546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1BFCB-5649-0B63-4CEF-E069DF8E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64403-A4DE-6893-8B7D-5B33B4D2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Sort</a:t>
            </a:r>
            <a:r>
              <a:rPr lang="de-CH" dirty="0"/>
              <a:t> Algorithmus</a:t>
            </a:r>
          </a:p>
          <a:p>
            <a:r>
              <a:rPr lang="de-CH" dirty="0" err="1"/>
              <a:t>InsertionSort</a:t>
            </a:r>
            <a:r>
              <a:rPr lang="de-CH" dirty="0"/>
              <a:t> Algorithmus</a:t>
            </a:r>
          </a:p>
          <a:p>
            <a:r>
              <a:rPr lang="de-CH" dirty="0"/>
              <a:t>User Input</a:t>
            </a:r>
          </a:p>
          <a:p>
            <a:r>
              <a:rPr lang="de-CH" dirty="0"/>
              <a:t>Output</a:t>
            </a:r>
          </a:p>
          <a:p>
            <a:r>
              <a:rPr lang="de-CH" dirty="0"/>
              <a:t>Sortierte Zahlen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Demo</a:t>
            </a:r>
            <a:endParaRPr lang="de-CH" dirty="0"/>
          </a:p>
          <a:p>
            <a:r>
              <a:rPr lang="de-CH" dirty="0"/>
              <a:t>Unit </a:t>
            </a:r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Automatisches </a:t>
            </a:r>
            <a:r>
              <a:rPr lang="de-CH" dirty="0" err="1"/>
              <a:t>Testing</a:t>
            </a:r>
            <a:endParaRPr lang="de-CH" dirty="0"/>
          </a:p>
          <a:p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Commits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18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F6197-1361-5198-CCDB-27436A96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Sort</a:t>
            </a:r>
            <a:r>
              <a:rPr lang="de-CH" dirty="0"/>
              <a:t> Algorithmus</a:t>
            </a:r>
          </a:p>
        </p:txBody>
      </p:sp>
      <p:pic>
        <p:nvPicPr>
          <p:cNvPr id="5" name="Inhaltsplatzhalter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55BCE831-D145-12F4-4F9B-1BF240BFA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803" y="4800600"/>
            <a:ext cx="7022475" cy="1293027"/>
          </a:xfr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2BBD7AE-78D9-B43A-D983-91634544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03" y="2153583"/>
            <a:ext cx="7021773" cy="22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6E7-212A-96C6-B91A-731EB4AD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InsertionSort</a:t>
            </a:r>
            <a:r>
              <a:rPr lang="de-CH" dirty="0"/>
              <a:t> Algorithmus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3AAFCA-2F68-519C-F5A8-F02035DE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2605682" cy="6858000"/>
          </a:xfrm>
        </p:spPr>
      </p:pic>
      <p:pic>
        <p:nvPicPr>
          <p:cNvPr id="7" name="Grafik 6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F44D9C60-4EC4-3889-0DC2-F42E5A7F1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682" y="2244575"/>
            <a:ext cx="9586318" cy="38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10AE-C292-B865-80F7-DD74CD09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input</a:t>
            </a:r>
            <a:endParaRPr lang="de-CH" dirty="0"/>
          </a:p>
        </p:txBody>
      </p:sp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BECD7E6-FDD7-5B2F-7C5B-C13F9475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2987009"/>
            <a:ext cx="8610601" cy="24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8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E0564-E04E-8F25-E48C-F05BA78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Output</a:t>
            </a:r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F2F5D86C-920A-8C46-D3CF-F69E5D921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268" y="3061846"/>
            <a:ext cx="8238932" cy="2687652"/>
          </a:xfrm>
        </p:spPr>
      </p:pic>
    </p:spTree>
    <p:extLst>
      <p:ext uri="{BB962C8B-B14F-4D97-AF65-F5344CB8AC3E}">
        <p14:creationId xmlns:p14="http://schemas.microsoft.com/office/powerpoint/2010/main" val="122327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3012B-FFA8-7A53-DFFA-2AC7D4C8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Sortierte zahlen</a:t>
            </a:r>
          </a:p>
        </p:txBody>
      </p:sp>
      <p:pic>
        <p:nvPicPr>
          <p:cNvPr id="5" name="Inhaltsplatzhalter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C022176A-B028-AF0E-58E3-45AB7632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43369"/>
          <a:stretch/>
        </p:blipFill>
        <p:spPr>
          <a:xfrm>
            <a:off x="304799" y="2127937"/>
            <a:ext cx="5589493" cy="4414684"/>
          </a:xfrm>
        </p:spPr>
      </p:pic>
      <p:pic>
        <p:nvPicPr>
          <p:cNvPr id="7" name="Grafik 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A64A208E-C62D-CA28-063E-4F4F6935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949"/>
          <a:stretch/>
        </p:blipFill>
        <p:spPr>
          <a:xfrm>
            <a:off x="6096000" y="2959510"/>
            <a:ext cx="5832170" cy="35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0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43C3B-635A-190B-DB28-B2AE6EF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 Test</a:t>
            </a:r>
          </a:p>
        </p:txBody>
      </p:sp>
      <p:pic>
        <p:nvPicPr>
          <p:cNvPr id="5" name="Inhaltsplatzhalter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DF86D33C-C4F0-74DE-FECA-ADEBE74B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1860309"/>
            <a:ext cx="6488385" cy="4501853"/>
          </a:xfrm>
        </p:spPr>
      </p:pic>
    </p:spTree>
    <p:extLst>
      <p:ext uri="{BB962C8B-B14F-4D97-AF65-F5344CB8AC3E}">
        <p14:creationId xmlns:p14="http://schemas.microsoft.com/office/powerpoint/2010/main" val="250047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D54B9-768A-8889-D983-2674EFC5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Automatisches </a:t>
            </a:r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144F0-3BE2-D865-A854-C68479E9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Automatischer Unittest bei </a:t>
            </a:r>
            <a:r>
              <a:rPr lang="de-CH" dirty="0" err="1"/>
              <a:t>Push&amp;Pull</a:t>
            </a:r>
            <a:r>
              <a:rPr lang="de-CH" dirty="0"/>
              <a:t> im GitHub (Pipeline)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85B4550-7137-B70F-5769-86CEC0A1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12913"/>
            <a:ext cx="10820400" cy="33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06089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7D4BD4CA813A4FA0F052C1F2323C18" ma:contentTypeVersion="2" ma:contentTypeDescription="Ein neues Dokument erstellen." ma:contentTypeScope="" ma:versionID="07dd6e411d376bff88bdc6ade6301a5b">
  <xsd:schema xmlns:xsd="http://www.w3.org/2001/XMLSchema" xmlns:xs="http://www.w3.org/2001/XMLSchema" xmlns:p="http://schemas.microsoft.com/office/2006/metadata/properties" xmlns:ns3="2ab49c7d-e0cb-456a-a982-c1372bb41def" targetNamespace="http://schemas.microsoft.com/office/2006/metadata/properties" ma:root="true" ma:fieldsID="8d5c05b689578936cd6e01a0974eca31" ns3:_="">
    <xsd:import namespace="2ab49c7d-e0cb-456a-a982-c1372bb41de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49c7d-e0cb-456a-a982-c1372bb41de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b49c7d-e0cb-456a-a982-c1372bb41def" xsi:nil="true"/>
  </documentManagement>
</p:properties>
</file>

<file path=customXml/itemProps1.xml><?xml version="1.0" encoding="utf-8"?>
<ds:datastoreItem xmlns:ds="http://schemas.openxmlformats.org/officeDocument/2006/customXml" ds:itemID="{E04A02D7-A250-4784-A2D5-FE632CEFA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49c7d-e0cb-456a-a982-c1372bb41d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4B7BE8-9095-4F86-A9FD-EF61FD86C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402-50F2-4745-BEDB-4CE754649B2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2ab49c7d-e0cb-456a-a982-c1372bb41def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223</Words>
  <Application>Microsoft Office PowerPoint</Application>
  <PresentationFormat>Breitbild</PresentationFormat>
  <Paragraphs>67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Aptos</vt:lpstr>
      <vt:lpstr>Arial</vt:lpstr>
      <vt:lpstr>Century Gothic</vt:lpstr>
      <vt:lpstr>Segoe UI</vt:lpstr>
      <vt:lpstr>Wingdings</vt:lpstr>
      <vt:lpstr>Kondensstreifen</vt:lpstr>
      <vt:lpstr>Projektarbeit Python Sortieralgorithmen</vt:lpstr>
      <vt:lpstr>Ablauf</vt:lpstr>
      <vt:lpstr>Sort Algorithmus</vt:lpstr>
      <vt:lpstr>InsertionSort Algorithmus</vt:lpstr>
      <vt:lpstr>User input</vt:lpstr>
      <vt:lpstr>Output</vt:lpstr>
      <vt:lpstr>Sortierte zahlen</vt:lpstr>
      <vt:lpstr>Unit Test</vt:lpstr>
      <vt:lpstr>Automatisches testing</vt:lpstr>
      <vt:lpstr>Commits</vt:lpstr>
      <vt:lpstr>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Jamil Bassiri</dc:creator>
  <cp:lastModifiedBy>Jamil Bassiri</cp:lastModifiedBy>
  <cp:revision>1</cp:revision>
  <dcterms:created xsi:type="dcterms:W3CDTF">2024-11-30T13:54:01Z</dcterms:created>
  <dcterms:modified xsi:type="dcterms:W3CDTF">2024-12-07T09:24:48Z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0x010100047D4BD4CA813A4FA0F052C1F2323C18</vt:lpwstr>
  </property>
</Properties>
</file>