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94660"/>
  </p:normalViewPr>
  <p:slideViewPr>
    <p:cSldViewPr snapToGrid="0">
      <p:cViewPr>
        <p:scale>
          <a:sx n="66" d="100"/>
          <a:sy n="66" d="100"/>
        </p:scale>
        <p:origin x="594" y="7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2DBDF62-8BFD-B9DE-94A8-52265C30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30.11.2024</a:t>
            </a:r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28B8382-E0FD-D825-5414-FDAC43A3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8F24C62-E335-5A25-D144-2A7A5A38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79057-9D76-2C9B-C8BA-DAE4C4424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Projektarbeit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56DC67-9FA4-A2C3-D67E-27DAFDA40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Suchen</a:t>
            </a:r>
          </a:p>
          <a:p>
            <a:endParaRPr lang="de-CH" dirty="0"/>
          </a:p>
          <a:p>
            <a:r>
              <a:rPr lang="de-CH" sz="1700" dirty="0"/>
              <a:t>Binh, Matthias, Pedro</a:t>
            </a:r>
          </a:p>
        </p:txBody>
      </p:sp>
    </p:spTree>
    <p:extLst>
      <p:ext uri="{BB962C8B-B14F-4D97-AF65-F5344CB8AC3E}">
        <p14:creationId xmlns:p14="http://schemas.microsoft.com/office/powerpoint/2010/main" val="45464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38C82-E2B2-C068-8FCB-A1D2C78F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Problem: Suchen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5D0B28-A2CF-5325-72AB-34822A4FE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Wir suchen, wie oft eine Zeichenfolge in einem Text erscheint.</a:t>
            </a:r>
          </a:p>
          <a:p>
            <a:r>
              <a:rPr lang="de-CH" dirty="0"/>
              <a:t>Beispiel:  </a:t>
            </a:r>
          </a:p>
          <a:p>
            <a:pPr lvl="1"/>
            <a:r>
              <a:rPr lang="de-CH" dirty="0"/>
              <a:t>Text: «ABCBC» </a:t>
            </a:r>
          </a:p>
          <a:p>
            <a:pPr lvl="1"/>
            <a:r>
              <a:rPr lang="de-CH" dirty="0"/>
              <a:t>Suche nach «BC» </a:t>
            </a:r>
          </a:p>
          <a:p>
            <a:pPr lvl="1"/>
            <a:r>
              <a:rPr lang="de-CH" u="sng" dirty="0"/>
              <a:t>Resultat</a:t>
            </a:r>
            <a:r>
              <a:rPr lang="de-CH" dirty="0"/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4269965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A44E0-2A13-FFA1-973B-06628FFE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ABC595-360B-B8BD-7AA6-BB8907ABA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8D7175-C51E-59B6-71C3-CAA5A38BF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940940" y="-12127831"/>
            <a:ext cx="12556662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9438495-14E8-29E5-2F5B-2BDC0F0D6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857" y="-10780295"/>
            <a:ext cx="7003143" cy="306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5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48148E-6 L 1.45651 1.7685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26" y="8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7 L -0.01016 1.681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8" y="8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E5B024-32DC-70B9-0C5E-EF97B76A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Pipeline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CA7C25-6FED-FD05-2706-280C86968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040" y="845457"/>
            <a:ext cx="5201282" cy="516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18465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39</Words>
  <Application>Microsoft Office PowerPoint</Application>
  <PresentationFormat>Breitbild</PresentationFormat>
  <Paragraphs>12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6" baseType="lpstr">
      <vt:lpstr>Franklin Gothic Book</vt:lpstr>
      <vt:lpstr>Ausschnitt</vt:lpstr>
      <vt:lpstr>Projektarbeit</vt:lpstr>
      <vt:lpstr>Problem: Suchen</vt:lpstr>
      <vt:lpstr>Code</vt:lpstr>
      <vt:lpstr>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Alexandre Almeida Figueiredo</dc:creator>
  <cp:lastModifiedBy>Pedro Alexandre Almeida Figueiredo</cp:lastModifiedBy>
  <cp:revision>1</cp:revision>
  <dcterms:created xsi:type="dcterms:W3CDTF">2024-11-30T10:45:22Z</dcterms:created>
  <dcterms:modified xsi:type="dcterms:W3CDTF">2024-11-30T11:05:39Z</dcterms:modified>
</cp:coreProperties>
</file>