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>
        <p:scale>
          <a:sx n="50" d="100"/>
          <a:sy n="50" d="100"/>
        </p:scale>
        <p:origin x="2055" y="10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DBDF62-8BFD-B9DE-94A8-52265C30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/>
              <a:t>30.11.2024</a:t>
            </a:r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28B8382-E0FD-D825-5414-FDAC43A3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8F24C62-E335-5A25-D144-2A7A5A38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79057-9D76-2C9B-C8BA-DAE4C4424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Projektarbeit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6DC67-9FA4-A2C3-D67E-27DAFDA40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Suchen</a:t>
            </a:r>
          </a:p>
          <a:p>
            <a:endParaRPr lang="de-CH" dirty="0"/>
          </a:p>
          <a:p>
            <a:r>
              <a:rPr lang="de-CH" sz="1700" dirty="0"/>
              <a:t>Binh, Matthias, Pedro</a:t>
            </a:r>
          </a:p>
        </p:txBody>
      </p:sp>
    </p:spTree>
    <p:extLst>
      <p:ext uri="{BB962C8B-B14F-4D97-AF65-F5344CB8AC3E}">
        <p14:creationId xmlns:p14="http://schemas.microsoft.com/office/powerpoint/2010/main" val="4546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9D22-7219-EDCF-8DCF-DE101EBE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B5B-D03B-6CE0-534B-BEAD66F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Einführung</a:t>
            </a:r>
            <a:endParaRPr lang="en-GB" dirty="0"/>
          </a:p>
          <a:p>
            <a:r>
              <a:rPr lang="en-GB" dirty="0" err="1"/>
              <a:t>Suchanalyse</a:t>
            </a:r>
            <a:r>
              <a:rPr lang="en-GB" dirty="0"/>
              <a:t>: </a:t>
            </a:r>
            <a:r>
              <a:rPr lang="en-GB" dirty="0" err="1"/>
              <a:t>Häufigkeit</a:t>
            </a:r>
            <a:r>
              <a:rPr lang="en-GB" dirty="0"/>
              <a:t> von </a:t>
            </a:r>
            <a:r>
              <a:rPr lang="en-GB" dirty="0" err="1"/>
              <a:t>Zeichenketten</a:t>
            </a:r>
            <a:endParaRPr lang="en-GB" dirty="0"/>
          </a:p>
          <a:p>
            <a:r>
              <a:rPr lang="en-GB" dirty="0"/>
              <a:t>Code: Implementation</a:t>
            </a:r>
          </a:p>
          <a:p>
            <a:r>
              <a:rPr lang="en-GB" dirty="0"/>
              <a:t>Unit Tests</a:t>
            </a:r>
          </a:p>
          <a:p>
            <a:r>
              <a:rPr lang="en-GB" dirty="0" err="1"/>
              <a:t>Github</a:t>
            </a:r>
            <a:r>
              <a:rPr lang="en-GB" dirty="0"/>
              <a:t> Workflow</a:t>
            </a:r>
          </a:p>
          <a:p>
            <a:r>
              <a:rPr lang="en-GB" dirty="0"/>
              <a:t>Q&amp;A 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473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38C82-E2B2-C068-8FCB-A1D2C78F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95560" cy="1485900"/>
          </a:xfrm>
        </p:spPr>
        <p:txBody>
          <a:bodyPr/>
          <a:lstStyle/>
          <a:p>
            <a:r>
              <a:rPr lang="en-GB" dirty="0" err="1"/>
              <a:t>Suchanalyse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 err="1"/>
              <a:t>Häufigkeit</a:t>
            </a:r>
            <a:r>
              <a:rPr lang="en-GB" dirty="0"/>
              <a:t> von </a:t>
            </a:r>
            <a:r>
              <a:rPr lang="en-GB" dirty="0" err="1"/>
              <a:t>Zeichenketten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D0B28-A2CF-5325-72AB-34822A4F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Wir suchen, wie oft eine Zeichenfolge in einem Text erscheint.</a:t>
            </a:r>
          </a:p>
          <a:p>
            <a:r>
              <a:rPr lang="de-CH" dirty="0"/>
              <a:t>Beispiel:  </a:t>
            </a:r>
          </a:p>
          <a:p>
            <a:pPr lvl="1"/>
            <a:r>
              <a:rPr lang="de-CH" dirty="0"/>
              <a:t>Text: «ABCBC» </a:t>
            </a:r>
          </a:p>
          <a:p>
            <a:pPr lvl="1"/>
            <a:r>
              <a:rPr lang="de-CH" dirty="0"/>
              <a:t>Suche nach «BC» </a:t>
            </a:r>
          </a:p>
          <a:p>
            <a:pPr lvl="1"/>
            <a:r>
              <a:rPr lang="de-CH" u="sng" dirty="0"/>
              <a:t>Resultat</a:t>
            </a:r>
            <a:r>
              <a:rPr lang="de-CH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42699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A2B2C-9DBD-D5E8-743F-6FC81874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8CA05-5EBF-D1D9-DAC0-0146B973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70CD5C-4DAC-8927-C519-E0CEE7B5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09" b="7656"/>
          <a:stretch/>
        </p:blipFill>
        <p:spPr>
          <a:xfrm>
            <a:off x="905549" y="2013758"/>
            <a:ext cx="6757400" cy="2830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6D20D-B0B8-249A-F2FB-20676250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82" r="8672"/>
          <a:stretch/>
        </p:blipFill>
        <p:spPr>
          <a:xfrm>
            <a:off x="7815349" y="320601"/>
            <a:ext cx="3005051" cy="60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A44E0-2A13-FFA1-973B-06628FF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 Test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8D7175-C51E-59B6-71C3-CAA5A38B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12" r="43703" b="7131"/>
          <a:stretch/>
        </p:blipFill>
        <p:spPr>
          <a:xfrm>
            <a:off x="1402654" y="1321724"/>
            <a:ext cx="6161927" cy="52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5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5B024-32DC-70B9-0C5E-EF97B76A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Github Workflow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CA7C25-6FED-FD05-2706-280C8696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803" b="19755"/>
          <a:stretch/>
        </p:blipFill>
        <p:spPr>
          <a:xfrm>
            <a:off x="1219200" y="1428750"/>
            <a:ext cx="4591777" cy="5214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5A1C5-1812-6D7D-833C-9EB07B33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43"/>
          <a:stretch/>
        </p:blipFill>
        <p:spPr>
          <a:xfrm>
            <a:off x="5906316" y="1428750"/>
            <a:ext cx="5765642" cy="44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73F22-844C-EF27-76E3-BE1D3F8D3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4411093-FC8C-0EF8-3DAD-D5FC3F47F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046" y="0"/>
            <a:ext cx="2607954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951650-7F6A-BC3E-634C-D53AC0E47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442" y="2254442"/>
            <a:ext cx="2349116" cy="234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D5716F1C-9EDA-A9F7-4A66-2E9797CE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3" y="685800"/>
            <a:ext cx="1296237" cy="1485900"/>
          </a:xfrm>
        </p:spPr>
        <p:txBody>
          <a:bodyPr/>
          <a:lstStyle/>
          <a:p>
            <a:r>
              <a:rPr lang="de-CH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547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65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Ausschnitt</vt:lpstr>
      <vt:lpstr>Projektarbeit</vt:lpstr>
      <vt:lpstr>Agenda</vt:lpstr>
      <vt:lpstr>Suchanalyse:  Häufigkeit von Zeichenketten</vt:lpstr>
      <vt:lpstr>Code</vt:lpstr>
      <vt:lpstr>Unit Test</vt:lpstr>
      <vt:lpstr>Github Workflow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Alexandre Almeida Figueiredo</dc:creator>
  <cp:lastModifiedBy>Pedro Alexandre Almeida Figueiredo</cp:lastModifiedBy>
  <cp:revision>5</cp:revision>
  <dcterms:created xsi:type="dcterms:W3CDTF">2024-11-30T10:45:22Z</dcterms:created>
  <dcterms:modified xsi:type="dcterms:W3CDTF">2024-12-07T11:49:30Z</dcterms:modified>
</cp:coreProperties>
</file>