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23"/>
  </p:notesMasterIdLst>
  <p:sldIdLst>
    <p:sldId id="256" r:id="rId2"/>
    <p:sldId id="258" r:id="rId3"/>
    <p:sldId id="261" r:id="rId4"/>
    <p:sldId id="264" r:id="rId5"/>
    <p:sldId id="259" r:id="rId6"/>
    <p:sldId id="266" r:id="rId7"/>
    <p:sldId id="260" r:id="rId8"/>
    <p:sldId id="263" r:id="rId9"/>
    <p:sldId id="283" r:id="rId10"/>
    <p:sldId id="314" r:id="rId11"/>
    <p:sldId id="311" r:id="rId12"/>
    <p:sldId id="315" r:id="rId13"/>
    <p:sldId id="316" r:id="rId14"/>
    <p:sldId id="317" r:id="rId15"/>
    <p:sldId id="318" r:id="rId16"/>
    <p:sldId id="319" r:id="rId17"/>
    <p:sldId id="286" r:id="rId18"/>
    <p:sldId id="324" r:id="rId19"/>
    <p:sldId id="265" r:id="rId20"/>
    <p:sldId id="272" r:id="rId21"/>
    <p:sldId id="323"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43CB3F-1B27-4CA0-A148-EAD8929B2ED6}">
  <a:tblStyle styleId="{5743CB3F-1B27-4CA0-A148-EAD8929B2E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0" d="100"/>
          <a:sy n="150" d="100"/>
        </p:scale>
        <p:origin x="654" y="390"/>
      </p:cViewPr>
      <p:guideLst>
        <p:guide orient="horz" pos="461"/>
        <p:guide pos="2880"/>
        <p:guide pos="456"/>
        <p:guide orient="horz" pos="1732"/>
        <p:guide orient="horz" pos="266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a:extLst>
            <a:ext uri="{FF2B5EF4-FFF2-40B4-BE49-F238E27FC236}">
              <a16:creationId xmlns:a16="http://schemas.microsoft.com/office/drawing/2014/main" id="{9AF06301-80A2-ABCB-FA6E-E338617B3806}"/>
            </a:ext>
          </a:extLst>
        </p:cNvPr>
        <p:cNvGrpSpPr/>
        <p:nvPr/>
      </p:nvGrpSpPr>
      <p:grpSpPr>
        <a:xfrm>
          <a:off x="0" y="0"/>
          <a:ext cx="0" cy="0"/>
          <a:chOff x="0" y="0"/>
          <a:chExt cx="0" cy="0"/>
        </a:xfrm>
      </p:grpSpPr>
      <p:sp>
        <p:nvSpPr>
          <p:cNvPr id="609" name="Google Shape;609;g6bdca54efd_0_0:notes">
            <a:extLst>
              <a:ext uri="{FF2B5EF4-FFF2-40B4-BE49-F238E27FC236}">
                <a16:creationId xmlns:a16="http://schemas.microsoft.com/office/drawing/2014/main" id="{B8E671A7-BE64-1937-96FF-E2917BBF3E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a:extLst>
              <a:ext uri="{FF2B5EF4-FFF2-40B4-BE49-F238E27FC236}">
                <a16:creationId xmlns:a16="http://schemas.microsoft.com/office/drawing/2014/main" id="{802EC146-3A02-A534-9BE5-A7084E6FB7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365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a:extLst>
            <a:ext uri="{FF2B5EF4-FFF2-40B4-BE49-F238E27FC236}">
              <a16:creationId xmlns:a16="http://schemas.microsoft.com/office/drawing/2014/main" id="{3A3022A4-95B1-772A-53B9-F512181F28EE}"/>
            </a:ext>
          </a:extLst>
        </p:cNvPr>
        <p:cNvGrpSpPr/>
        <p:nvPr/>
      </p:nvGrpSpPr>
      <p:grpSpPr>
        <a:xfrm>
          <a:off x="0" y="0"/>
          <a:ext cx="0" cy="0"/>
          <a:chOff x="0" y="0"/>
          <a:chExt cx="0" cy="0"/>
        </a:xfrm>
      </p:grpSpPr>
      <p:sp>
        <p:nvSpPr>
          <p:cNvPr id="609" name="Google Shape;609;g6bdca54efd_0_0:notes">
            <a:extLst>
              <a:ext uri="{FF2B5EF4-FFF2-40B4-BE49-F238E27FC236}">
                <a16:creationId xmlns:a16="http://schemas.microsoft.com/office/drawing/2014/main" id="{F3506EBB-5C91-AD88-AD74-6E9E13D98A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a:extLst>
              <a:ext uri="{FF2B5EF4-FFF2-40B4-BE49-F238E27FC236}">
                <a16:creationId xmlns:a16="http://schemas.microsoft.com/office/drawing/2014/main" id="{0F1F8858-AA1C-D636-D754-97CE15B67E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090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a:extLst>
            <a:ext uri="{FF2B5EF4-FFF2-40B4-BE49-F238E27FC236}">
              <a16:creationId xmlns:a16="http://schemas.microsoft.com/office/drawing/2014/main" id="{EE93D0FB-A6FA-2096-70D9-B38F8A69DB8D}"/>
            </a:ext>
          </a:extLst>
        </p:cNvPr>
        <p:cNvGrpSpPr/>
        <p:nvPr/>
      </p:nvGrpSpPr>
      <p:grpSpPr>
        <a:xfrm>
          <a:off x="0" y="0"/>
          <a:ext cx="0" cy="0"/>
          <a:chOff x="0" y="0"/>
          <a:chExt cx="0" cy="0"/>
        </a:xfrm>
      </p:grpSpPr>
      <p:sp>
        <p:nvSpPr>
          <p:cNvPr id="609" name="Google Shape;609;g6bdca54efd_0_0:notes">
            <a:extLst>
              <a:ext uri="{FF2B5EF4-FFF2-40B4-BE49-F238E27FC236}">
                <a16:creationId xmlns:a16="http://schemas.microsoft.com/office/drawing/2014/main" id="{CC34B2FF-FB1F-A2C6-2CCE-30A96D8A5F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a:extLst>
              <a:ext uri="{FF2B5EF4-FFF2-40B4-BE49-F238E27FC236}">
                <a16:creationId xmlns:a16="http://schemas.microsoft.com/office/drawing/2014/main" id="{3DE3DBE8-802E-278D-1E9F-5274D92106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1425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a:extLst>
            <a:ext uri="{FF2B5EF4-FFF2-40B4-BE49-F238E27FC236}">
              <a16:creationId xmlns:a16="http://schemas.microsoft.com/office/drawing/2014/main" id="{4215CE9C-08A9-3383-4038-8E36CEF1B00A}"/>
            </a:ext>
          </a:extLst>
        </p:cNvPr>
        <p:cNvGrpSpPr/>
        <p:nvPr/>
      </p:nvGrpSpPr>
      <p:grpSpPr>
        <a:xfrm>
          <a:off x="0" y="0"/>
          <a:ext cx="0" cy="0"/>
          <a:chOff x="0" y="0"/>
          <a:chExt cx="0" cy="0"/>
        </a:xfrm>
      </p:grpSpPr>
      <p:sp>
        <p:nvSpPr>
          <p:cNvPr id="609" name="Google Shape;609;g6bdca54efd_0_0:notes">
            <a:extLst>
              <a:ext uri="{FF2B5EF4-FFF2-40B4-BE49-F238E27FC236}">
                <a16:creationId xmlns:a16="http://schemas.microsoft.com/office/drawing/2014/main" id="{7698B840-64CF-BA1B-98B8-3F0F968231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a:extLst>
              <a:ext uri="{FF2B5EF4-FFF2-40B4-BE49-F238E27FC236}">
                <a16:creationId xmlns:a16="http://schemas.microsoft.com/office/drawing/2014/main" id="{16022C57-EAF0-2BCE-35BD-C3EF83ABAF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349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a:extLst>
            <a:ext uri="{FF2B5EF4-FFF2-40B4-BE49-F238E27FC236}">
              <a16:creationId xmlns:a16="http://schemas.microsoft.com/office/drawing/2014/main" id="{F0713985-70DA-30A6-A1FB-D912ED418AA5}"/>
            </a:ext>
          </a:extLst>
        </p:cNvPr>
        <p:cNvGrpSpPr/>
        <p:nvPr/>
      </p:nvGrpSpPr>
      <p:grpSpPr>
        <a:xfrm>
          <a:off x="0" y="0"/>
          <a:ext cx="0" cy="0"/>
          <a:chOff x="0" y="0"/>
          <a:chExt cx="0" cy="0"/>
        </a:xfrm>
      </p:grpSpPr>
      <p:sp>
        <p:nvSpPr>
          <p:cNvPr id="609" name="Google Shape;609;g6bdca54efd_0_0:notes">
            <a:extLst>
              <a:ext uri="{FF2B5EF4-FFF2-40B4-BE49-F238E27FC236}">
                <a16:creationId xmlns:a16="http://schemas.microsoft.com/office/drawing/2014/main" id="{5E6BFC88-5EF1-184A-F0E9-63F5FBB1B3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a:extLst>
              <a:ext uri="{FF2B5EF4-FFF2-40B4-BE49-F238E27FC236}">
                <a16:creationId xmlns:a16="http://schemas.microsoft.com/office/drawing/2014/main" id="{4CB00397-3E1D-57CE-F93E-77A99212BB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1011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a:extLst>
            <a:ext uri="{FF2B5EF4-FFF2-40B4-BE49-F238E27FC236}">
              <a16:creationId xmlns:a16="http://schemas.microsoft.com/office/drawing/2014/main" id="{B651C8C6-6D33-7334-0924-6DBA5106F163}"/>
            </a:ext>
          </a:extLst>
        </p:cNvPr>
        <p:cNvGrpSpPr/>
        <p:nvPr/>
      </p:nvGrpSpPr>
      <p:grpSpPr>
        <a:xfrm>
          <a:off x="0" y="0"/>
          <a:ext cx="0" cy="0"/>
          <a:chOff x="0" y="0"/>
          <a:chExt cx="0" cy="0"/>
        </a:xfrm>
      </p:grpSpPr>
      <p:sp>
        <p:nvSpPr>
          <p:cNvPr id="609" name="Google Shape;609;g6bdca54efd_0_0:notes">
            <a:extLst>
              <a:ext uri="{FF2B5EF4-FFF2-40B4-BE49-F238E27FC236}">
                <a16:creationId xmlns:a16="http://schemas.microsoft.com/office/drawing/2014/main" id="{CFFBCC87-FC60-7D61-3848-09117A1A71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a:extLst>
              <a:ext uri="{FF2B5EF4-FFF2-40B4-BE49-F238E27FC236}">
                <a16:creationId xmlns:a16="http://schemas.microsoft.com/office/drawing/2014/main" id="{AF74FBE1-47C3-144D-5F5B-78E213CAAC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18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a:extLst>
            <a:ext uri="{FF2B5EF4-FFF2-40B4-BE49-F238E27FC236}">
              <a16:creationId xmlns:a16="http://schemas.microsoft.com/office/drawing/2014/main" id="{86C2B661-F5C0-9539-D253-3B7DBE419958}"/>
            </a:ext>
          </a:extLst>
        </p:cNvPr>
        <p:cNvGrpSpPr/>
        <p:nvPr/>
      </p:nvGrpSpPr>
      <p:grpSpPr>
        <a:xfrm>
          <a:off x="0" y="0"/>
          <a:ext cx="0" cy="0"/>
          <a:chOff x="0" y="0"/>
          <a:chExt cx="0" cy="0"/>
        </a:xfrm>
      </p:grpSpPr>
      <p:sp>
        <p:nvSpPr>
          <p:cNvPr id="609" name="Google Shape;609;g6bdca54efd_0_0:notes">
            <a:extLst>
              <a:ext uri="{FF2B5EF4-FFF2-40B4-BE49-F238E27FC236}">
                <a16:creationId xmlns:a16="http://schemas.microsoft.com/office/drawing/2014/main" id="{1ED66832-FC29-8865-84DF-1C45C86AEB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a:extLst>
              <a:ext uri="{FF2B5EF4-FFF2-40B4-BE49-F238E27FC236}">
                <a16:creationId xmlns:a16="http://schemas.microsoft.com/office/drawing/2014/main" id="{317DA3DE-CD54-42ED-A3E1-39A259C9B9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2106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a:extLst>
            <a:ext uri="{FF2B5EF4-FFF2-40B4-BE49-F238E27FC236}">
              <a16:creationId xmlns:a16="http://schemas.microsoft.com/office/drawing/2014/main" id="{381076F0-DA06-32B4-5841-45ADDF6D74C5}"/>
            </a:ext>
          </a:extLst>
        </p:cNvPr>
        <p:cNvGrpSpPr/>
        <p:nvPr/>
      </p:nvGrpSpPr>
      <p:grpSpPr>
        <a:xfrm>
          <a:off x="0" y="0"/>
          <a:ext cx="0" cy="0"/>
          <a:chOff x="0" y="0"/>
          <a:chExt cx="0" cy="0"/>
        </a:xfrm>
      </p:grpSpPr>
      <p:sp>
        <p:nvSpPr>
          <p:cNvPr id="871" name="Google Shape;871;g6bdca54fc3_0_414:notes">
            <a:extLst>
              <a:ext uri="{FF2B5EF4-FFF2-40B4-BE49-F238E27FC236}">
                <a16:creationId xmlns:a16="http://schemas.microsoft.com/office/drawing/2014/main" id="{8119CD49-9A43-2670-A61F-6E4AA37EFD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a:extLst>
              <a:ext uri="{FF2B5EF4-FFF2-40B4-BE49-F238E27FC236}">
                <a16:creationId xmlns:a16="http://schemas.microsoft.com/office/drawing/2014/main" id="{49109334-4205-6DBA-C707-0580E24615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5776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g6bdca54fc3_0_26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g6bdca54fc3_0_26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a:extLst>
            <a:ext uri="{FF2B5EF4-FFF2-40B4-BE49-F238E27FC236}">
              <a16:creationId xmlns:a16="http://schemas.microsoft.com/office/drawing/2014/main" id="{DD71C0D4-AA44-5E4C-57B1-3623E5D59AE2}"/>
            </a:ext>
          </a:extLst>
        </p:cNvPr>
        <p:cNvGrpSpPr/>
        <p:nvPr/>
      </p:nvGrpSpPr>
      <p:grpSpPr>
        <a:xfrm>
          <a:off x="0" y="0"/>
          <a:ext cx="0" cy="0"/>
          <a:chOff x="0" y="0"/>
          <a:chExt cx="0" cy="0"/>
        </a:xfrm>
      </p:grpSpPr>
      <p:sp>
        <p:nvSpPr>
          <p:cNvPr id="3009" name="Google Shape;3009;g6bdca54fc3_0_27260:notes">
            <a:extLst>
              <a:ext uri="{FF2B5EF4-FFF2-40B4-BE49-F238E27FC236}">
                <a16:creationId xmlns:a16="http://schemas.microsoft.com/office/drawing/2014/main" id="{11254521-0F20-44AC-0E5D-B87C369BFE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a:extLst>
              <a:ext uri="{FF2B5EF4-FFF2-40B4-BE49-F238E27FC236}">
                <a16:creationId xmlns:a16="http://schemas.microsoft.com/office/drawing/2014/main" id="{21841EB1-E8D6-A145-800D-3564D0BA16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977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Six Columns  ">
  <p:cSld name="ONE_COLUMN_TEXT_1_1_1_1_1">
    <p:bg>
      <p:bgPr>
        <a:gradFill>
          <a:gsLst>
            <a:gs pos="0">
              <a:srgbClr val="8BE3FF"/>
            </a:gs>
            <a:gs pos="100000">
              <a:srgbClr val="ACFFD9"/>
            </a:gs>
          </a:gsLst>
          <a:lin ang="5400700" scaled="0"/>
        </a:gradFill>
        <a:effectLst/>
      </p:bgPr>
    </p:bg>
    <p:spTree>
      <p:nvGrpSpPr>
        <p:cNvPr id="1"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23"/>
          <p:cNvSpPr txBox="1">
            <a:spLocks noGrp="1"/>
          </p:cNvSpPr>
          <p:nvPr>
            <p:ph type="body" idx="1"/>
          </p:nvPr>
        </p:nvSpPr>
        <p:spPr>
          <a:xfrm>
            <a:off x="346500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2" name="Google Shape;122;p23"/>
          <p:cNvSpPr txBox="1">
            <a:spLocks noGrp="1"/>
          </p:cNvSpPr>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3" name="Google Shape;123;p23"/>
          <p:cNvSpPr txBox="1">
            <a:spLocks noGrp="1"/>
          </p:cNvSpPr>
          <p:nvPr>
            <p:ph type="body" idx="3"/>
          </p:nvPr>
        </p:nvSpPr>
        <p:spPr>
          <a:xfrm>
            <a:off x="83522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4" name="Google Shape;124;p23"/>
          <p:cNvSpPr txBox="1">
            <a:spLocks noGrp="1"/>
          </p:cNvSpPr>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5" name="Google Shape;125;p23"/>
          <p:cNvSpPr txBox="1">
            <a:spLocks noGrp="1"/>
          </p:cNvSpPr>
          <p:nvPr>
            <p:ph type="body" idx="5"/>
          </p:nvPr>
        </p:nvSpPr>
        <p:spPr>
          <a:xfrm>
            <a:off x="6094780"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6" name="Google Shape;126;p23"/>
          <p:cNvSpPr txBox="1">
            <a:spLocks noGrp="1"/>
          </p:cNvSpPr>
          <p:nvPr>
            <p:ph type="title" idx="6"/>
          </p:nvPr>
        </p:nvSpPr>
        <p:spPr>
          <a:xfrm>
            <a:off x="609477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7" name="Google Shape;127;p23"/>
          <p:cNvSpPr txBox="1">
            <a:spLocks noGrp="1"/>
          </p:cNvSpPr>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8" name="Google Shape;128;p23"/>
          <p:cNvSpPr txBox="1">
            <a:spLocks noGrp="1"/>
          </p:cNvSpPr>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9" name="Google Shape;129;p23"/>
          <p:cNvSpPr txBox="1">
            <a:spLocks noGrp="1"/>
          </p:cNvSpPr>
          <p:nvPr>
            <p:ph type="body" idx="9"/>
          </p:nvPr>
        </p:nvSpPr>
        <p:spPr>
          <a:xfrm>
            <a:off x="83522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0" name="Google Shape;130;p23"/>
          <p:cNvSpPr txBox="1">
            <a:spLocks noGrp="1"/>
          </p:cNvSpPr>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23"/>
          <p:cNvSpPr txBox="1">
            <a:spLocks noGrp="1"/>
          </p:cNvSpPr>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2" name="Google Shape;132;p23"/>
          <p:cNvSpPr txBox="1">
            <a:spLocks noGrp="1"/>
          </p:cNvSpPr>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9"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5087385" y="1696529"/>
            <a:ext cx="3867050" cy="1252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H" sz="8800" dirty="0">
                <a:solidFill>
                  <a:schemeClr val="lt2"/>
                </a:solidFill>
              </a:rPr>
              <a:t>RSA</a:t>
            </a:r>
            <a:endParaRPr sz="8800" dirty="0">
              <a:solidFill>
                <a:schemeClr val="lt2"/>
              </a:solidFill>
            </a:endParaRPr>
          </a:p>
        </p:txBody>
      </p:sp>
      <p:sp>
        <p:nvSpPr>
          <p:cNvPr id="160" name="Google Shape;160;p29"/>
          <p:cNvSpPr txBox="1">
            <a:spLocks noGrp="1"/>
          </p:cNvSpPr>
          <p:nvPr>
            <p:ph type="subTitle" idx="1"/>
          </p:nvPr>
        </p:nvSpPr>
        <p:spPr>
          <a:xfrm>
            <a:off x="5164347" y="2677677"/>
            <a:ext cx="4514707"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dirty="0">
                <a:solidFill>
                  <a:schemeClr val="lt2"/>
                </a:solidFill>
              </a:rPr>
              <a:t>David </a:t>
            </a:r>
            <a:r>
              <a:rPr lang="en-CH" dirty="0" err="1">
                <a:solidFill>
                  <a:schemeClr val="lt2"/>
                </a:solidFill>
              </a:rPr>
              <a:t>Unterguggenberger</a:t>
            </a:r>
            <a:endParaRPr lang="en-CH" dirty="0">
              <a:solidFill>
                <a:schemeClr val="lt2"/>
              </a:solidFill>
            </a:endParaRPr>
          </a:p>
          <a:p>
            <a:pPr marL="0" lvl="0" indent="0" algn="l" rtl="0">
              <a:spcBef>
                <a:spcPts val="0"/>
              </a:spcBef>
              <a:spcAft>
                <a:spcPts val="0"/>
              </a:spcAft>
              <a:buNone/>
            </a:pPr>
            <a:r>
              <a:rPr lang="en-CH" dirty="0">
                <a:solidFill>
                  <a:schemeClr val="lt2"/>
                </a:solidFill>
              </a:rPr>
              <a:t>Nenad Stevic</a:t>
            </a: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1">
          <a:extLst>
            <a:ext uri="{FF2B5EF4-FFF2-40B4-BE49-F238E27FC236}">
              <a16:creationId xmlns:a16="http://schemas.microsoft.com/office/drawing/2014/main" id="{66697B70-3316-A67A-F8B8-74B5515DD835}"/>
            </a:ext>
          </a:extLst>
        </p:cNvPr>
        <p:cNvGrpSpPr/>
        <p:nvPr/>
      </p:nvGrpSpPr>
      <p:grpSpPr>
        <a:xfrm>
          <a:off x="0" y="0"/>
          <a:ext cx="0" cy="0"/>
          <a:chOff x="0" y="0"/>
          <a:chExt cx="0" cy="0"/>
        </a:xfrm>
      </p:grpSpPr>
      <p:sp>
        <p:nvSpPr>
          <p:cNvPr id="612" name="Google Shape;612;p35">
            <a:extLst>
              <a:ext uri="{FF2B5EF4-FFF2-40B4-BE49-F238E27FC236}">
                <a16:creationId xmlns:a16="http://schemas.microsoft.com/office/drawing/2014/main" id="{40A9EBEA-868C-98E0-3A06-2CECDB23BD3A}"/>
              </a:ext>
            </a:extLst>
          </p:cNvPr>
          <p:cNvSpPr txBox="1">
            <a:spLocks noGrp="1"/>
          </p:cNvSpPr>
          <p:nvPr>
            <p:ph type="title"/>
          </p:nvPr>
        </p:nvSpPr>
        <p:spPr>
          <a:xfrm>
            <a:off x="620874" y="26341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Alice &amp; Bob</a:t>
            </a:r>
            <a:endParaRPr sz="3200" b="1" dirty="0"/>
          </a:p>
        </p:txBody>
      </p:sp>
      <p:grpSp>
        <p:nvGrpSpPr>
          <p:cNvPr id="2" name="Google Shape;1653;p44">
            <a:extLst>
              <a:ext uri="{FF2B5EF4-FFF2-40B4-BE49-F238E27FC236}">
                <a16:creationId xmlns:a16="http://schemas.microsoft.com/office/drawing/2014/main" id="{7258B0B3-3692-DFD1-D18C-8B594A659602}"/>
              </a:ext>
            </a:extLst>
          </p:cNvPr>
          <p:cNvGrpSpPr/>
          <p:nvPr/>
        </p:nvGrpSpPr>
        <p:grpSpPr>
          <a:xfrm flipH="1">
            <a:off x="6423576" y="803113"/>
            <a:ext cx="2285012" cy="4128237"/>
            <a:chOff x="2360075" y="238275"/>
            <a:chExt cx="2899025" cy="5237550"/>
          </a:xfrm>
        </p:grpSpPr>
        <p:sp>
          <p:nvSpPr>
            <p:cNvPr id="3" name="Google Shape;1654;p44">
              <a:extLst>
                <a:ext uri="{FF2B5EF4-FFF2-40B4-BE49-F238E27FC236}">
                  <a16:creationId xmlns:a16="http://schemas.microsoft.com/office/drawing/2014/main" id="{BE60D051-61D8-32BF-DF2F-9D30FD8ECA75}"/>
                </a:ext>
              </a:extLst>
            </p:cNvPr>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5;p44">
              <a:extLst>
                <a:ext uri="{FF2B5EF4-FFF2-40B4-BE49-F238E27FC236}">
                  <a16:creationId xmlns:a16="http://schemas.microsoft.com/office/drawing/2014/main" id="{B89F52BE-7B44-3360-7D5B-9CB9B6F9AD78}"/>
                </a:ext>
              </a:extLst>
            </p:cNvPr>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6;p44">
              <a:extLst>
                <a:ext uri="{FF2B5EF4-FFF2-40B4-BE49-F238E27FC236}">
                  <a16:creationId xmlns:a16="http://schemas.microsoft.com/office/drawing/2014/main" id="{2B96EAC3-4228-EF8E-069F-271FDC51D6E3}"/>
                </a:ext>
              </a:extLst>
            </p:cNvPr>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7;p44">
              <a:extLst>
                <a:ext uri="{FF2B5EF4-FFF2-40B4-BE49-F238E27FC236}">
                  <a16:creationId xmlns:a16="http://schemas.microsoft.com/office/drawing/2014/main" id="{A865900A-7D58-FC8C-6BD3-E2E25C8C92FD}"/>
                </a:ext>
              </a:extLst>
            </p:cNvPr>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8;p44">
              <a:extLst>
                <a:ext uri="{FF2B5EF4-FFF2-40B4-BE49-F238E27FC236}">
                  <a16:creationId xmlns:a16="http://schemas.microsoft.com/office/drawing/2014/main" id="{8BC9E3DE-8EDB-8151-5AA1-46CEA0A2BB9F}"/>
                </a:ext>
              </a:extLst>
            </p:cNvPr>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9;p44">
              <a:extLst>
                <a:ext uri="{FF2B5EF4-FFF2-40B4-BE49-F238E27FC236}">
                  <a16:creationId xmlns:a16="http://schemas.microsoft.com/office/drawing/2014/main" id="{2B4027DC-1057-2135-6D0D-358C1FEEBDA7}"/>
                </a:ext>
              </a:extLst>
            </p:cNvPr>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0;p44">
              <a:extLst>
                <a:ext uri="{FF2B5EF4-FFF2-40B4-BE49-F238E27FC236}">
                  <a16:creationId xmlns:a16="http://schemas.microsoft.com/office/drawing/2014/main" id="{5F785635-BB0B-D34F-0954-43275251FC91}"/>
                </a:ext>
              </a:extLst>
            </p:cNvPr>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1;p44">
              <a:extLst>
                <a:ext uri="{FF2B5EF4-FFF2-40B4-BE49-F238E27FC236}">
                  <a16:creationId xmlns:a16="http://schemas.microsoft.com/office/drawing/2014/main" id="{F4239E7E-4871-10C8-6218-C13612B63C83}"/>
                </a:ext>
              </a:extLst>
            </p:cNvPr>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2;p44">
              <a:extLst>
                <a:ext uri="{FF2B5EF4-FFF2-40B4-BE49-F238E27FC236}">
                  <a16:creationId xmlns:a16="http://schemas.microsoft.com/office/drawing/2014/main" id="{D4008E1E-AE42-DEFE-228F-CA8AE6E35A9A}"/>
                </a:ext>
              </a:extLst>
            </p:cNvPr>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3;p44">
              <a:extLst>
                <a:ext uri="{FF2B5EF4-FFF2-40B4-BE49-F238E27FC236}">
                  <a16:creationId xmlns:a16="http://schemas.microsoft.com/office/drawing/2014/main" id="{881CA366-FAAA-4F5A-4C49-DCDE6B9DFE87}"/>
                </a:ext>
              </a:extLst>
            </p:cNvPr>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4;p44">
              <a:extLst>
                <a:ext uri="{FF2B5EF4-FFF2-40B4-BE49-F238E27FC236}">
                  <a16:creationId xmlns:a16="http://schemas.microsoft.com/office/drawing/2014/main" id="{1C8636C4-BBF4-F9B6-0C78-856B8E3DA735}"/>
                </a:ext>
              </a:extLst>
            </p:cNvPr>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5;p44">
              <a:extLst>
                <a:ext uri="{FF2B5EF4-FFF2-40B4-BE49-F238E27FC236}">
                  <a16:creationId xmlns:a16="http://schemas.microsoft.com/office/drawing/2014/main" id="{0CD423E3-050E-0D38-BDF2-ED3C477BD9F4}"/>
                </a:ext>
              </a:extLst>
            </p:cNvPr>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6;p44">
              <a:extLst>
                <a:ext uri="{FF2B5EF4-FFF2-40B4-BE49-F238E27FC236}">
                  <a16:creationId xmlns:a16="http://schemas.microsoft.com/office/drawing/2014/main" id="{1433DA28-0E2E-401B-F3B3-3DF8F71129D1}"/>
                </a:ext>
              </a:extLst>
            </p:cNvPr>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7;p44">
              <a:extLst>
                <a:ext uri="{FF2B5EF4-FFF2-40B4-BE49-F238E27FC236}">
                  <a16:creationId xmlns:a16="http://schemas.microsoft.com/office/drawing/2014/main" id="{220F0D0B-0D26-B8F8-7648-964B8FD66BA3}"/>
                </a:ext>
              </a:extLst>
            </p:cNvPr>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8;p44">
              <a:extLst>
                <a:ext uri="{FF2B5EF4-FFF2-40B4-BE49-F238E27FC236}">
                  <a16:creationId xmlns:a16="http://schemas.microsoft.com/office/drawing/2014/main" id="{B1A0DE49-2E2B-1B3A-3998-81A77A707517}"/>
                </a:ext>
              </a:extLst>
            </p:cNvPr>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9;p44">
              <a:extLst>
                <a:ext uri="{FF2B5EF4-FFF2-40B4-BE49-F238E27FC236}">
                  <a16:creationId xmlns:a16="http://schemas.microsoft.com/office/drawing/2014/main" id="{EE773A93-A3F3-7015-C6FB-111ACA1CFAB5}"/>
                </a:ext>
              </a:extLst>
            </p:cNvPr>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0;p44">
              <a:extLst>
                <a:ext uri="{FF2B5EF4-FFF2-40B4-BE49-F238E27FC236}">
                  <a16:creationId xmlns:a16="http://schemas.microsoft.com/office/drawing/2014/main" id="{68C1F406-8AB7-309F-8281-3D1DDAD45F09}"/>
                </a:ext>
              </a:extLst>
            </p:cNvPr>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1;p44">
              <a:extLst>
                <a:ext uri="{FF2B5EF4-FFF2-40B4-BE49-F238E27FC236}">
                  <a16:creationId xmlns:a16="http://schemas.microsoft.com/office/drawing/2014/main" id="{3DD43E10-D595-8B39-20B0-1E5174694A34}"/>
                </a:ext>
              </a:extLst>
            </p:cNvPr>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2;p44">
              <a:extLst>
                <a:ext uri="{FF2B5EF4-FFF2-40B4-BE49-F238E27FC236}">
                  <a16:creationId xmlns:a16="http://schemas.microsoft.com/office/drawing/2014/main" id="{EAEA6FCE-839E-1EF2-75A6-776CFA7EB92E}"/>
                </a:ext>
              </a:extLst>
            </p:cNvPr>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3;p44">
              <a:extLst>
                <a:ext uri="{FF2B5EF4-FFF2-40B4-BE49-F238E27FC236}">
                  <a16:creationId xmlns:a16="http://schemas.microsoft.com/office/drawing/2014/main" id="{61AEC3AB-03A5-E9B9-787D-EB7A91396B0F}"/>
                </a:ext>
              </a:extLst>
            </p:cNvPr>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4;p44">
              <a:extLst>
                <a:ext uri="{FF2B5EF4-FFF2-40B4-BE49-F238E27FC236}">
                  <a16:creationId xmlns:a16="http://schemas.microsoft.com/office/drawing/2014/main" id="{A39F9373-FEAA-F7CC-749D-297F3F433444}"/>
                </a:ext>
              </a:extLst>
            </p:cNvPr>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5;p44">
              <a:extLst>
                <a:ext uri="{FF2B5EF4-FFF2-40B4-BE49-F238E27FC236}">
                  <a16:creationId xmlns:a16="http://schemas.microsoft.com/office/drawing/2014/main" id="{6306D9D8-3E66-A379-1E44-8C7C6425AD6D}"/>
                </a:ext>
              </a:extLst>
            </p:cNvPr>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6;p44">
              <a:extLst>
                <a:ext uri="{FF2B5EF4-FFF2-40B4-BE49-F238E27FC236}">
                  <a16:creationId xmlns:a16="http://schemas.microsoft.com/office/drawing/2014/main" id="{E105C929-9A6D-272E-C792-66629236F1A4}"/>
                </a:ext>
              </a:extLst>
            </p:cNvPr>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7;p44">
              <a:extLst>
                <a:ext uri="{FF2B5EF4-FFF2-40B4-BE49-F238E27FC236}">
                  <a16:creationId xmlns:a16="http://schemas.microsoft.com/office/drawing/2014/main" id="{C6A23795-69CE-726B-72C8-78F41D366C96}"/>
                </a:ext>
              </a:extLst>
            </p:cNvPr>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8;p44">
              <a:extLst>
                <a:ext uri="{FF2B5EF4-FFF2-40B4-BE49-F238E27FC236}">
                  <a16:creationId xmlns:a16="http://schemas.microsoft.com/office/drawing/2014/main" id="{EDF25949-262D-1FB3-D44E-DC2D665EC428}"/>
                </a:ext>
              </a:extLst>
            </p:cNvPr>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9;p44">
              <a:extLst>
                <a:ext uri="{FF2B5EF4-FFF2-40B4-BE49-F238E27FC236}">
                  <a16:creationId xmlns:a16="http://schemas.microsoft.com/office/drawing/2014/main" id="{8C1484A8-68B9-8273-80D1-2CEBE8941ED2}"/>
                </a:ext>
              </a:extLst>
            </p:cNvPr>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0;p44">
              <a:extLst>
                <a:ext uri="{FF2B5EF4-FFF2-40B4-BE49-F238E27FC236}">
                  <a16:creationId xmlns:a16="http://schemas.microsoft.com/office/drawing/2014/main" id="{32B6AB77-01AF-235D-AA0A-FE0F34187633}"/>
                </a:ext>
              </a:extLst>
            </p:cNvPr>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1;p44">
              <a:extLst>
                <a:ext uri="{FF2B5EF4-FFF2-40B4-BE49-F238E27FC236}">
                  <a16:creationId xmlns:a16="http://schemas.microsoft.com/office/drawing/2014/main" id="{1346F595-AC6D-F7B1-7C88-2EC7859C2E2F}"/>
                </a:ext>
              </a:extLst>
            </p:cNvPr>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2;p44">
              <a:extLst>
                <a:ext uri="{FF2B5EF4-FFF2-40B4-BE49-F238E27FC236}">
                  <a16:creationId xmlns:a16="http://schemas.microsoft.com/office/drawing/2014/main" id="{E484F32A-FAF3-3537-7097-7495EB84F317}"/>
                </a:ext>
              </a:extLst>
            </p:cNvPr>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3;p44">
              <a:extLst>
                <a:ext uri="{FF2B5EF4-FFF2-40B4-BE49-F238E27FC236}">
                  <a16:creationId xmlns:a16="http://schemas.microsoft.com/office/drawing/2014/main" id="{EF03F3E0-E6AB-B2FB-0EF9-DFA5567C557F}"/>
                </a:ext>
              </a:extLst>
            </p:cNvPr>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4;p44">
              <a:extLst>
                <a:ext uri="{FF2B5EF4-FFF2-40B4-BE49-F238E27FC236}">
                  <a16:creationId xmlns:a16="http://schemas.microsoft.com/office/drawing/2014/main" id="{9510C060-64B0-E949-99F2-8C785B39B27F}"/>
                </a:ext>
              </a:extLst>
            </p:cNvPr>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5;p44">
              <a:extLst>
                <a:ext uri="{FF2B5EF4-FFF2-40B4-BE49-F238E27FC236}">
                  <a16:creationId xmlns:a16="http://schemas.microsoft.com/office/drawing/2014/main" id="{B3405E57-7731-C4C4-511D-2D15085D6989}"/>
                </a:ext>
              </a:extLst>
            </p:cNvPr>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6;p44">
              <a:extLst>
                <a:ext uri="{FF2B5EF4-FFF2-40B4-BE49-F238E27FC236}">
                  <a16:creationId xmlns:a16="http://schemas.microsoft.com/office/drawing/2014/main" id="{8817FB54-EB95-6909-AD9D-7C472AA98365}"/>
                </a:ext>
              </a:extLst>
            </p:cNvPr>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7;p44">
              <a:extLst>
                <a:ext uri="{FF2B5EF4-FFF2-40B4-BE49-F238E27FC236}">
                  <a16:creationId xmlns:a16="http://schemas.microsoft.com/office/drawing/2014/main" id="{FD8E6A33-2193-F4A5-8565-7B8FB93A8226}"/>
                </a:ext>
              </a:extLst>
            </p:cNvPr>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8;p44">
              <a:extLst>
                <a:ext uri="{FF2B5EF4-FFF2-40B4-BE49-F238E27FC236}">
                  <a16:creationId xmlns:a16="http://schemas.microsoft.com/office/drawing/2014/main" id="{76C2DC89-5623-C980-8AAC-0A0EC9BB807A}"/>
                </a:ext>
              </a:extLst>
            </p:cNvPr>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9;p44">
              <a:extLst>
                <a:ext uri="{FF2B5EF4-FFF2-40B4-BE49-F238E27FC236}">
                  <a16:creationId xmlns:a16="http://schemas.microsoft.com/office/drawing/2014/main" id="{7D5088FC-2DB9-D437-70F6-3D21CA824B84}"/>
                </a:ext>
              </a:extLst>
            </p:cNvPr>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0;p44">
              <a:extLst>
                <a:ext uri="{FF2B5EF4-FFF2-40B4-BE49-F238E27FC236}">
                  <a16:creationId xmlns:a16="http://schemas.microsoft.com/office/drawing/2014/main" id="{925D90C7-4ECF-BA67-3031-232E883C1B58}"/>
                </a:ext>
              </a:extLst>
            </p:cNvPr>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1;p44">
              <a:extLst>
                <a:ext uri="{FF2B5EF4-FFF2-40B4-BE49-F238E27FC236}">
                  <a16:creationId xmlns:a16="http://schemas.microsoft.com/office/drawing/2014/main" id="{0466D69F-DD5C-B4B6-0556-DF4630BE844C}"/>
                </a:ext>
              </a:extLst>
            </p:cNvPr>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2;p44">
              <a:extLst>
                <a:ext uri="{FF2B5EF4-FFF2-40B4-BE49-F238E27FC236}">
                  <a16:creationId xmlns:a16="http://schemas.microsoft.com/office/drawing/2014/main" id="{025F19C7-F75A-FE54-9E24-56147EDFC8D9}"/>
                </a:ext>
              </a:extLst>
            </p:cNvPr>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3;p44">
              <a:extLst>
                <a:ext uri="{FF2B5EF4-FFF2-40B4-BE49-F238E27FC236}">
                  <a16:creationId xmlns:a16="http://schemas.microsoft.com/office/drawing/2014/main" id="{A018C872-F1A6-9E5F-0594-55C44C14CC72}"/>
                </a:ext>
              </a:extLst>
            </p:cNvPr>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4;p44">
              <a:extLst>
                <a:ext uri="{FF2B5EF4-FFF2-40B4-BE49-F238E27FC236}">
                  <a16:creationId xmlns:a16="http://schemas.microsoft.com/office/drawing/2014/main" id="{7B7165CA-1ECF-D27E-7FBF-FE62F3311A57}"/>
                </a:ext>
              </a:extLst>
            </p:cNvPr>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5;p44">
              <a:extLst>
                <a:ext uri="{FF2B5EF4-FFF2-40B4-BE49-F238E27FC236}">
                  <a16:creationId xmlns:a16="http://schemas.microsoft.com/office/drawing/2014/main" id="{8C84966F-4770-973F-CDE8-45605F09F703}"/>
                </a:ext>
              </a:extLst>
            </p:cNvPr>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44">
              <a:extLst>
                <a:ext uri="{FF2B5EF4-FFF2-40B4-BE49-F238E27FC236}">
                  <a16:creationId xmlns:a16="http://schemas.microsoft.com/office/drawing/2014/main" id="{B76AA235-67C9-FDF5-5012-B936877E57F8}"/>
                </a:ext>
              </a:extLst>
            </p:cNvPr>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44">
              <a:extLst>
                <a:ext uri="{FF2B5EF4-FFF2-40B4-BE49-F238E27FC236}">
                  <a16:creationId xmlns:a16="http://schemas.microsoft.com/office/drawing/2014/main" id="{4CD8B3D3-3360-CB89-8328-62E310174AEE}"/>
                </a:ext>
              </a:extLst>
            </p:cNvPr>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8;p44">
              <a:extLst>
                <a:ext uri="{FF2B5EF4-FFF2-40B4-BE49-F238E27FC236}">
                  <a16:creationId xmlns:a16="http://schemas.microsoft.com/office/drawing/2014/main" id="{E7339B4D-FB3E-2595-6A7F-40997BC66220}"/>
                </a:ext>
              </a:extLst>
            </p:cNvPr>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9;p44">
              <a:extLst>
                <a:ext uri="{FF2B5EF4-FFF2-40B4-BE49-F238E27FC236}">
                  <a16:creationId xmlns:a16="http://schemas.microsoft.com/office/drawing/2014/main" id="{7B72934C-FCA4-1A05-F8A6-AAC6EBF6060E}"/>
                </a:ext>
              </a:extLst>
            </p:cNvPr>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0;p44">
              <a:extLst>
                <a:ext uri="{FF2B5EF4-FFF2-40B4-BE49-F238E27FC236}">
                  <a16:creationId xmlns:a16="http://schemas.microsoft.com/office/drawing/2014/main" id="{4635D92D-1F5B-9751-7C18-AD9D08705694}"/>
                </a:ext>
              </a:extLst>
            </p:cNvPr>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1;p44">
              <a:extLst>
                <a:ext uri="{FF2B5EF4-FFF2-40B4-BE49-F238E27FC236}">
                  <a16:creationId xmlns:a16="http://schemas.microsoft.com/office/drawing/2014/main" id="{BFBEFC05-0AAC-8C31-1BA5-D7303B05F4C5}"/>
                </a:ext>
              </a:extLst>
            </p:cNvPr>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2;p44">
              <a:extLst>
                <a:ext uri="{FF2B5EF4-FFF2-40B4-BE49-F238E27FC236}">
                  <a16:creationId xmlns:a16="http://schemas.microsoft.com/office/drawing/2014/main" id="{50B445DB-79EC-8017-D040-10055DF2B6ED}"/>
                </a:ext>
              </a:extLst>
            </p:cNvPr>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3;p44">
              <a:extLst>
                <a:ext uri="{FF2B5EF4-FFF2-40B4-BE49-F238E27FC236}">
                  <a16:creationId xmlns:a16="http://schemas.microsoft.com/office/drawing/2014/main" id="{9B0E5CDB-AE87-0E99-FA01-952662A53D00}"/>
                </a:ext>
              </a:extLst>
            </p:cNvPr>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4;p44">
              <a:extLst>
                <a:ext uri="{FF2B5EF4-FFF2-40B4-BE49-F238E27FC236}">
                  <a16:creationId xmlns:a16="http://schemas.microsoft.com/office/drawing/2014/main" id="{B2F31A28-E816-02D8-8FFF-50A540BD41D0}"/>
                </a:ext>
              </a:extLst>
            </p:cNvPr>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5;p44">
              <a:extLst>
                <a:ext uri="{FF2B5EF4-FFF2-40B4-BE49-F238E27FC236}">
                  <a16:creationId xmlns:a16="http://schemas.microsoft.com/office/drawing/2014/main" id="{301A11FA-5D50-41EC-3DCA-E0957252081F}"/>
                </a:ext>
              </a:extLst>
            </p:cNvPr>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6;p44">
              <a:extLst>
                <a:ext uri="{FF2B5EF4-FFF2-40B4-BE49-F238E27FC236}">
                  <a16:creationId xmlns:a16="http://schemas.microsoft.com/office/drawing/2014/main" id="{8524B29F-40CC-0FA4-2BD0-2F24E664967A}"/>
                </a:ext>
              </a:extLst>
            </p:cNvPr>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7;p44">
              <a:extLst>
                <a:ext uri="{FF2B5EF4-FFF2-40B4-BE49-F238E27FC236}">
                  <a16:creationId xmlns:a16="http://schemas.microsoft.com/office/drawing/2014/main" id="{0FDDF412-6CFB-75A8-3B10-7674CCFDCF31}"/>
                </a:ext>
              </a:extLst>
            </p:cNvPr>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8;p44">
              <a:extLst>
                <a:ext uri="{FF2B5EF4-FFF2-40B4-BE49-F238E27FC236}">
                  <a16:creationId xmlns:a16="http://schemas.microsoft.com/office/drawing/2014/main" id="{A1BC9C82-B418-B263-F739-D58EE270222B}"/>
                </a:ext>
              </a:extLst>
            </p:cNvPr>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9;p44">
              <a:extLst>
                <a:ext uri="{FF2B5EF4-FFF2-40B4-BE49-F238E27FC236}">
                  <a16:creationId xmlns:a16="http://schemas.microsoft.com/office/drawing/2014/main" id="{0E345615-C1F7-76E1-B251-944329BFDFFD}"/>
                </a:ext>
              </a:extLst>
            </p:cNvPr>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0;p44">
              <a:extLst>
                <a:ext uri="{FF2B5EF4-FFF2-40B4-BE49-F238E27FC236}">
                  <a16:creationId xmlns:a16="http://schemas.microsoft.com/office/drawing/2014/main" id="{A328D760-9886-1253-4C7F-F771750404CB}"/>
                </a:ext>
              </a:extLst>
            </p:cNvPr>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1;p44">
              <a:extLst>
                <a:ext uri="{FF2B5EF4-FFF2-40B4-BE49-F238E27FC236}">
                  <a16:creationId xmlns:a16="http://schemas.microsoft.com/office/drawing/2014/main" id="{14BEFD0B-CBAD-E8C9-1D8C-0AD8945302F6}"/>
                </a:ext>
              </a:extLst>
            </p:cNvPr>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2;p44">
              <a:extLst>
                <a:ext uri="{FF2B5EF4-FFF2-40B4-BE49-F238E27FC236}">
                  <a16:creationId xmlns:a16="http://schemas.microsoft.com/office/drawing/2014/main" id="{BB252428-7E64-A162-F7D3-3EE68121ED8D}"/>
                </a:ext>
              </a:extLst>
            </p:cNvPr>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3;p44">
              <a:extLst>
                <a:ext uri="{FF2B5EF4-FFF2-40B4-BE49-F238E27FC236}">
                  <a16:creationId xmlns:a16="http://schemas.microsoft.com/office/drawing/2014/main" id="{6EB7B1D0-187C-A107-5C81-74AAD3F639BE}"/>
                </a:ext>
              </a:extLst>
            </p:cNvPr>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4;p44">
              <a:extLst>
                <a:ext uri="{FF2B5EF4-FFF2-40B4-BE49-F238E27FC236}">
                  <a16:creationId xmlns:a16="http://schemas.microsoft.com/office/drawing/2014/main" id="{1F97029B-BC64-2567-21C4-280C366B9849}"/>
                </a:ext>
              </a:extLst>
            </p:cNvPr>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715;p44">
              <a:extLst>
                <a:ext uri="{FF2B5EF4-FFF2-40B4-BE49-F238E27FC236}">
                  <a16:creationId xmlns:a16="http://schemas.microsoft.com/office/drawing/2014/main" id="{BE99227E-F108-2FD2-7707-53601A002089}"/>
                </a:ext>
              </a:extLst>
            </p:cNvPr>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716;p44">
              <a:extLst>
                <a:ext uri="{FF2B5EF4-FFF2-40B4-BE49-F238E27FC236}">
                  <a16:creationId xmlns:a16="http://schemas.microsoft.com/office/drawing/2014/main" id="{1BE16A73-60EB-0194-6B4F-E09D28813D7A}"/>
                </a:ext>
              </a:extLst>
            </p:cNvPr>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717;p44">
              <a:extLst>
                <a:ext uri="{FF2B5EF4-FFF2-40B4-BE49-F238E27FC236}">
                  <a16:creationId xmlns:a16="http://schemas.microsoft.com/office/drawing/2014/main" id="{A4CFAE6D-8ED4-926C-FB38-29F297C18F9D}"/>
                </a:ext>
              </a:extLst>
            </p:cNvPr>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718;p44">
              <a:extLst>
                <a:ext uri="{FF2B5EF4-FFF2-40B4-BE49-F238E27FC236}">
                  <a16:creationId xmlns:a16="http://schemas.microsoft.com/office/drawing/2014/main" id="{06CA291D-E6F6-A6F7-AFAE-A316F7BEB446}"/>
                </a:ext>
              </a:extLst>
            </p:cNvPr>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719;p44">
              <a:extLst>
                <a:ext uri="{FF2B5EF4-FFF2-40B4-BE49-F238E27FC236}">
                  <a16:creationId xmlns:a16="http://schemas.microsoft.com/office/drawing/2014/main" id="{15C3AE24-3E57-9C07-4037-F840D5736F04}"/>
                </a:ext>
              </a:extLst>
            </p:cNvPr>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720;p44">
              <a:extLst>
                <a:ext uri="{FF2B5EF4-FFF2-40B4-BE49-F238E27FC236}">
                  <a16:creationId xmlns:a16="http://schemas.microsoft.com/office/drawing/2014/main" id="{5E8B1269-0291-9D10-1FD2-07E68C8F0890}"/>
                </a:ext>
              </a:extLst>
            </p:cNvPr>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721;p44">
              <a:extLst>
                <a:ext uri="{FF2B5EF4-FFF2-40B4-BE49-F238E27FC236}">
                  <a16:creationId xmlns:a16="http://schemas.microsoft.com/office/drawing/2014/main" id="{F70B74A6-77CA-09D5-A78B-5D47068CACC2}"/>
                </a:ext>
              </a:extLst>
            </p:cNvPr>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722;p44">
              <a:extLst>
                <a:ext uri="{FF2B5EF4-FFF2-40B4-BE49-F238E27FC236}">
                  <a16:creationId xmlns:a16="http://schemas.microsoft.com/office/drawing/2014/main" id="{C4CB7731-627C-4F83-FA54-C7494999B6DF}"/>
                </a:ext>
              </a:extLst>
            </p:cNvPr>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723;p44">
              <a:extLst>
                <a:ext uri="{FF2B5EF4-FFF2-40B4-BE49-F238E27FC236}">
                  <a16:creationId xmlns:a16="http://schemas.microsoft.com/office/drawing/2014/main" id="{A8EC41D1-D095-02DD-1562-D89A7BDE6EDE}"/>
                </a:ext>
              </a:extLst>
            </p:cNvPr>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724;p44">
              <a:extLst>
                <a:ext uri="{FF2B5EF4-FFF2-40B4-BE49-F238E27FC236}">
                  <a16:creationId xmlns:a16="http://schemas.microsoft.com/office/drawing/2014/main" id="{6450E6E0-457A-631A-FD37-95EBBB9531F2}"/>
                </a:ext>
              </a:extLst>
            </p:cNvPr>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725;p44">
              <a:extLst>
                <a:ext uri="{FF2B5EF4-FFF2-40B4-BE49-F238E27FC236}">
                  <a16:creationId xmlns:a16="http://schemas.microsoft.com/office/drawing/2014/main" id="{2219C02F-2EB1-602F-D250-29A1DDF73AFE}"/>
                </a:ext>
              </a:extLst>
            </p:cNvPr>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726;p44">
              <a:extLst>
                <a:ext uri="{FF2B5EF4-FFF2-40B4-BE49-F238E27FC236}">
                  <a16:creationId xmlns:a16="http://schemas.microsoft.com/office/drawing/2014/main" id="{B308D2CE-0FFD-F92D-5A01-6CE7407F0F62}"/>
                </a:ext>
              </a:extLst>
            </p:cNvPr>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727;p44">
              <a:extLst>
                <a:ext uri="{FF2B5EF4-FFF2-40B4-BE49-F238E27FC236}">
                  <a16:creationId xmlns:a16="http://schemas.microsoft.com/office/drawing/2014/main" id="{98B52CB5-DABF-D15A-B375-5797C9B95838}"/>
                </a:ext>
              </a:extLst>
            </p:cNvPr>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728;p44">
              <a:extLst>
                <a:ext uri="{FF2B5EF4-FFF2-40B4-BE49-F238E27FC236}">
                  <a16:creationId xmlns:a16="http://schemas.microsoft.com/office/drawing/2014/main" id="{5AF50C33-526F-34CE-7428-9576BA6FE930}"/>
                </a:ext>
              </a:extLst>
            </p:cNvPr>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729;p44">
              <a:extLst>
                <a:ext uri="{FF2B5EF4-FFF2-40B4-BE49-F238E27FC236}">
                  <a16:creationId xmlns:a16="http://schemas.microsoft.com/office/drawing/2014/main" id="{9C792EAE-BD2B-B2A6-BD85-65A37F4DC872}"/>
                </a:ext>
              </a:extLst>
            </p:cNvPr>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730;p44">
              <a:extLst>
                <a:ext uri="{FF2B5EF4-FFF2-40B4-BE49-F238E27FC236}">
                  <a16:creationId xmlns:a16="http://schemas.microsoft.com/office/drawing/2014/main" id="{881D908E-9C2E-94B1-ABC6-78CA70F0D968}"/>
                </a:ext>
              </a:extLst>
            </p:cNvPr>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731;p44">
              <a:extLst>
                <a:ext uri="{FF2B5EF4-FFF2-40B4-BE49-F238E27FC236}">
                  <a16:creationId xmlns:a16="http://schemas.microsoft.com/office/drawing/2014/main" id="{51AFED8B-111B-2819-0ADF-91FE74A19116}"/>
                </a:ext>
              </a:extLst>
            </p:cNvPr>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732;p44">
              <a:extLst>
                <a:ext uri="{FF2B5EF4-FFF2-40B4-BE49-F238E27FC236}">
                  <a16:creationId xmlns:a16="http://schemas.microsoft.com/office/drawing/2014/main" id="{040F3D1F-8B58-FF90-CEB9-FE26A2D80BD1}"/>
                </a:ext>
              </a:extLst>
            </p:cNvPr>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733;p44">
              <a:extLst>
                <a:ext uri="{FF2B5EF4-FFF2-40B4-BE49-F238E27FC236}">
                  <a16:creationId xmlns:a16="http://schemas.microsoft.com/office/drawing/2014/main" id="{780CA4B0-C540-C870-187A-0981FE61295C}"/>
                </a:ext>
              </a:extLst>
            </p:cNvPr>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734;p44">
              <a:extLst>
                <a:ext uri="{FF2B5EF4-FFF2-40B4-BE49-F238E27FC236}">
                  <a16:creationId xmlns:a16="http://schemas.microsoft.com/office/drawing/2014/main" id="{3D83B9BE-AFAD-0B6F-A6A7-B27EBD755CAF}"/>
                </a:ext>
              </a:extLst>
            </p:cNvPr>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735;p44">
              <a:extLst>
                <a:ext uri="{FF2B5EF4-FFF2-40B4-BE49-F238E27FC236}">
                  <a16:creationId xmlns:a16="http://schemas.microsoft.com/office/drawing/2014/main" id="{AE8EE913-982A-F43C-3AB4-6249EFA1014D}"/>
                </a:ext>
              </a:extLst>
            </p:cNvPr>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736;p44">
              <a:extLst>
                <a:ext uri="{FF2B5EF4-FFF2-40B4-BE49-F238E27FC236}">
                  <a16:creationId xmlns:a16="http://schemas.microsoft.com/office/drawing/2014/main" id="{7E0B5993-85E8-AF9D-543D-086F546DEEA6}"/>
                </a:ext>
              </a:extLst>
            </p:cNvPr>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737;p44">
              <a:extLst>
                <a:ext uri="{FF2B5EF4-FFF2-40B4-BE49-F238E27FC236}">
                  <a16:creationId xmlns:a16="http://schemas.microsoft.com/office/drawing/2014/main" id="{A29B2A9E-3F1E-46B6-208A-6D9AE62EE21B}"/>
                </a:ext>
              </a:extLst>
            </p:cNvPr>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738;p44">
              <a:extLst>
                <a:ext uri="{FF2B5EF4-FFF2-40B4-BE49-F238E27FC236}">
                  <a16:creationId xmlns:a16="http://schemas.microsoft.com/office/drawing/2014/main" id="{5ED75001-5AB5-3B29-BAB1-36E21DA3E236}"/>
                </a:ext>
              </a:extLst>
            </p:cNvPr>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739;p44">
              <a:extLst>
                <a:ext uri="{FF2B5EF4-FFF2-40B4-BE49-F238E27FC236}">
                  <a16:creationId xmlns:a16="http://schemas.microsoft.com/office/drawing/2014/main" id="{EE3A7CD1-6F34-909D-D9EE-AAAD89BE5CF2}"/>
                </a:ext>
              </a:extLst>
            </p:cNvPr>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740;p44">
              <a:extLst>
                <a:ext uri="{FF2B5EF4-FFF2-40B4-BE49-F238E27FC236}">
                  <a16:creationId xmlns:a16="http://schemas.microsoft.com/office/drawing/2014/main" id="{3520DD5C-26DA-A5D0-B6A6-A24218BE0012}"/>
                </a:ext>
              </a:extLst>
            </p:cNvPr>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741;p44">
              <a:extLst>
                <a:ext uri="{FF2B5EF4-FFF2-40B4-BE49-F238E27FC236}">
                  <a16:creationId xmlns:a16="http://schemas.microsoft.com/office/drawing/2014/main" id="{C9D65529-8602-D912-A2CC-CA57F3BB4DFF}"/>
                </a:ext>
              </a:extLst>
            </p:cNvPr>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742;p44">
              <a:extLst>
                <a:ext uri="{FF2B5EF4-FFF2-40B4-BE49-F238E27FC236}">
                  <a16:creationId xmlns:a16="http://schemas.microsoft.com/office/drawing/2014/main" id="{029D0BD2-555E-7DF5-2C22-07238BF646ED}"/>
                </a:ext>
              </a:extLst>
            </p:cNvPr>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743;p44">
              <a:extLst>
                <a:ext uri="{FF2B5EF4-FFF2-40B4-BE49-F238E27FC236}">
                  <a16:creationId xmlns:a16="http://schemas.microsoft.com/office/drawing/2014/main" id="{6ECB6DB7-8E83-5F89-83DF-0940289201BC}"/>
                </a:ext>
              </a:extLst>
            </p:cNvPr>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744;p44">
              <a:extLst>
                <a:ext uri="{FF2B5EF4-FFF2-40B4-BE49-F238E27FC236}">
                  <a16:creationId xmlns:a16="http://schemas.microsoft.com/office/drawing/2014/main" id="{7C5D7963-BC4E-1BB5-969C-29FA206D3F17}"/>
                </a:ext>
              </a:extLst>
            </p:cNvPr>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745;p44">
              <a:extLst>
                <a:ext uri="{FF2B5EF4-FFF2-40B4-BE49-F238E27FC236}">
                  <a16:creationId xmlns:a16="http://schemas.microsoft.com/office/drawing/2014/main" id="{C9F6AC67-491C-7449-63BF-CE5DFC7E2BD0}"/>
                </a:ext>
              </a:extLst>
            </p:cNvPr>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746;p44">
              <a:extLst>
                <a:ext uri="{FF2B5EF4-FFF2-40B4-BE49-F238E27FC236}">
                  <a16:creationId xmlns:a16="http://schemas.microsoft.com/office/drawing/2014/main" id="{854C7190-9A7D-17B6-99E2-252D34B9E844}"/>
                </a:ext>
              </a:extLst>
            </p:cNvPr>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747;p44">
              <a:extLst>
                <a:ext uri="{FF2B5EF4-FFF2-40B4-BE49-F238E27FC236}">
                  <a16:creationId xmlns:a16="http://schemas.microsoft.com/office/drawing/2014/main" id="{C0896F46-0915-CD83-EAE4-6666BEFB8FF0}"/>
                </a:ext>
              </a:extLst>
            </p:cNvPr>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748;p44">
              <a:extLst>
                <a:ext uri="{FF2B5EF4-FFF2-40B4-BE49-F238E27FC236}">
                  <a16:creationId xmlns:a16="http://schemas.microsoft.com/office/drawing/2014/main" id="{542A7778-5138-F58F-DF60-CD676ECA005E}"/>
                </a:ext>
              </a:extLst>
            </p:cNvPr>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749;p44">
              <a:extLst>
                <a:ext uri="{FF2B5EF4-FFF2-40B4-BE49-F238E27FC236}">
                  <a16:creationId xmlns:a16="http://schemas.microsoft.com/office/drawing/2014/main" id="{1E8D247C-7C15-2760-4E13-5871F888CB8F}"/>
                </a:ext>
              </a:extLst>
            </p:cNvPr>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750;p44">
              <a:extLst>
                <a:ext uri="{FF2B5EF4-FFF2-40B4-BE49-F238E27FC236}">
                  <a16:creationId xmlns:a16="http://schemas.microsoft.com/office/drawing/2014/main" id="{6F23EBEB-BBBF-21E0-746C-637519DA79AF}"/>
                </a:ext>
              </a:extLst>
            </p:cNvPr>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751;p44">
              <a:extLst>
                <a:ext uri="{FF2B5EF4-FFF2-40B4-BE49-F238E27FC236}">
                  <a16:creationId xmlns:a16="http://schemas.microsoft.com/office/drawing/2014/main" id="{4004584D-436C-D8A7-18F8-794DCC497CC5}"/>
                </a:ext>
              </a:extLst>
            </p:cNvPr>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752;p44">
              <a:extLst>
                <a:ext uri="{FF2B5EF4-FFF2-40B4-BE49-F238E27FC236}">
                  <a16:creationId xmlns:a16="http://schemas.microsoft.com/office/drawing/2014/main" id="{DDFF264C-D6EC-8EE9-DD01-CA2A673FEF2B}"/>
                </a:ext>
              </a:extLst>
            </p:cNvPr>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753;p44">
              <a:extLst>
                <a:ext uri="{FF2B5EF4-FFF2-40B4-BE49-F238E27FC236}">
                  <a16:creationId xmlns:a16="http://schemas.microsoft.com/office/drawing/2014/main" id="{E0D92A36-85E5-836B-649B-7B97CF4641E3}"/>
                </a:ext>
              </a:extLst>
            </p:cNvPr>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754;p44">
              <a:extLst>
                <a:ext uri="{FF2B5EF4-FFF2-40B4-BE49-F238E27FC236}">
                  <a16:creationId xmlns:a16="http://schemas.microsoft.com/office/drawing/2014/main" id="{BA35329F-45D8-12BE-D249-95754CE4EFCF}"/>
                </a:ext>
              </a:extLst>
            </p:cNvPr>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755;p44">
              <a:extLst>
                <a:ext uri="{FF2B5EF4-FFF2-40B4-BE49-F238E27FC236}">
                  <a16:creationId xmlns:a16="http://schemas.microsoft.com/office/drawing/2014/main" id="{1E8DECEE-64FB-9F54-0043-E98820889DAD}"/>
                </a:ext>
              </a:extLst>
            </p:cNvPr>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756;p44">
              <a:extLst>
                <a:ext uri="{FF2B5EF4-FFF2-40B4-BE49-F238E27FC236}">
                  <a16:creationId xmlns:a16="http://schemas.microsoft.com/office/drawing/2014/main" id="{3B9E89DC-3AAE-4D02-C659-576EF9023C0F}"/>
                </a:ext>
              </a:extLst>
            </p:cNvPr>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757;p44">
              <a:extLst>
                <a:ext uri="{FF2B5EF4-FFF2-40B4-BE49-F238E27FC236}">
                  <a16:creationId xmlns:a16="http://schemas.microsoft.com/office/drawing/2014/main" id="{69E800F7-FF8C-9EDB-62DE-D2BF1CDF7AF7}"/>
                </a:ext>
              </a:extLst>
            </p:cNvPr>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758;p44">
              <a:extLst>
                <a:ext uri="{FF2B5EF4-FFF2-40B4-BE49-F238E27FC236}">
                  <a16:creationId xmlns:a16="http://schemas.microsoft.com/office/drawing/2014/main" id="{4F1448B4-A039-2E0B-D260-2F7898B6E480}"/>
                </a:ext>
              </a:extLst>
            </p:cNvPr>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759;p44">
              <a:extLst>
                <a:ext uri="{FF2B5EF4-FFF2-40B4-BE49-F238E27FC236}">
                  <a16:creationId xmlns:a16="http://schemas.microsoft.com/office/drawing/2014/main" id="{A52E7075-3074-FE71-F815-C2C8451D6F6A}"/>
                </a:ext>
              </a:extLst>
            </p:cNvPr>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760;p44">
              <a:extLst>
                <a:ext uri="{FF2B5EF4-FFF2-40B4-BE49-F238E27FC236}">
                  <a16:creationId xmlns:a16="http://schemas.microsoft.com/office/drawing/2014/main" id="{A9C4CAF0-A9EB-46AB-3753-165FCA898F18}"/>
                </a:ext>
              </a:extLst>
            </p:cNvPr>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1762;p44">
            <a:extLst>
              <a:ext uri="{FF2B5EF4-FFF2-40B4-BE49-F238E27FC236}">
                <a16:creationId xmlns:a16="http://schemas.microsoft.com/office/drawing/2014/main" id="{3C46F34C-B57C-7416-604E-29E4815770C4}"/>
              </a:ext>
            </a:extLst>
          </p:cNvPr>
          <p:cNvGrpSpPr/>
          <p:nvPr/>
        </p:nvGrpSpPr>
        <p:grpSpPr>
          <a:xfrm>
            <a:off x="373086" y="1381261"/>
            <a:ext cx="1710463" cy="3314796"/>
            <a:chOff x="794725" y="1585024"/>
            <a:chExt cx="1710463" cy="3314796"/>
          </a:xfrm>
        </p:grpSpPr>
        <p:sp>
          <p:nvSpPr>
            <p:cNvPr id="633" name="Google Shape;1763;p44">
              <a:extLst>
                <a:ext uri="{FF2B5EF4-FFF2-40B4-BE49-F238E27FC236}">
                  <a16:creationId xmlns:a16="http://schemas.microsoft.com/office/drawing/2014/main" id="{1C55EB90-56DB-9CFC-71C9-C44D4163574E}"/>
                </a:ext>
              </a:extLst>
            </p:cNvPr>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764;p44">
              <a:extLst>
                <a:ext uri="{FF2B5EF4-FFF2-40B4-BE49-F238E27FC236}">
                  <a16:creationId xmlns:a16="http://schemas.microsoft.com/office/drawing/2014/main" id="{6FDC7E88-F11D-4819-12C5-FE6DF58D4501}"/>
                </a:ext>
              </a:extLst>
            </p:cNvPr>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765;p44">
              <a:extLst>
                <a:ext uri="{FF2B5EF4-FFF2-40B4-BE49-F238E27FC236}">
                  <a16:creationId xmlns:a16="http://schemas.microsoft.com/office/drawing/2014/main" id="{AEED47BF-C38C-4332-28CB-0C441A332B0D}"/>
                </a:ext>
              </a:extLst>
            </p:cNvPr>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766;p44">
              <a:extLst>
                <a:ext uri="{FF2B5EF4-FFF2-40B4-BE49-F238E27FC236}">
                  <a16:creationId xmlns:a16="http://schemas.microsoft.com/office/drawing/2014/main" id="{7DB0F5FF-A280-4032-792B-03B84A45BA10}"/>
                </a:ext>
              </a:extLst>
            </p:cNvPr>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767;p44">
              <a:extLst>
                <a:ext uri="{FF2B5EF4-FFF2-40B4-BE49-F238E27FC236}">
                  <a16:creationId xmlns:a16="http://schemas.microsoft.com/office/drawing/2014/main" id="{39FCD0D1-7659-150E-E880-96211A57A5F6}"/>
                </a:ext>
              </a:extLst>
            </p:cNvPr>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768;p44">
              <a:extLst>
                <a:ext uri="{FF2B5EF4-FFF2-40B4-BE49-F238E27FC236}">
                  <a16:creationId xmlns:a16="http://schemas.microsoft.com/office/drawing/2014/main" id="{2788392E-6143-CAF5-F50E-A06D6B6DE126}"/>
                </a:ext>
              </a:extLst>
            </p:cNvPr>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769;p44">
              <a:extLst>
                <a:ext uri="{FF2B5EF4-FFF2-40B4-BE49-F238E27FC236}">
                  <a16:creationId xmlns:a16="http://schemas.microsoft.com/office/drawing/2014/main" id="{D5FB84EF-CDA1-0979-BCF4-BD166FAF8467}"/>
                </a:ext>
              </a:extLst>
            </p:cNvPr>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770;p44">
              <a:extLst>
                <a:ext uri="{FF2B5EF4-FFF2-40B4-BE49-F238E27FC236}">
                  <a16:creationId xmlns:a16="http://schemas.microsoft.com/office/drawing/2014/main" id="{A9357E45-F0D6-5370-6063-77827BB81252}"/>
                </a:ext>
              </a:extLst>
            </p:cNvPr>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771;p44">
              <a:extLst>
                <a:ext uri="{FF2B5EF4-FFF2-40B4-BE49-F238E27FC236}">
                  <a16:creationId xmlns:a16="http://schemas.microsoft.com/office/drawing/2014/main" id="{8F50E26C-C65C-648C-1CD0-841B5A141A0D}"/>
                </a:ext>
              </a:extLst>
            </p:cNvPr>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772;p44">
              <a:extLst>
                <a:ext uri="{FF2B5EF4-FFF2-40B4-BE49-F238E27FC236}">
                  <a16:creationId xmlns:a16="http://schemas.microsoft.com/office/drawing/2014/main" id="{25BEF8D0-F52B-DDD9-5328-FBF5A2ABA347}"/>
                </a:ext>
              </a:extLst>
            </p:cNvPr>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773;p44">
              <a:extLst>
                <a:ext uri="{FF2B5EF4-FFF2-40B4-BE49-F238E27FC236}">
                  <a16:creationId xmlns:a16="http://schemas.microsoft.com/office/drawing/2014/main" id="{FC3B3D55-5D95-1C4C-6E63-19A63BD579AE}"/>
                </a:ext>
              </a:extLst>
            </p:cNvPr>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774;p44">
              <a:extLst>
                <a:ext uri="{FF2B5EF4-FFF2-40B4-BE49-F238E27FC236}">
                  <a16:creationId xmlns:a16="http://schemas.microsoft.com/office/drawing/2014/main" id="{43B8E4ED-BBE8-035D-8829-46A3607F6549}"/>
                </a:ext>
              </a:extLst>
            </p:cNvPr>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775;p44">
              <a:extLst>
                <a:ext uri="{FF2B5EF4-FFF2-40B4-BE49-F238E27FC236}">
                  <a16:creationId xmlns:a16="http://schemas.microsoft.com/office/drawing/2014/main" id="{AC0DD199-4B9B-27D6-B1D7-8564EA9FB5E6}"/>
                </a:ext>
              </a:extLst>
            </p:cNvPr>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776;p44">
              <a:extLst>
                <a:ext uri="{FF2B5EF4-FFF2-40B4-BE49-F238E27FC236}">
                  <a16:creationId xmlns:a16="http://schemas.microsoft.com/office/drawing/2014/main" id="{D1D27ED2-4796-B875-F1CE-DB8BAB09418E}"/>
                </a:ext>
              </a:extLst>
            </p:cNvPr>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77;p44">
              <a:extLst>
                <a:ext uri="{FF2B5EF4-FFF2-40B4-BE49-F238E27FC236}">
                  <a16:creationId xmlns:a16="http://schemas.microsoft.com/office/drawing/2014/main" id="{99E4FEAA-CC49-EF2F-CDAE-FA2197A13548}"/>
                </a:ext>
              </a:extLst>
            </p:cNvPr>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78;p44">
              <a:extLst>
                <a:ext uri="{FF2B5EF4-FFF2-40B4-BE49-F238E27FC236}">
                  <a16:creationId xmlns:a16="http://schemas.microsoft.com/office/drawing/2014/main" id="{5245B2F3-A68B-70A8-4871-14DF6F9310A6}"/>
                </a:ext>
              </a:extLst>
            </p:cNvPr>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79;p44">
              <a:extLst>
                <a:ext uri="{FF2B5EF4-FFF2-40B4-BE49-F238E27FC236}">
                  <a16:creationId xmlns:a16="http://schemas.microsoft.com/office/drawing/2014/main" id="{9BCBF08A-6C44-C618-1A14-5DBEC183E622}"/>
                </a:ext>
              </a:extLst>
            </p:cNvPr>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80;p44">
              <a:extLst>
                <a:ext uri="{FF2B5EF4-FFF2-40B4-BE49-F238E27FC236}">
                  <a16:creationId xmlns:a16="http://schemas.microsoft.com/office/drawing/2014/main" id="{89EB953F-066E-EABB-1AAA-0615C2153BC4}"/>
                </a:ext>
              </a:extLst>
            </p:cNvPr>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81;p44">
              <a:extLst>
                <a:ext uri="{FF2B5EF4-FFF2-40B4-BE49-F238E27FC236}">
                  <a16:creationId xmlns:a16="http://schemas.microsoft.com/office/drawing/2014/main" id="{420986E5-0842-E79E-084F-37D94C9F1C5C}"/>
                </a:ext>
              </a:extLst>
            </p:cNvPr>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82;p44">
              <a:extLst>
                <a:ext uri="{FF2B5EF4-FFF2-40B4-BE49-F238E27FC236}">
                  <a16:creationId xmlns:a16="http://schemas.microsoft.com/office/drawing/2014/main" id="{E6363F11-5A20-69A5-209D-07897CA61015}"/>
                </a:ext>
              </a:extLst>
            </p:cNvPr>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83;p44">
              <a:extLst>
                <a:ext uri="{FF2B5EF4-FFF2-40B4-BE49-F238E27FC236}">
                  <a16:creationId xmlns:a16="http://schemas.microsoft.com/office/drawing/2014/main" id="{C8414273-3365-86A8-F1CC-F7DC274C1C69}"/>
                </a:ext>
              </a:extLst>
            </p:cNvPr>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84;p44">
              <a:extLst>
                <a:ext uri="{FF2B5EF4-FFF2-40B4-BE49-F238E27FC236}">
                  <a16:creationId xmlns:a16="http://schemas.microsoft.com/office/drawing/2014/main" id="{5CB1F8E3-EAA1-1E83-EC9F-F63CD4D7EE68}"/>
                </a:ext>
              </a:extLst>
            </p:cNvPr>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85;p44">
              <a:extLst>
                <a:ext uri="{FF2B5EF4-FFF2-40B4-BE49-F238E27FC236}">
                  <a16:creationId xmlns:a16="http://schemas.microsoft.com/office/drawing/2014/main" id="{761403A6-BFB0-FA5F-125E-6FC98D0B83F7}"/>
                </a:ext>
              </a:extLst>
            </p:cNvPr>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86;p44">
              <a:extLst>
                <a:ext uri="{FF2B5EF4-FFF2-40B4-BE49-F238E27FC236}">
                  <a16:creationId xmlns:a16="http://schemas.microsoft.com/office/drawing/2014/main" id="{74EE0664-9486-9CEF-8B5E-F09111320106}"/>
                </a:ext>
              </a:extLst>
            </p:cNvPr>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87;p44">
              <a:extLst>
                <a:ext uri="{FF2B5EF4-FFF2-40B4-BE49-F238E27FC236}">
                  <a16:creationId xmlns:a16="http://schemas.microsoft.com/office/drawing/2014/main" id="{7D3B0961-FB16-50FA-A5B3-B73CD8AD6F47}"/>
                </a:ext>
              </a:extLst>
            </p:cNvPr>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88;p44">
              <a:extLst>
                <a:ext uri="{FF2B5EF4-FFF2-40B4-BE49-F238E27FC236}">
                  <a16:creationId xmlns:a16="http://schemas.microsoft.com/office/drawing/2014/main" id="{952E98FB-E789-F784-5D03-98AFFB3182C0}"/>
                </a:ext>
              </a:extLst>
            </p:cNvPr>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89;p44">
              <a:extLst>
                <a:ext uri="{FF2B5EF4-FFF2-40B4-BE49-F238E27FC236}">
                  <a16:creationId xmlns:a16="http://schemas.microsoft.com/office/drawing/2014/main" id="{76ED025F-1257-1079-2605-9E99838CA2F9}"/>
                </a:ext>
              </a:extLst>
            </p:cNvPr>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90;p44">
              <a:extLst>
                <a:ext uri="{FF2B5EF4-FFF2-40B4-BE49-F238E27FC236}">
                  <a16:creationId xmlns:a16="http://schemas.microsoft.com/office/drawing/2014/main" id="{6A69C7BC-D805-2C73-6BAF-A9A6FF9408F8}"/>
                </a:ext>
              </a:extLst>
            </p:cNvPr>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91;p44">
              <a:extLst>
                <a:ext uri="{FF2B5EF4-FFF2-40B4-BE49-F238E27FC236}">
                  <a16:creationId xmlns:a16="http://schemas.microsoft.com/office/drawing/2014/main" id="{CBAD6E5D-8BA6-4495-9244-22D48798570A}"/>
                </a:ext>
              </a:extLst>
            </p:cNvPr>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92;p44">
              <a:extLst>
                <a:ext uri="{FF2B5EF4-FFF2-40B4-BE49-F238E27FC236}">
                  <a16:creationId xmlns:a16="http://schemas.microsoft.com/office/drawing/2014/main" id="{4C4EDE47-AC80-462E-A951-08477E87752F}"/>
                </a:ext>
              </a:extLst>
            </p:cNvPr>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93;p44">
              <a:extLst>
                <a:ext uri="{FF2B5EF4-FFF2-40B4-BE49-F238E27FC236}">
                  <a16:creationId xmlns:a16="http://schemas.microsoft.com/office/drawing/2014/main" id="{2C83205F-6D98-649D-B5F2-09B8D97BF7C0}"/>
                </a:ext>
              </a:extLst>
            </p:cNvPr>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94;p44">
              <a:extLst>
                <a:ext uri="{FF2B5EF4-FFF2-40B4-BE49-F238E27FC236}">
                  <a16:creationId xmlns:a16="http://schemas.microsoft.com/office/drawing/2014/main" id="{C11E498A-CA08-DBFF-495B-A21CE71043F2}"/>
                </a:ext>
              </a:extLst>
            </p:cNvPr>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95;p44">
              <a:extLst>
                <a:ext uri="{FF2B5EF4-FFF2-40B4-BE49-F238E27FC236}">
                  <a16:creationId xmlns:a16="http://schemas.microsoft.com/office/drawing/2014/main" id="{DA281B48-2E7E-000A-8D0A-195B9DDB43F2}"/>
                </a:ext>
              </a:extLst>
            </p:cNvPr>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96;p44">
              <a:extLst>
                <a:ext uri="{FF2B5EF4-FFF2-40B4-BE49-F238E27FC236}">
                  <a16:creationId xmlns:a16="http://schemas.microsoft.com/office/drawing/2014/main" id="{FF0CA630-5073-97D9-DB89-0F27CFC5C489}"/>
                </a:ext>
              </a:extLst>
            </p:cNvPr>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97;p44">
              <a:extLst>
                <a:ext uri="{FF2B5EF4-FFF2-40B4-BE49-F238E27FC236}">
                  <a16:creationId xmlns:a16="http://schemas.microsoft.com/office/drawing/2014/main" id="{2FFF8C83-7AE0-8858-33F4-4CC1C5CA8B5D}"/>
                </a:ext>
              </a:extLst>
            </p:cNvPr>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98;p44">
              <a:extLst>
                <a:ext uri="{FF2B5EF4-FFF2-40B4-BE49-F238E27FC236}">
                  <a16:creationId xmlns:a16="http://schemas.microsoft.com/office/drawing/2014/main" id="{2F5617BB-8800-B89C-F4CC-77CBF5F70131}"/>
                </a:ext>
              </a:extLst>
            </p:cNvPr>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99;p44">
              <a:extLst>
                <a:ext uri="{FF2B5EF4-FFF2-40B4-BE49-F238E27FC236}">
                  <a16:creationId xmlns:a16="http://schemas.microsoft.com/office/drawing/2014/main" id="{731AC5FC-E8FA-859C-BF88-19441DBF1CA8}"/>
                </a:ext>
              </a:extLst>
            </p:cNvPr>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800;p44">
              <a:extLst>
                <a:ext uri="{FF2B5EF4-FFF2-40B4-BE49-F238E27FC236}">
                  <a16:creationId xmlns:a16="http://schemas.microsoft.com/office/drawing/2014/main" id="{FE741E22-DDA1-29BB-F051-04EE760C4E4A}"/>
                </a:ext>
              </a:extLst>
            </p:cNvPr>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801;p44">
              <a:extLst>
                <a:ext uri="{FF2B5EF4-FFF2-40B4-BE49-F238E27FC236}">
                  <a16:creationId xmlns:a16="http://schemas.microsoft.com/office/drawing/2014/main" id="{D494AAC1-7159-8CDB-D7D5-5A3E03040648}"/>
                </a:ext>
              </a:extLst>
            </p:cNvPr>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802;p44">
              <a:extLst>
                <a:ext uri="{FF2B5EF4-FFF2-40B4-BE49-F238E27FC236}">
                  <a16:creationId xmlns:a16="http://schemas.microsoft.com/office/drawing/2014/main" id="{56C2AAF5-3980-26DA-6796-1AED58067ACF}"/>
                </a:ext>
              </a:extLst>
            </p:cNvPr>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803;p44">
              <a:extLst>
                <a:ext uri="{FF2B5EF4-FFF2-40B4-BE49-F238E27FC236}">
                  <a16:creationId xmlns:a16="http://schemas.microsoft.com/office/drawing/2014/main" id="{263F6C4D-0D9A-87BE-D29A-B3CC3CAF9D3C}"/>
                </a:ext>
              </a:extLst>
            </p:cNvPr>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804;p44">
              <a:extLst>
                <a:ext uri="{FF2B5EF4-FFF2-40B4-BE49-F238E27FC236}">
                  <a16:creationId xmlns:a16="http://schemas.microsoft.com/office/drawing/2014/main" id="{CA11B551-0BFF-551A-2D47-C1CC5CE439C7}"/>
                </a:ext>
              </a:extLst>
            </p:cNvPr>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805;p44">
              <a:extLst>
                <a:ext uri="{FF2B5EF4-FFF2-40B4-BE49-F238E27FC236}">
                  <a16:creationId xmlns:a16="http://schemas.microsoft.com/office/drawing/2014/main" id="{D4AF797F-0C1C-CD94-B31D-8F475E8120A1}"/>
                </a:ext>
              </a:extLst>
            </p:cNvPr>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806;p44">
              <a:extLst>
                <a:ext uri="{FF2B5EF4-FFF2-40B4-BE49-F238E27FC236}">
                  <a16:creationId xmlns:a16="http://schemas.microsoft.com/office/drawing/2014/main" id="{6632850A-E9CD-E1D0-4434-2CD8551A8D27}"/>
                </a:ext>
              </a:extLst>
            </p:cNvPr>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807;p44">
              <a:extLst>
                <a:ext uri="{FF2B5EF4-FFF2-40B4-BE49-F238E27FC236}">
                  <a16:creationId xmlns:a16="http://schemas.microsoft.com/office/drawing/2014/main" id="{3F73040F-456C-95AA-BC05-13834E92AF03}"/>
                </a:ext>
              </a:extLst>
            </p:cNvPr>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808;p44">
              <a:extLst>
                <a:ext uri="{FF2B5EF4-FFF2-40B4-BE49-F238E27FC236}">
                  <a16:creationId xmlns:a16="http://schemas.microsoft.com/office/drawing/2014/main" id="{1DA5ECA1-8C38-2D8C-59F3-E0647E2B7208}"/>
                </a:ext>
              </a:extLst>
            </p:cNvPr>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809;p44">
              <a:extLst>
                <a:ext uri="{FF2B5EF4-FFF2-40B4-BE49-F238E27FC236}">
                  <a16:creationId xmlns:a16="http://schemas.microsoft.com/office/drawing/2014/main" id="{D09AD5A9-03A0-6472-6B72-B0B75FCBD6C3}"/>
                </a:ext>
              </a:extLst>
            </p:cNvPr>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810;p44">
              <a:extLst>
                <a:ext uri="{FF2B5EF4-FFF2-40B4-BE49-F238E27FC236}">
                  <a16:creationId xmlns:a16="http://schemas.microsoft.com/office/drawing/2014/main" id="{060F304A-A7DA-8EAD-7208-8819ABDB8025}"/>
                </a:ext>
              </a:extLst>
            </p:cNvPr>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811;p44">
              <a:extLst>
                <a:ext uri="{FF2B5EF4-FFF2-40B4-BE49-F238E27FC236}">
                  <a16:creationId xmlns:a16="http://schemas.microsoft.com/office/drawing/2014/main" id="{0B75EB7E-FD4B-25D9-0D89-F000499207DF}"/>
                </a:ext>
              </a:extLst>
            </p:cNvPr>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812;p44">
              <a:extLst>
                <a:ext uri="{FF2B5EF4-FFF2-40B4-BE49-F238E27FC236}">
                  <a16:creationId xmlns:a16="http://schemas.microsoft.com/office/drawing/2014/main" id="{B564E6E9-2F61-C85C-E4DC-FB8F6214D87D}"/>
                </a:ext>
              </a:extLst>
            </p:cNvPr>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813;p44">
              <a:extLst>
                <a:ext uri="{FF2B5EF4-FFF2-40B4-BE49-F238E27FC236}">
                  <a16:creationId xmlns:a16="http://schemas.microsoft.com/office/drawing/2014/main" id="{8F29167B-CE77-E670-F1C2-7B7D30424044}"/>
                </a:ext>
              </a:extLst>
            </p:cNvPr>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814;p44">
              <a:extLst>
                <a:ext uri="{FF2B5EF4-FFF2-40B4-BE49-F238E27FC236}">
                  <a16:creationId xmlns:a16="http://schemas.microsoft.com/office/drawing/2014/main" id="{61E36226-7E7F-852B-E9E2-1FF165EEF0CE}"/>
                </a:ext>
              </a:extLst>
            </p:cNvPr>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815;p44">
              <a:extLst>
                <a:ext uri="{FF2B5EF4-FFF2-40B4-BE49-F238E27FC236}">
                  <a16:creationId xmlns:a16="http://schemas.microsoft.com/office/drawing/2014/main" id="{1A3D6680-274A-F302-278B-82FBBBF7D39D}"/>
                </a:ext>
              </a:extLst>
            </p:cNvPr>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816;p44">
              <a:extLst>
                <a:ext uri="{FF2B5EF4-FFF2-40B4-BE49-F238E27FC236}">
                  <a16:creationId xmlns:a16="http://schemas.microsoft.com/office/drawing/2014/main" id="{8D6B7755-6A15-E6CA-B7D0-1AA235F8AEBC}"/>
                </a:ext>
              </a:extLst>
            </p:cNvPr>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817;p44">
              <a:extLst>
                <a:ext uri="{FF2B5EF4-FFF2-40B4-BE49-F238E27FC236}">
                  <a16:creationId xmlns:a16="http://schemas.microsoft.com/office/drawing/2014/main" id="{50A3554F-F8FC-7627-B681-585CB79DC789}"/>
                </a:ext>
              </a:extLst>
            </p:cNvPr>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818;p44">
              <a:extLst>
                <a:ext uri="{FF2B5EF4-FFF2-40B4-BE49-F238E27FC236}">
                  <a16:creationId xmlns:a16="http://schemas.microsoft.com/office/drawing/2014/main" id="{2D12BDC1-0151-481E-70E8-54C7F3CEF809}"/>
                </a:ext>
              </a:extLst>
            </p:cNvPr>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819;p44">
              <a:extLst>
                <a:ext uri="{FF2B5EF4-FFF2-40B4-BE49-F238E27FC236}">
                  <a16:creationId xmlns:a16="http://schemas.microsoft.com/office/drawing/2014/main" id="{0B89C9D9-17A4-00F7-30CD-57C866340BF8}"/>
                </a:ext>
              </a:extLst>
            </p:cNvPr>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820;p44">
              <a:extLst>
                <a:ext uri="{FF2B5EF4-FFF2-40B4-BE49-F238E27FC236}">
                  <a16:creationId xmlns:a16="http://schemas.microsoft.com/office/drawing/2014/main" id="{7BBEED4A-C68C-DA5F-D0BE-B5DD485CDB0A}"/>
                </a:ext>
              </a:extLst>
            </p:cNvPr>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821;p44">
              <a:extLst>
                <a:ext uri="{FF2B5EF4-FFF2-40B4-BE49-F238E27FC236}">
                  <a16:creationId xmlns:a16="http://schemas.microsoft.com/office/drawing/2014/main" id="{6925D90A-B19E-0F18-608A-3481D68294C3}"/>
                </a:ext>
              </a:extLst>
            </p:cNvPr>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822;p44">
              <a:extLst>
                <a:ext uri="{FF2B5EF4-FFF2-40B4-BE49-F238E27FC236}">
                  <a16:creationId xmlns:a16="http://schemas.microsoft.com/office/drawing/2014/main" id="{F88D6E91-7F30-06F6-DC4B-B7FC0872B944}"/>
                </a:ext>
              </a:extLst>
            </p:cNvPr>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823;p44">
              <a:extLst>
                <a:ext uri="{FF2B5EF4-FFF2-40B4-BE49-F238E27FC236}">
                  <a16:creationId xmlns:a16="http://schemas.microsoft.com/office/drawing/2014/main" id="{A5EC8B66-E21B-2F0B-1F19-5CBF6F045FD9}"/>
                </a:ext>
              </a:extLst>
            </p:cNvPr>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824;p44">
              <a:extLst>
                <a:ext uri="{FF2B5EF4-FFF2-40B4-BE49-F238E27FC236}">
                  <a16:creationId xmlns:a16="http://schemas.microsoft.com/office/drawing/2014/main" id="{BCE980B0-7388-8531-AB2E-11BCF8E725D5}"/>
                </a:ext>
              </a:extLst>
            </p:cNvPr>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825;p44">
              <a:extLst>
                <a:ext uri="{FF2B5EF4-FFF2-40B4-BE49-F238E27FC236}">
                  <a16:creationId xmlns:a16="http://schemas.microsoft.com/office/drawing/2014/main" id="{47FD75D7-2E3E-1AB8-D51B-C4B7E29590DD}"/>
                </a:ext>
              </a:extLst>
            </p:cNvPr>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826;p44">
              <a:extLst>
                <a:ext uri="{FF2B5EF4-FFF2-40B4-BE49-F238E27FC236}">
                  <a16:creationId xmlns:a16="http://schemas.microsoft.com/office/drawing/2014/main" id="{04D2E2D2-6C88-C7DB-D462-17DC7B89DB39}"/>
                </a:ext>
              </a:extLst>
            </p:cNvPr>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827;p44">
              <a:extLst>
                <a:ext uri="{FF2B5EF4-FFF2-40B4-BE49-F238E27FC236}">
                  <a16:creationId xmlns:a16="http://schemas.microsoft.com/office/drawing/2014/main" id="{347107B6-89C8-3E49-2407-0FBC2976B66C}"/>
                </a:ext>
              </a:extLst>
            </p:cNvPr>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828;p44">
              <a:extLst>
                <a:ext uri="{FF2B5EF4-FFF2-40B4-BE49-F238E27FC236}">
                  <a16:creationId xmlns:a16="http://schemas.microsoft.com/office/drawing/2014/main" id="{49485C31-3885-606E-6906-D70A0426332D}"/>
                </a:ext>
              </a:extLst>
            </p:cNvPr>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829;p44">
              <a:extLst>
                <a:ext uri="{FF2B5EF4-FFF2-40B4-BE49-F238E27FC236}">
                  <a16:creationId xmlns:a16="http://schemas.microsoft.com/office/drawing/2014/main" id="{92183314-F1A2-4FBC-FDB5-1878EA6BE858}"/>
                </a:ext>
              </a:extLst>
            </p:cNvPr>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830;p44">
              <a:extLst>
                <a:ext uri="{FF2B5EF4-FFF2-40B4-BE49-F238E27FC236}">
                  <a16:creationId xmlns:a16="http://schemas.microsoft.com/office/drawing/2014/main" id="{C0203250-C22F-258A-D663-C51BBC7D3420}"/>
                </a:ext>
              </a:extLst>
            </p:cNvPr>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831;p44">
              <a:extLst>
                <a:ext uri="{FF2B5EF4-FFF2-40B4-BE49-F238E27FC236}">
                  <a16:creationId xmlns:a16="http://schemas.microsoft.com/office/drawing/2014/main" id="{ADAF2632-0006-A8D3-32B0-E24B3D9BB794}"/>
                </a:ext>
              </a:extLst>
            </p:cNvPr>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832;p44">
              <a:extLst>
                <a:ext uri="{FF2B5EF4-FFF2-40B4-BE49-F238E27FC236}">
                  <a16:creationId xmlns:a16="http://schemas.microsoft.com/office/drawing/2014/main" id="{0C1D200D-D5A4-0151-6506-7C0BE219721A}"/>
                </a:ext>
              </a:extLst>
            </p:cNvPr>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833;p44">
              <a:extLst>
                <a:ext uri="{FF2B5EF4-FFF2-40B4-BE49-F238E27FC236}">
                  <a16:creationId xmlns:a16="http://schemas.microsoft.com/office/drawing/2014/main" id="{5B357203-C747-85A5-89DD-6C690F374935}"/>
                </a:ext>
              </a:extLst>
            </p:cNvPr>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834;p44">
              <a:extLst>
                <a:ext uri="{FF2B5EF4-FFF2-40B4-BE49-F238E27FC236}">
                  <a16:creationId xmlns:a16="http://schemas.microsoft.com/office/drawing/2014/main" id="{CF657E71-E935-CE82-68A0-CB23C7BC8D3B}"/>
                </a:ext>
              </a:extLst>
            </p:cNvPr>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835;p44">
              <a:extLst>
                <a:ext uri="{FF2B5EF4-FFF2-40B4-BE49-F238E27FC236}">
                  <a16:creationId xmlns:a16="http://schemas.microsoft.com/office/drawing/2014/main" id="{93FE5BEE-9987-5E34-E895-1B8AA24146EE}"/>
                </a:ext>
              </a:extLst>
            </p:cNvPr>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836;p44">
              <a:extLst>
                <a:ext uri="{FF2B5EF4-FFF2-40B4-BE49-F238E27FC236}">
                  <a16:creationId xmlns:a16="http://schemas.microsoft.com/office/drawing/2014/main" id="{FED1E0ED-C462-30F8-E56A-6CB6F4351740}"/>
                </a:ext>
              </a:extLst>
            </p:cNvPr>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837;p44">
              <a:extLst>
                <a:ext uri="{FF2B5EF4-FFF2-40B4-BE49-F238E27FC236}">
                  <a16:creationId xmlns:a16="http://schemas.microsoft.com/office/drawing/2014/main" id="{8D80A3A7-02BB-BFB7-C7B7-386A8AB0DB3A}"/>
                </a:ext>
              </a:extLst>
            </p:cNvPr>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838;p44">
              <a:extLst>
                <a:ext uri="{FF2B5EF4-FFF2-40B4-BE49-F238E27FC236}">
                  <a16:creationId xmlns:a16="http://schemas.microsoft.com/office/drawing/2014/main" id="{6F9E0553-C3C2-8CDA-4D41-7216E75A4817}"/>
                </a:ext>
              </a:extLst>
            </p:cNvPr>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839;p44">
              <a:extLst>
                <a:ext uri="{FF2B5EF4-FFF2-40B4-BE49-F238E27FC236}">
                  <a16:creationId xmlns:a16="http://schemas.microsoft.com/office/drawing/2014/main" id="{2DEBF2D4-FBB2-308C-CDA1-45C8093FCAEE}"/>
                </a:ext>
              </a:extLst>
            </p:cNvPr>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840;p44">
              <a:extLst>
                <a:ext uri="{FF2B5EF4-FFF2-40B4-BE49-F238E27FC236}">
                  <a16:creationId xmlns:a16="http://schemas.microsoft.com/office/drawing/2014/main" id="{1D32F764-AA8F-D7F5-6603-D5CED35BDD47}"/>
                </a:ext>
              </a:extLst>
            </p:cNvPr>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841;p44">
              <a:extLst>
                <a:ext uri="{FF2B5EF4-FFF2-40B4-BE49-F238E27FC236}">
                  <a16:creationId xmlns:a16="http://schemas.microsoft.com/office/drawing/2014/main" id="{0DA6E76E-2BC0-37B0-F216-1B1F8D999B28}"/>
                </a:ext>
              </a:extLst>
            </p:cNvPr>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842;p44">
              <a:extLst>
                <a:ext uri="{FF2B5EF4-FFF2-40B4-BE49-F238E27FC236}">
                  <a16:creationId xmlns:a16="http://schemas.microsoft.com/office/drawing/2014/main" id="{CEF9205A-0CE6-D790-FF79-7F63792EE1CE}"/>
                </a:ext>
              </a:extLst>
            </p:cNvPr>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843;p44">
              <a:extLst>
                <a:ext uri="{FF2B5EF4-FFF2-40B4-BE49-F238E27FC236}">
                  <a16:creationId xmlns:a16="http://schemas.microsoft.com/office/drawing/2014/main" id="{BC21A11D-C38B-3F03-3E31-FF11266787E3}"/>
                </a:ext>
              </a:extLst>
            </p:cNvPr>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844;p44">
              <a:extLst>
                <a:ext uri="{FF2B5EF4-FFF2-40B4-BE49-F238E27FC236}">
                  <a16:creationId xmlns:a16="http://schemas.microsoft.com/office/drawing/2014/main" id="{EBD949F6-7767-1FED-0864-F5ECFAE1377C}"/>
                </a:ext>
              </a:extLst>
            </p:cNvPr>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845;p44">
              <a:extLst>
                <a:ext uri="{FF2B5EF4-FFF2-40B4-BE49-F238E27FC236}">
                  <a16:creationId xmlns:a16="http://schemas.microsoft.com/office/drawing/2014/main" id="{381D58C5-A7F2-F73C-6F5B-CB2AB5440202}"/>
                </a:ext>
              </a:extLst>
            </p:cNvPr>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846;p44">
              <a:extLst>
                <a:ext uri="{FF2B5EF4-FFF2-40B4-BE49-F238E27FC236}">
                  <a16:creationId xmlns:a16="http://schemas.microsoft.com/office/drawing/2014/main" id="{D9938EAB-D2A7-AB5C-2254-F7319436B141}"/>
                </a:ext>
              </a:extLst>
            </p:cNvPr>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913;p38">
            <a:extLst>
              <a:ext uri="{FF2B5EF4-FFF2-40B4-BE49-F238E27FC236}">
                <a16:creationId xmlns:a16="http://schemas.microsoft.com/office/drawing/2014/main" id="{26E099EC-B8BA-1DAE-76FD-E3787D5E3609}"/>
              </a:ext>
            </a:extLst>
          </p:cNvPr>
          <p:cNvSpPr txBox="1">
            <a:spLocks noGrp="1"/>
          </p:cNvSpPr>
          <p:nvPr>
            <p:ph type="body" idx="1"/>
          </p:nvPr>
        </p:nvSpPr>
        <p:spPr>
          <a:xfrm>
            <a:off x="3316800" y="1897228"/>
            <a:ext cx="2510400" cy="787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H" dirty="0"/>
              <a:t>Bob </a:t>
            </a:r>
            <a:r>
              <a:rPr lang="en-CH" dirty="0" err="1"/>
              <a:t>sendet</a:t>
            </a:r>
            <a:r>
              <a:rPr lang="en-CH" dirty="0"/>
              <a:t> </a:t>
            </a:r>
            <a:r>
              <a:rPr lang="en-CH" dirty="0" err="1"/>
              <a:t>eine</a:t>
            </a:r>
            <a:r>
              <a:rPr lang="en-CH" dirty="0"/>
              <a:t> </a:t>
            </a:r>
            <a:r>
              <a:rPr lang="en-CH" dirty="0" err="1"/>
              <a:t>Anfrage</a:t>
            </a:r>
            <a:r>
              <a:rPr lang="en-CH" dirty="0"/>
              <a:t> an Alice, um </a:t>
            </a:r>
            <a:r>
              <a:rPr lang="en-CH" dirty="0" err="1"/>
              <a:t>einen</a:t>
            </a:r>
            <a:r>
              <a:rPr lang="en-CH" dirty="0"/>
              <a:t> </a:t>
            </a:r>
            <a:r>
              <a:rPr lang="en-CH" dirty="0" err="1"/>
              <a:t>sicheren</a:t>
            </a:r>
            <a:r>
              <a:rPr lang="en-CH" dirty="0"/>
              <a:t> Kanal </a:t>
            </a:r>
            <a:r>
              <a:rPr lang="en-CH" dirty="0" err="1"/>
              <a:t>aufzubauen</a:t>
            </a:r>
            <a:endParaRPr dirty="0"/>
          </a:p>
        </p:txBody>
      </p:sp>
      <p:sp>
        <p:nvSpPr>
          <p:cNvPr id="614" name="Google Shape;914;p38">
            <a:extLst>
              <a:ext uri="{FF2B5EF4-FFF2-40B4-BE49-F238E27FC236}">
                <a16:creationId xmlns:a16="http://schemas.microsoft.com/office/drawing/2014/main" id="{C393E84A-9B36-07A6-9851-B70CC3F9ABAF}"/>
              </a:ext>
            </a:extLst>
          </p:cNvPr>
          <p:cNvSpPr txBox="1">
            <a:spLocks noGrp="1"/>
          </p:cNvSpPr>
          <p:nvPr>
            <p:ph type="title" idx="2"/>
          </p:nvPr>
        </p:nvSpPr>
        <p:spPr>
          <a:xfrm>
            <a:off x="3316800" y="1371079"/>
            <a:ext cx="2510400" cy="53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H" sz="2800" dirty="0"/>
              <a:t>1. Handshake</a:t>
            </a:r>
            <a:endParaRPr sz="2800" dirty="0"/>
          </a:p>
        </p:txBody>
      </p:sp>
    </p:spTree>
    <p:extLst>
      <p:ext uri="{BB962C8B-B14F-4D97-AF65-F5344CB8AC3E}">
        <p14:creationId xmlns:p14="http://schemas.microsoft.com/office/powerpoint/2010/main" val="2899708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1">
          <a:extLst>
            <a:ext uri="{FF2B5EF4-FFF2-40B4-BE49-F238E27FC236}">
              <a16:creationId xmlns:a16="http://schemas.microsoft.com/office/drawing/2014/main" id="{2C35B55C-C381-5A42-3803-603BF2A525BC}"/>
            </a:ext>
          </a:extLst>
        </p:cNvPr>
        <p:cNvGrpSpPr/>
        <p:nvPr/>
      </p:nvGrpSpPr>
      <p:grpSpPr>
        <a:xfrm>
          <a:off x="0" y="0"/>
          <a:ext cx="0" cy="0"/>
          <a:chOff x="0" y="0"/>
          <a:chExt cx="0" cy="0"/>
        </a:xfrm>
      </p:grpSpPr>
      <p:sp>
        <p:nvSpPr>
          <p:cNvPr id="612" name="Google Shape;612;p35">
            <a:extLst>
              <a:ext uri="{FF2B5EF4-FFF2-40B4-BE49-F238E27FC236}">
                <a16:creationId xmlns:a16="http://schemas.microsoft.com/office/drawing/2014/main" id="{B73C5C3F-5607-8CFA-2EC3-A7C69B62FC95}"/>
              </a:ext>
            </a:extLst>
          </p:cNvPr>
          <p:cNvSpPr txBox="1">
            <a:spLocks noGrp="1"/>
          </p:cNvSpPr>
          <p:nvPr>
            <p:ph type="title"/>
          </p:nvPr>
        </p:nvSpPr>
        <p:spPr>
          <a:xfrm>
            <a:off x="620874" y="26341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Alice &amp; Bob</a:t>
            </a:r>
            <a:endParaRPr sz="3200" b="1" dirty="0"/>
          </a:p>
        </p:txBody>
      </p:sp>
      <p:grpSp>
        <p:nvGrpSpPr>
          <p:cNvPr id="2" name="Google Shape;1653;p44">
            <a:extLst>
              <a:ext uri="{FF2B5EF4-FFF2-40B4-BE49-F238E27FC236}">
                <a16:creationId xmlns:a16="http://schemas.microsoft.com/office/drawing/2014/main" id="{80827CA7-E905-DBA6-96A5-A307ABA13694}"/>
              </a:ext>
            </a:extLst>
          </p:cNvPr>
          <p:cNvGrpSpPr/>
          <p:nvPr/>
        </p:nvGrpSpPr>
        <p:grpSpPr>
          <a:xfrm flipH="1">
            <a:off x="6423576" y="803113"/>
            <a:ext cx="2285012" cy="4128237"/>
            <a:chOff x="2360075" y="238275"/>
            <a:chExt cx="2899025" cy="5237550"/>
          </a:xfrm>
        </p:grpSpPr>
        <p:sp>
          <p:nvSpPr>
            <p:cNvPr id="3" name="Google Shape;1654;p44">
              <a:extLst>
                <a:ext uri="{FF2B5EF4-FFF2-40B4-BE49-F238E27FC236}">
                  <a16:creationId xmlns:a16="http://schemas.microsoft.com/office/drawing/2014/main" id="{02D852AB-E782-8BBB-0534-10FC2AAC30A1}"/>
                </a:ext>
              </a:extLst>
            </p:cNvPr>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5;p44">
              <a:extLst>
                <a:ext uri="{FF2B5EF4-FFF2-40B4-BE49-F238E27FC236}">
                  <a16:creationId xmlns:a16="http://schemas.microsoft.com/office/drawing/2014/main" id="{EF61CD7B-C6C8-B012-CD69-22A8FD776787}"/>
                </a:ext>
              </a:extLst>
            </p:cNvPr>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6;p44">
              <a:extLst>
                <a:ext uri="{FF2B5EF4-FFF2-40B4-BE49-F238E27FC236}">
                  <a16:creationId xmlns:a16="http://schemas.microsoft.com/office/drawing/2014/main" id="{67533D80-5DE2-B4D0-AB9D-A89A88932D82}"/>
                </a:ext>
              </a:extLst>
            </p:cNvPr>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7;p44">
              <a:extLst>
                <a:ext uri="{FF2B5EF4-FFF2-40B4-BE49-F238E27FC236}">
                  <a16:creationId xmlns:a16="http://schemas.microsoft.com/office/drawing/2014/main" id="{1B016361-6BB1-88CA-D521-87C4A08C9F19}"/>
                </a:ext>
              </a:extLst>
            </p:cNvPr>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8;p44">
              <a:extLst>
                <a:ext uri="{FF2B5EF4-FFF2-40B4-BE49-F238E27FC236}">
                  <a16:creationId xmlns:a16="http://schemas.microsoft.com/office/drawing/2014/main" id="{3BE861C8-C188-1E72-B39A-C32A7A33C08C}"/>
                </a:ext>
              </a:extLst>
            </p:cNvPr>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9;p44">
              <a:extLst>
                <a:ext uri="{FF2B5EF4-FFF2-40B4-BE49-F238E27FC236}">
                  <a16:creationId xmlns:a16="http://schemas.microsoft.com/office/drawing/2014/main" id="{0F7093E1-09C6-11DA-2AFE-747FE554B44F}"/>
                </a:ext>
              </a:extLst>
            </p:cNvPr>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0;p44">
              <a:extLst>
                <a:ext uri="{FF2B5EF4-FFF2-40B4-BE49-F238E27FC236}">
                  <a16:creationId xmlns:a16="http://schemas.microsoft.com/office/drawing/2014/main" id="{6CEF959C-730B-B18C-1AF7-C48DB13AE798}"/>
                </a:ext>
              </a:extLst>
            </p:cNvPr>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1;p44">
              <a:extLst>
                <a:ext uri="{FF2B5EF4-FFF2-40B4-BE49-F238E27FC236}">
                  <a16:creationId xmlns:a16="http://schemas.microsoft.com/office/drawing/2014/main" id="{E74FC53B-D479-5E6D-F7FB-51D4C8E4DEF8}"/>
                </a:ext>
              </a:extLst>
            </p:cNvPr>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2;p44">
              <a:extLst>
                <a:ext uri="{FF2B5EF4-FFF2-40B4-BE49-F238E27FC236}">
                  <a16:creationId xmlns:a16="http://schemas.microsoft.com/office/drawing/2014/main" id="{05D25100-B580-CABA-94D6-41B412D1A870}"/>
                </a:ext>
              </a:extLst>
            </p:cNvPr>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3;p44">
              <a:extLst>
                <a:ext uri="{FF2B5EF4-FFF2-40B4-BE49-F238E27FC236}">
                  <a16:creationId xmlns:a16="http://schemas.microsoft.com/office/drawing/2014/main" id="{48263C34-AA41-FFDB-59D7-2F1B3B845BC0}"/>
                </a:ext>
              </a:extLst>
            </p:cNvPr>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4;p44">
              <a:extLst>
                <a:ext uri="{FF2B5EF4-FFF2-40B4-BE49-F238E27FC236}">
                  <a16:creationId xmlns:a16="http://schemas.microsoft.com/office/drawing/2014/main" id="{6B4B3B20-8C03-53F3-1695-1F495CA31F92}"/>
                </a:ext>
              </a:extLst>
            </p:cNvPr>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5;p44">
              <a:extLst>
                <a:ext uri="{FF2B5EF4-FFF2-40B4-BE49-F238E27FC236}">
                  <a16:creationId xmlns:a16="http://schemas.microsoft.com/office/drawing/2014/main" id="{43AC65F0-E03C-33B6-40C1-64F8A9FB9301}"/>
                </a:ext>
              </a:extLst>
            </p:cNvPr>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6;p44">
              <a:extLst>
                <a:ext uri="{FF2B5EF4-FFF2-40B4-BE49-F238E27FC236}">
                  <a16:creationId xmlns:a16="http://schemas.microsoft.com/office/drawing/2014/main" id="{9DCD1271-3B76-5EFD-86E6-69D75F98FE54}"/>
                </a:ext>
              </a:extLst>
            </p:cNvPr>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7;p44">
              <a:extLst>
                <a:ext uri="{FF2B5EF4-FFF2-40B4-BE49-F238E27FC236}">
                  <a16:creationId xmlns:a16="http://schemas.microsoft.com/office/drawing/2014/main" id="{754B60C2-5A5A-A0C5-6664-124A0CE72B0F}"/>
                </a:ext>
              </a:extLst>
            </p:cNvPr>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8;p44">
              <a:extLst>
                <a:ext uri="{FF2B5EF4-FFF2-40B4-BE49-F238E27FC236}">
                  <a16:creationId xmlns:a16="http://schemas.microsoft.com/office/drawing/2014/main" id="{23D16A4B-A176-FFFD-9004-FBF8BB55EFB8}"/>
                </a:ext>
              </a:extLst>
            </p:cNvPr>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9;p44">
              <a:extLst>
                <a:ext uri="{FF2B5EF4-FFF2-40B4-BE49-F238E27FC236}">
                  <a16:creationId xmlns:a16="http://schemas.microsoft.com/office/drawing/2014/main" id="{8F69DAB0-5C00-C87F-54B9-79D6FD5FBE60}"/>
                </a:ext>
              </a:extLst>
            </p:cNvPr>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0;p44">
              <a:extLst>
                <a:ext uri="{FF2B5EF4-FFF2-40B4-BE49-F238E27FC236}">
                  <a16:creationId xmlns:a16="http://schemas.microsoft.com/office/drawing/2014/main" id="{ABF272DA-3E09-06C9-7604-71CC7F12EA6F}"/>
                </a:ext>
              </a:extLst>
            </p:cNvPr>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1;p44">
              <a:extLst>
                <a:ext uri="{FF2B5EF4-FFF2-40B4-BE49-F238E27FC236}">
                  <a16:creationId xmlns:a16="http://schemas.microsoft.com/office/drawing/2014/main" id="{89821B06-2A40-169D-1018-1456F8A72B5C}"/>
                </a:ext>
              </a:extLst>
            </p:cNvPr>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2;p44">
              <a:extLst>
                <a:ext uri="{FF2B5EF4-FFF2-40B4-BE49-F238E27FC236}">
                  <a16:creationId xmlns:a16="http://schemas.microsoft.com/office/drawing/2014/main" id="{E8B80191-8D03-25BC-DC8F-CF391908462B}"/>
                </a:ext>
              </a:extLst>
            </p:cNvPr>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3;p44">
              <a:extLst>
                <a:ext uri="{FF2B5EF4-FFF2-40B4-BE49-F238E27FC236}">
                  <a16:creationId xmlns:a16="http://schemas.microsoft.com/office/drawing/2014/main" id="{21C4DD22-18D1-62BD-2E58-331E08523588}"/>
                </a:ext>
              </a:extLst>
            </p:cNvPr>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4;p44">
              <a:extLst>
                <a:ext uri="{FF2B5EF4-FFF2-40B4-BE49-F238E27FC236}">
                  <a16:creationId xmlns:a16="http://schemas.microsoft.com/office/drawing/2014/main" id="{747EE70B-3ED0-9F62-6F92-E4C9C60F5172}"/>
                </a:ext>
              </a:extLst>
            </p:cNvPr>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5;p44">
              <a:extLst>
                <a:ext uri="{FF2B5EF4-FFF2-40B4-BE49-F238E27FC236}">
                  <a16:creationId xmlns:a16="http://schemas.microsoft.com/office/drawing/2014/main" id="{CE5C4AB4-5094-A470-8468-C544F4220DE2}"/>
                </a:ext>
              </a:extLst>
            </p:cNvPr>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6;p44">
              <a:extLst>
                <a:ext uri="{FF2B5EF4-FFF2-40B4-BE49-F238E27FC236}">
                  <a16:creationId xmlns:a16="http://schemas.microsoft.com/office/drawing/2014/main" id="{4E4DED74-B409-196E-1C39-3576669CF66F}"/>
                </a:ext>
              </a:extLst>
            </p:cNvPr>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7;p44">
              <a:extLst>
                <a:ext uri="{FF2B5EF4-FFF2-40B4-BE49-F238E27FC236}">
                  <a16:creationId xmlns:a16="http://schemas.microsoft.com/office/drawing/2014/main" id="{F5019EBD-AB3F-FFDD-E253-564A53264BF2}"/>
                </a:ext>
              </a:extLst>
            </p:cNvPr>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8;p44">
              <a:extLst>
                <a:ext uri="{FF2B5EF4-FFF2-40B4-BE49-F238E27FC236}">
                  <a16:creationId xmlns:a16="http://schemas.microsoft.com/office/drawing/2014/main" id="{AAA2FC6B-4BE4-F156-C734-EDFAEF8BE4E4}"/>
                </a:ext>
              </a:extLst>
            </p:cNvPr>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9;p44">
              <a:extLst>
                <a:ext uri="{FF2B5EF4-FFF2-40B4-BE49-F238E27FC236}">
                  <a16:creationId xmlns:a16="http://schemas.microsoft.com/office/drawing/2014/main" id="{9657D996-177C-7F2A-A100-BB80D0E72D63}"/>
                </a:ext>
              </a:extLst>
            </p:cNvPr>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0;p44">
              <a:extLst>
                <a:ext uri="{FF2B5EF4-FFF2-40B4-BE49-F238E27FC236}">
                  <a16:creationId xmlns:a16="http://schemas.microsoft.com/office/drawing/2014/main" id="{26276BEE-0496-CE5A-D2B4-9707D09A9D21}"/>
                </a:ext>
              </a:extLst>
            </p:cNvPr>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1;p44">
              <a:extLst>
                <a:ext uri="{FF2B5EF4-FFF2-40B4-BE49-F238E27FC236}">
                  <a16:creationId xmlns:a16="http://schemas.microsoft.com/office/drawing/2014/main" id="{44099E44-E35F-8115-2AAA-D566F589CCA1}"/>
                </a:ext>
              </a:extLst>
            </p:cNvPr>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2;p44">
              <a:extLst>
                <a:ext uri="{FF2B5EF4-FFF2-40B4-BE49-F238E27FC236}">
                  <a16:creationId xmlns:a16="http://schemas.microsoft.com/office/drawing/2014/main" id="{170852DD-1141-91A2-260F-7F03C408513C}"/>
                </a:ext>
              </a:extLst>
            </p:cNvPr>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3;p44">
              <a:extLst>
                <a:ext uri="{FF2B5EF4-FFF2-40B4-BE49-F238E27FC236}">
                  <a16:creationId xmlns:a16="http://schemas.microsoft.com/office/drawing/2014/main" id="{573B1405-BE62-6D6E-8C61-0B23AED5D7F7}"/>
                </a:ext>
              </a:extLst>
            </p:cNvPr>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4;p44">
              <a:extLst>
                <a:ext uri="{FF2B5EF4-FFF2-40B4-BE49-F238E27FC236}">
                  <a16:creationId xmlns:a16="http://schemas.microsoft.com/office/drawing/2014/main" id="{B02D3B6F-79E2-F827-0A0A-FCA6137A8EAE}"/>
                </a:ext>
              </a:extLst>
            </p:cNvPr>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5;p44">
              <a:extLst>
                <a:ext uri="{FF2B5EF4-FFF2-40B4-BE49-F238E27FC236}">
                  <a16:creationId xmlns:a16="http://schemas.microsoft.com/office/drawing/2014/main" id="{020B0272-BF03-24ED-8729-B01D1005768D}"/>
                </a:ext>
              </a:extLst>
            </p:cNvPr>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6;p44">
              <a:extLst>
                <a:ext uri="{FF2B5EF4-FFF2-40B4-BE49-F238E27FC236}">
                  <a16:creationId xmlns:a16="http://schemas.microsoft.com/office/drawing/2014/main" id="{CE9DCA79-85F2-25B5-7B88-101E67342122}"/>
                </a:ext>
              </a:extLst>
            </p:cNvPr>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7;p44">
              <a:extLst>
                <a:ext uri="{FF2B5EF4-FFF2-40B4-BE49-F238E27FC236}">
                  <a16:creationId xmlns:a16="http://schemas.microsoft.com/office/drawing/2014/main" id="{8C4F6B91-F5BA-02FB-1E6E-564F80E53B20}"/>
                </a:ext>
              </a:extLst>
            </p:cNvPr>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8;p44">
              <a:extLst>
                <a:ext uri="{FF2B5EF4-FFF2-40B4-BE49-F238E27FC236}">
                  <a16:creationId xmlns:a16="http://schemas.microsoft.com/office/drawing/2014/main" id="{58BD20F3-F96A-0513-8148-B2B5DA191C5F}"/>
                </a:ext>
              </a:extLst>
            </p:cNvPr>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9;p44">
              <a:extLst>
                <a:ext uri="{FF2B5EF4-FFF2-40B4-BE49-F238E27FC236}">
                  <a16:creationId xmlns:a16="http://schemas.microsoft.com/office/drawing/2014/main" id="{16237577-A354-BF42-5903-01621B55468D}"/>
                </a:ext>
              </a:extLst>
            </p:cNvPr>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0;p44">
              <a:extLst>
                <a:ext uri="{FF2B5EF4-FFF2-40B4-BE49-F238E27FC236}">
                  <a16:creationId xmlns:a16="http://schemas.microsoft.com/office/drawing/2014/main" id="{04F5C1CD-FE50-90F4-F051-EAB54CA6CF6B}"/>
                </a:ext>
              </a:extLst>
            </p:cNvPr>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1;p44">
              <a:extLst>
                <a:ext uri="{FF2B5EF4-FFF2-40B4-BE49-F238E27FC236}">
                  <a16:creationId xmlns:a16="http://schemas.microsoft.com/office/drawing/2014/main" id="{C611B724-7E20-DC4E-F852-DC1BF10E7ED8}"/>
                </a:ext>
              </a:extLst>
            </p:cNvPr>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2;p44">
              <a:extLst>
                <a:ext uri="{FF2B5EF4-FFF2-40B4-BE49-F238E27FC236}">
                  <a16:creationId xmlns:a16="http://schemas.microsoft.com/office/drawing/2014/main" id="{E3AFA9FD-201D-A043-1D44-E14132EF30E4}"/>
                </a:ext>
              </a:extLst>
            </p:cNvPr>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3;p44">
              <a:extLst>
                <a:ext uri="{FF2B5EF4-FFF2-40B4-BE49-F238E27FC236}">
                  <a16:creationId xmlns:a16="http://schemas.microsoft.com/office/drawing/2014/main" id="{A07CB2E0-F98C-7DA9-E6E6-1755F0EE91C0}"/>
                </a:ext>
              </a:extLst>
            </p:cNvPr>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4;p44">
              <a:extLst>
                <a:ext uri="{FF2B5EF4-FFF2-40B4-BE49-F238E27FC236}">
                  <a16:creationId xmlns:a16="http://schemas.microsoft.com/office/drawing/2014/main" id="{9177F952-39CD-49F1-AE5A-BFB8D7A3D4AE}"/>
                </a:ext>
              </a:extLst>
            </p:cNvPr>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5;p44">
              <a:extLst>
                <a:ext uri="{FF2B5EF4-FFF2-40B4-BE49-F238E27FC236}">
                  <a16:creationId xmlns:a16="http://schemas.microsoft.com/office/drawing/2014/main" id="{E35AF342-36BF-F480-BA72-61B135BD54EC}"/>
                </a:ext>
              </a:extLst>
            </p:cNvPr>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44">
              <a:extLst>
                <a:ext uri="{FF2B5EF4-FFF2-40B4-BE49-F238E27FC236}">
                  <a16:creationId xmlns:a16="http://schemas.microsoft.com/office/drawing/2014/main" id="{5583ADFD-EDD8-3183-271E-B90A5FFD95FF}"/>
                </a:ext>
              </a:extLst>
            </p:cNvPr>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44">
              <a:extLst>
                <a:ext uri="{FF2B5EF4-FFF2-40B4-BE49-F238E27FC236}">
                  <a16:creationId xmlns:a16="http://schemas.microsoft.com/office/drawing/2014/main" id="{22C58F55-61D0-0785-4FB5-47D9163E39BE}"/>
                </a:ext>
              </a:extLst>
            </p:cNvPr>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8;p44">
              <a:extLst>
                <a:ext uri="{FF2B5EF4-FFF2-40B4-BE49-F238E27FC236}">
                  <a16:creationId xmlns:a16="http://schemas.microsoft.com/office/drawing/2014/main" id="{1A56DBFE-2414-3AC1-4660-643A198CD75E}"/>
                </a:ext>
              </a:extLst>
            </p:cNvPr>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9;p44">
              <a:extLst>
                <a:ext uri="{FF2B5EF4-FFF2-40B4-BE49-F238E27FC236}">
                  <a16:creationId xmlns:a16="http://schemas.microsoft.com/office/drawing/2014/main" id="{3C46745C-4632-9268-8FFA-4430D9E136A0}"/>
                </a:ext>
              </a:extLst>
            </p:cNvPr>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0;p44">
              <a:extLst>
                <a:ext uri="{FF2B5EF4-FFF2-40B4-BE49-F238E27FC236}">
                  <a16:creationId xmlns:a16="http://schemas.microsoft.com/office/drawing/2014/main" id="{985B6FA4-73FB-FC16-6947-4E8C44D998E5}"/>
                </a:ext>
              </a:extLst>
            </p:cNvPr>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1;p44">
              <a:extLst>
                <a:ext uri="{FF2B5EF4-FFF2-40B4-BE49-F238E27FC236}">
                  <a16:creationId xmlns:a16="http://schemas.microsoft.com/office/drawing/2014/main" id="{27F267C9-E628-18FF-F871-5CD27128FD62}"/>
                </a:ext>
              </a:extLst>
            </p:cNvPr>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2;p44">
              <a:extLst>
                <a:ext uri="{FF2B5EF4-FFF2-40B4-BE49-F238E27FC236}">
                  <a16:creationId xmlns:a16="http://schemas.microsoft.com/office/drawing/2014/main" id="{06590BBC-9E39-7603-864C-8EA4BB624302}"/>
                </a:ext>
              </a:extLst>
            </p:cNvPr>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3;p44">
              <a:extLst>
                <a:ext uri="{FF2B5EF4-FFF2-40B4-BE49-F238E27FC236}">
                  <a16:creationId xmlns:a16="http://schemas.microsoft.com/office/drawing/2014/main" id="{1AFBBE74-3FD0-B638-F045-AFC245C1AD76}"/>
                </a:ext>
              </a:extLst>
            </p:cNvPr>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4;p44">
              <a:extLst>
                <a:ext uri="{FF2B5EF4-FFF2-40B4-BE49-F238E27FC236}">
                  <a16:creationId xmlns:a16="http://schemas.microsoft.com/office/drawing/2014/main" id="{3D0C93CB-B520-2F1B-C48D-AA2A8E3F60A3}"/>
                </a:ext>
              </a:extLst>
            </p:cNvPr>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5;p44">
              <a:extLst>
                <a:ext uri="{FF2B5EF4-FFF2-40B4-BE49-F238E27FC236}">
                  <a16:creationId xmlns:a16="http://schemas.microsoft.com/office/drawing/2014/main" id="{DEC35239-90C2-8487-5A9B-B14BCA5AF09E}"/>
                </a:ext>
              </a:extLst>
            </p:cNvPr>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6;p44">
              <a:extLst>
                <a:ext uri="{FF2B5EF4-FFF2-40B4-BE49-F238E27FC236}">
                  <a16:creationId xmlns:a16="http://schemas.microsoft.com/office/drawing/2014/main" id="{7E4197C8-19CB-61DA-E6AA-836D3655A662}"/>
                </a:ext>
              </a:extLst>
            </p:cNvPr>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7;p44">
              <a:extLst>
                <a:ext uri="{FF2B5EF4-FFF2-40B4-BE49-F238E27FC236}">
                  <a16:creationId xmlns:a16="http://schemas.microsoft.com/office/drawing/2014/main" id="{742682B4-3C7B-F8B1-485E-0506EA9631DD}"/>
                </a:ext>
              </a:extLst>
            </p:cNvPr>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8;p44">
              <a:extLst>
                <a:ext uri="{FF2B5EF4-FFF2-40B4-BE49-F238E27FC236}">
                  <a16:creationId xmlns:a16="http://schemas.microsoft.com/office/drawing/2014/main" id="{68C5DE0B-7076-1E2C-257C-8FE0C8FB2BE6}"/>
                </a:ext>
              </a:extLst>
            </p:cNvPr>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9;p44">
              <a:extLst>
                <a:ext uri="{FF2B5EF4-FFF2-40B4-BE49-F238E27FC236}">
                  <a16:creationId xmlns:a16="http://schemas.microsoft.com/office/drawing/2014/main" id="{D9F549BE-3D7F-7457-E879-60B2A808590B}"/>
                </a:ext>
              </a:extLst>
            </p:cNvPr>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0;p44">
              <a:extLst>
                <a:ext uri="{FF2B5EF4-FFF2-40B4-BE49-F238E27FC236}">
                  <a16:creationId xmlns:a16="http://schemas.microsoft.com/office/drawing/2014/main" id="{516CAE18-38CA-DBB4-A1F1-F3ACEEFD064F}"/>
                </a:ext>
              </a:extLst>
            </p:cNvPr>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1;p44">
              <a:extLst>
                <a:ext uri="{FF2B5EF4-FFF2-40B4-BE49-F238E27FC236}">
                  <a16:creationId xmlns:a16="http://schemas.microsoft.com/office/drawing/2014/main" id="{686393EF-B53E-6F06-9353-367F7FCEB21F}"/>
                </a:ext>
              </a:extLst>
            </p:cNvPr>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2;p44">
              <a:extLst>
                <a:ext uri="{FF2B5EF4-FFF2-40B4-BE49-F238E27FC236}">
                  <a16:creationId xmlns:a16="http://schemas.microsoft.com/office/drawing/2014/main" id="{1FFAA6F2-8D05-DF06-7143-D51404319E27}"/>
                </a:ext>
              </a:extLst>
            </p:cNvPr>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3;p44">
              <a:extLst>
                <a:ext uri="{FF2B5EF4-FFF2-40B4-BE49-F238E27FC236}">
                  <a16:creationId xmlns:a16="http://schemas.microsoft.com/office/drawing/2014/main" id="{25EC52CA-4E6F-68CF-2D51-0FE2D57B00F3}"/>
                </a:ext>
              </a:extLst>
            </p:cNvPr>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4;p44">
              <a:extLst>
                <a:ext uri="{FF2B5EF4-FFF2-40B4-BE49-F238E27FC236}">
                  <a16:creationId xmlns:a16="http://schemas.microsoft.com/office/drawing/2014/main" id="{DA6AB96E-6358-79BA-080D-929A155658DF}"/>
                </a:ext>
              </a:extLst>
            </p:cNvPr>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715;p44">
              <a:extLst>
                <a:ext uri="{FF2B5EF4-FFF2-40B4-BE49-F238E27FC236}">
                  <a16:creationId xmlns:a16="http://schemas.microsoft.com/office/drawing/2014/main" id="{4009739F-BC6D-1A8B-BEA4-AE1F004848B9}"/>
                </a:ext>
              </a:extLst>
            </p:cNvPr>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716;p44">
              <a:extLst>
                <a:ext uri="{FF2B5EF4-FFF2-40B4-BE49-F238E27FC236}">
                  <a16:creationId xmlns:a16="http://schemas.microsoft.com/office/drawing/2014/main" id="{337FE33F-CFBC-8F43-1D30-6801AAE68109}"/>
                </a:ext>
              </a:extLst>
            </p:cNvPr>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717;p44">
              <a:extLst>
                <a:ext uri="{FF2B5EF4-FFF2-40B4-BE49-F238E27FC236}">
                  <a16:creationId xmlns:a16="http://schemas.microsoft.com/office/drawing/2014/main" id="{3F6A0A49-FC77-32A9-430D-262441DFD999}"/>
                </a:ext>
              </a:extLst>
            </p:cNvPr>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718;p44">
              <a:extLst>
                <a:ext uri="{FF2B5EF4-FFF2-40B4-BE49-F238E27FC236}">
                  <a16:creationId xmlns:a16="http://schemas.microsoft.com/office/drawing/2014/main" id="{8D95DB44-FF71-E478-A7E9-72010E7A7ED6}"/>
                </a:ext>
              </a:extLst>
            </p:cNvPr>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719;p44">
              <a:extLst>
                <a:ext uri="{FF2B5EF4-FFF2-40B4-BE49-F238E27FC236}">
                  <a16:creationId xmlns:a16="http://schemas.microsoft.com/office/drawing/2014/main" id="{68F1B86A-DB6D-742E-224B-D405116616BF}"/>
                </a:ext>
              </a:extLst>
            </p:cNvPr>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720;p44">
              <a:extLst>
                <a:ext uri="{FF2B5EF4-FFF2-40B4-BE49-F238E27FC236}">
                  <a16:creationId xmlns:a16="http://schemas.microsoft.com/office/drawing/2014/main" id="{54C18781-2815-44DA-A0DB-2393A30297C5}"/>
                </a:ext>
              </a:extLst>
            </p:cNvPr>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721;p44">
              <a:extLst>
                <a:ext uri="{FF2B5EF4-FFF2-40B4-BE49-F238E27FC236}">
                  <a16:creationId xmlns:a16="http://schemas.microsoft.com/office/drawing/2014/main" id="{CDEE9D85-9A27-867F-50A8-AFA55F1B3DD1}"/>
                </a:ext>
              </a:extLst>
            </p:cNvPr>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722;p44">
              <a:extLst>
                <a:ext uri="{FF2B5EF4-FFF2-40B4-BE49-F238E27FC236}">
                  <a16:creationId xmlns:a16="http://schemas.microsoft.com/office/drawing/2014/main" id="{A9D9FD06-C720-9366-F4BE-4C3681D5EA12}"/>
                </a:ext>
              </a:extLst>
            </p:cNvPr>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723;p44">
              <a:extLst>
                <a:ext uri="{FF2B5EF4-FFF2-40B4-BE49-F238E27FC236}">
                  <a16:creationId xmlns:a16="http://schemas.microsoft.com/office/drawing/2014/main" id="{8386AD6C-D7B2-392B-B791-CE76520E7B14}"/>
                </a:ext>
              </a:extLst>
            </p:cNvPr>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724;p44">
              <a:extLst>
                <a:ext uri="{FF2B5EF4-FFF2-40B4-BE49-F238E27FC236}">
                  <a16:creationId xmlns:a16="http://schemas.microsoft.com/office/drawing/2014/main" id="{A06938BB-EAFF-707A-206E-684CAD11ED49}"/>
                </a:ext>
              </a:extLst>
            </p:cNvPr>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725;p44">
              <a:extLst>
                <a:ext uri="{FF2B5EF4-FFF2-40B4-BE49-F238E27FC236}">
                  <a16:creationId xmlns:a16="http://schemas.microsoft.com/office/drawing/2014/main" id="{2B8ACBBF-DBE2-C16C-DD81-5446D87BC5E2}"/>
                </a:ext>
              </a:extLst>
            </p:cNvPr>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726;p44">
              <a:extLst>
                <a:ext uri="{FF2B5EF4-FFF2-40B4-BE49-F238E27FC236}">
                  <a16:creationId xmlns:a16="http://schemas.microsoft.com/office/drawing/2014/main" id="{D72C18AF-FE6C-8E04-50E5-065D8516CB72}"/>
                </a:ext>
              </a:extLst>
            </p:cNvPr>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727;p44">
              <a:extLst>
                <a:ext uri="{FF2B5EF4-FFF2-40B4-BE49-F238E27FC236}">
                  <a16:creationId xmlns:a16="http://schemas.microsoft.com/office/drawing/2014/main" id="{A68FEAD0-2467-8942-36FE-A1E3DA33E52D}"/>
                </a:ext>
              </a:extLst>
            </p:cNvPr>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728;p44">
              <a:extLst>
                <a:ext uri="{FF2B5EF4-FFF2-40B4-BE49-F238E27FC236}">
                  <a16:creationId xmlns:a16="http://schemas.microsoft.com/office/drawing/2014/main" id="{97312F19-5DB3-03B2-4D25-100D7285C0F0}"/>
                </a:ext>
              </a:extLst>
            </p:cNvPr>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729;p44">
              <a:extLst>
                <a:ext uri="{FF2B5EF4-FFF2-40B4-BE49-F238E27FC236}">
                  <a16:creationId xmlns:a16="http://schemas.microsoft.com/office/drawing/2014/main" id="{D09C57CB-25F3-63F5-E602-508B460C8597}"/>
                </a:ext>
              </a:extLst>
            </p:cNvPr>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730;p44">
              <a:extLst>
                <a:ext uri="{FF2B5EF4-FFF2-40B4-BE49-F238E27FC236}">
                  <a16:creationId xmlns:a16="http://schemas.microsoft.com/office/drawing/2014/main" id="{A8730470-14BB-9158-F134-E75B402EC701}"/>
                </a:ext>
              </a:extLst>
            </p:cNvPr>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731;p44">
              <a:extLst>
                <a:ext uri="{FF2B5EF4-FFF2-40B4-BE49-F238E27FC236}">
                  <a16:creationId xmlns:a16="http://schemas.microsoft.com/office/drawing/2014/main" id="{7FBE3098-BEEB-FB2C-1773-7402655EC70A}"/>
                </a:ext>
              </a:extLst>
            </p:cNvPr>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732;p44">
              <a:extLst>
                <a:ext uri="{FF2B5EF4-FFF2-40B4-BE49-F238E27FC236}">
                  <a16:creationId xmlns:a16="http://schemas.microsoft.com/office/drawing/2014/main" id="{37C75A8B-284F-0000-7ED6-DBE6F0D69C6C}"/>
                </a:ext>
              </a:extLst>
            </p:cNvPr>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733;p44">
              <a:extLst>
                <a:ext uri="{FF2B5EF4-FFF2-40B4-BE49-F238E27FC236}">
                  <a16:creationId xmlns:a16="http://schemas.microsoft.com/office/drawing/2014/main" id="{B0F9C10B-0650-C5E1-52B0-90A31C7F36C9}"/>
                </a:ext>
              </a:extLst>
            </p:cNvPr>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734;p44">
              <a:extLst>
                <a:ext uri="{FF2B5EF4-FFF2-40B4-BE49-F238E27FC236}">
                  <a16:creationId xmlns:a16="http://schemas.microsoft.com/office/drawing/2014/main" id="{B556460C-2A3E-8326-00CE-5E9529144184}"/>
                </a:ext>
              </a:extLst>
            </p:cNvPr>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735;p44">
              <a:extLst>
                <a:ext uri="{FF2B5EF4-FFF2-40B4-BE49-F238E27FC236}">
                  <a16:creationId xmlns:a16="http://schemas.microsoft.com/office/drawing/2014/main" id="{75F09ACE-E7E5-76EA-7316-27115A72E9F3}"/>
                </a:ext>
              </a:extLst>
            </p:cNvPr>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736;p44">
              <a:extLst>
                <a:ext uri="{FF2B5EF4-FFF2-40B4-BE49-F238E27FC236}">
                  <a16:creationId xmlns:a16="http://schemas.microsoft.com/office/drawing/2014/main" id="{36A441BC-ECB8-5AB4-4221-F00AF9737D66}"/>
                </a:ext>
              </a:extLst>
            </p:cNvPr>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737;p44">
              <a:extLst>
                <a:ext uri="{FF2B5EF4-FFF2-40B4-BE49-F238E27FC236}">
                  <a16:creationId xmlns:a16="http://schemas.microsoft.com/office/drawing/2014/main" id="{76472B24-4172-5DF9-3F11-8CB18F923DA8}"/>
                </a:ext>
              </a:extLst>
            </p:cNvPr>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738;p44">
              <a:extLst>
                <a:ext uri="{FF2B5EF4-FFF2-40B4-BE49-F238E27FC236}">
                  <a16:creationId xmlns:a16="http://schemas.microsoft.com/office/drawing/2014/main" id="{C6C2065A-0F9C-F699-B7DC-4BDD8702B9EB}"/>
                </a:ext>
              </a:extLst>
            </p:cNvPr>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739;p44">
              <a:extLst>
                <a:ext uri="{FF2B5EF4-FFF2-40B4-BE49-F238E27FC236}">
                  <a16:creationId xmlns:a16="http://schemas.microsoft.com/office/drawing/2014/main" id="{92094322-C8AC-92D4-0CFB-6D6166BA957D}"/>
                </a:ext>
              </a:extLst>
            </p:cNvPr>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740;p44">
              <a:extLst>
                <a:ext uri="{FF2B5EF4-FFF2-40B4-BE49-F238E27FC236}">
                  <a16:creationId xmlns:a16="http://schemas.microsoft.com/office/drawing/2014/main" id="{E5FFAB66-70C6-59C6-1FF3-05386D93C684}"/>
                </a:ext>
              </a:extLst>
            </p:cNvPr>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741;p44">
              <a:extLst>
                <a:ext uri="{FF2B5EF4-FFF2-40B4-BE49-F238E27FC236}">
                  <a16:creationId xmlns:a16="http://schemas.microsoft.com/office/drawing/2014/main" id="{4DDE5BB3-4794-B26D-A464-EC2473B74D3A}"/>
                </a:ext>
              </a:extLst>
            </p:cNvPr>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742;p44">
              <a:extLst>
                <a:ext uri="{FF2B5EF4-FFF2-40B4-BE49-F238E27FC236}">
                  <a16:creationId xmlns:a16="http://schemas.microsoft.com/office/drawing/2014/main" id="{F2A07F70-13FA-234E-A066-B8336B47C6C8}"/>
                </a:ext>
              </a:extLst>
            </p:cNvPr>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743;p44">
              <a:extLst>
                <a:ext uri="{FF2B5EF4-FFF2-40B4-BE49-F238E27FC236}">
                  <a16:creationId xmlns:a16="http://schemas.microsoft.com/office/drawing/2014/main" id="{66843AE1-C234-CB14-3C48-5F0A2E353CDF}"/>
                </a:ext>
              </a:extLst>
            </p:cNvPr>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744;p44">
              <a:extLst>
                <a:ext uri="{FF2B5EF4-FFF2-40B4-BE49-F238E27FC236}">
                  <a16:creationId xmlns:a16="http://schemas.microsoft.com/office/drawing/2014/main" id="{86608331-2DA2-75C9-6BA8-1F72448C9129}"/>
                </a:ext>
              </a:extLst>
            </p:cNvPr>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745;p44">
              <a:extLst>
                <a:ext uri="{FF2B5EF4-FFF2-40B4-BE49-F238E27FC236}">
                  <a16:creationId xmlns:a16="http://schemas.microsoft.com/office/drawing/2014/main" id="{F2ADC0BF-B664-CB77-02D2-E2F6D4BB4DB1}"/>
                </a:ext>
              </a:extLst>
            </p:cNvPr>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746;p44">
              <a:extLst>
                <a:ext uri="{FF2B5EF4-FFF2-40B4-BE49-F238E27FC236}">
                  <a16:creationId xmlns:a16="http://schemas.microsoft.com/office/drawing/2014/main" id="{D0DB2237-D66A-DEE9-3DD3-CBC9E1AC36A9}"/>
                </a:ext>
              </a:extLst>
            </p:cNvPr>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747;p44">
              <a:extLst>
                <a:ext uri="{FF2B5EF4-FFF2-40B4-BE49-F238E27FC236}">
                  <a16:creationId xmlns:a16="http://schemas.microsoft.com/office/drawing/2014/main" id="{FA74B835-7389-EDFB-0AB4-8269CC5779BB}"/>
                </a:ext>
              </a:extLst>
            </p:cNvPr>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748;p44">
              <a:extLst>
                <a:ext uri="{FF2B5EF4-FFF2-40B4-BE49-F238E27FC236}">
                  <a16:creationId xmlns:a16="http://schemas.microsoft.com/office/drawing/2014/main" id="{E77A9A07-987A-4DFD-5A0A-9214887EDA41}"/>
                </a:ext>
              </a:extLst>
            </p:cNvPr>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749;p44">
              <a:extLst>
                <a:ext uri="{FF2B5EF4-FFF2-40B4-BE49-F238E27FC236}">
                  <a16:creationId xmlns:a16="http://schemas.microsoft.com/office/drawing/2014/main" id="{F92E3C57-8B25-26AB-5434-943A5DDBD5A2}"/>
                </a:ext>
              </a:extLst>
            </p:cNvPr>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750;p44">
              <a:extLst>
                <a:ext uri="{FF2B5EF4-FFF2-40B4-BE49-F238E27FC236}">
                  <a16:creationId xmlns:a16="http://schemas.microsoft.com/office/drawing/2014/main" id="{106FF0A0-66FF-8A13-76C9-5121EEEA7B8C}"/>
                </a:ext>
              </a:extLst>
            </p:cNvPr>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751;p44">
              <a:extLst>
                <a:ext uri="{FF2B5EF4-FFF2-40B4-BE49-F238E27FC236}">
                  <a16:creationId xmlns:a16="http://schemas.microsoft.com/office/drawing/2014/main" id="{00F4D53E-C299-7A9A-17C8-90105151C950}"/>
                </a:ext>
              </a:extLst>
            </p:cNvPr>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752;p44">
              <a:extLst>
                <a:ext uri="{FF2B5EF4-FFF2-40B4-BE49-F238E27FC236}">
                  <a16:creationId xmlns:a16="http://schemas.microsoft.com/office/drawing/2014/main" id="{A05053F0-9264-694F-4F82-6FF75E4B8946}"/>
                </a:ext>
              </a:extLst>
            </p:cNvPr>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753;p44">
              <a:extLst>
                <a:ext uri="{FF2B5EF4-FFF2-40B4-BE49-F238E27FC236}">
                  <a16:creationId xmlns:a16="http://schemas.microsoft.com/office/drawing/2014/main" id="{7B1E2B0B-ED41-4E78-186C-F62A5EEB34EB}"/>
                </a:ext>
              </a:extLst>
            </p:cNvPr>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754;p44">
              <a:extLst>
                <a:ext uri="{FF2B5EF4-FFF2-40B4-BE49-F238E27FC236}">
                  <a16:creationId xmlns:a16="http://schemas.microsoft.com/office/drawing/2014/main" id="{79CDB3AE-8596-1458-D4E3-C076A6D1FC5D}"/>
                </a:ext>
              </a:extLst>
            </p:cNvPr>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755;p44">
              <a:extLst>
                <a:ext uri="{FF2B5EF4-FFF2-40B4-BE49-F238E27FC236}">
                  <a16:creationId xmlns:a16="http://schemas.microsoft.com/office/drawing/2014/main" id="{6A127923-E256-8041-AACB-477350E90B4F}"/>
                </a:ext>
              </a:extLst>
            </p:cNvPr>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756;p44">
              <a:extLst>
                <a:ext uri="{FF2B5EF4-FFF2-40B4-BE49-F238E27FC236}">
                  <a16:creationId xmlns:a16="http://schemas.microsoft.com/office/drawing/2014/main" id="{C0FDF53E-A06D-1771-6781-00EBE55A99A5}"/>
                </a:ext>
              </a:extLst>
            </p:cNvPr>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757;p44">
              <a:extLst>
                <a:ext uri="{FF2B5EF4-FFF2-40B4-BE49-F238E27FC236}">
                  <a16:creationId xmlns:a16="http://schemas.microsoft.com/office/drawing/2014/main" id="{3106B00A-7431-5B87-1584-2C94EA9C6B73}"/>
                </a:ext>
              </a:extLst>
            </p:cNvPr>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758;p44">
              <a:extLst>
                <a:ext uri="{FF2B5EF4-FFF2-40B4-BE49-F238E27FC236}">
                  <a16:creationId xmlns:a16="http://schemas.microsoft.com/office/drawing/2014/main" id="{3934E807-9E7C-2656-A6E6-582F63AC56CE}"/>
                </a:ext>
              </a:extLst>
            </p:cNvPr>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759;p44">
              <a:extLst>
                <a:ext uri="{FF2B5EF4-FFF2-40B4-BE49-F238E27FC236}">
                  <a16:creationId xmlns:a16="http://schemas.microsoft.com/office/drawing/2014/main" id="{773F0029-4F76-AB4D-0EE2-4251002DDB37}"/>
                </a:ext>
              </a:extLst>
            </p:cNvPr>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760;p44">
              <a:extLst>
                <a:ext uri="{FF2B5EF4-FFF2-40B4-BE49-F238E27FC236}">
                  <a16:creationId xmlns:a16="http://schemas.microsoft.com/office/drawing/2014/main" id="{1A3C1D3D-F7C2-F514-8989-810925F737CA}"/>
                </a:ext>
              </a:extLst>
            </p:cNvPr>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1762;p44">
            <a:extLst>
              <a:ext uri="{FF2B5EF4-FFF2-40B4-BE49-F238E27FC236}">
                <a16:creationId xmlns:a16="http://schemas.microsoft.com/office/drawing/2014/main" id="{4B03AFA1-BDAC-7AD6-35CD-D7BA44A460AE}"/>
              </a:ext>
            </a:extLst>
          </p:cNvPr>
          <p:cNvGrpSpPr/>
          <p:nvPr/>
        </p:nvGrpSpPr>
        <p:grpSpPr>
          <a:xfrm>
            <a:off x="373086" y="1381261"/>
            <a:ext cx="1710463" cy="3314796"/>
            <a:chOff x="794725" y="1585024"/>
            <a:chExt cx="1710463" cy="3314796"/>
          </a:xfrm>
        </p:grpSpPr>
        <p:sp>
          <p:nvSpPr>
            <p:cNvPr id="633" name="Google Shape;1763;p44">
              <a:extLst>
                <a:ext uri="{FF2B5EF4-FFF2-40B4-BE49-F238E27FC236}">
                  <a16:creationId xmlns:a16="http://schemas.microsoft.com/office/drawing/2014/main" id="{E173BF25-6942-4683-366B-0D91FEC23762}"/>
                </a:ext>
              </a:extLst>
            </p:cNvPr>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764;p44">
              <a:extLst>
                <a:ext uri="{FF2B5EF4-FFF2-40B4-BE49-F238E27FC236}">
                  <a16:creationId xmlns:a16="http://schemas.microsoft.com/office/drawing/2014/main" id="{4F7985AB-9203-20AC-BD52-67E48FA3CF8F}"/>
                </a:ext>
              </a:extLst>
            </p:cNvPr>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765;p44">
              <a:extLst>
                <a:ext uri="{FF2B5EF4-FFF2-40B4-BE49-F238E27FC236}">
                  <a16:creationId xmlns:a16="http://schemas.microsoft.com/office/drawing/2014/main" id="{609F62AF-82FF-E7A2-6A59-FE54006B07F1}"/>
                </a:ext>
              </a:extLst>
            </p:cNvPr>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766;p44">
              <a:extLst>
                <a:ext uri="{FF2B5EF4-FFF2-40B4-BE49-F238E27FC236}">
                  <a16:creationId xmlns:a16="http://schemas.microsoft.com/office/drawing/2014/main" id="{45B1DCB3-D53D-6FA7-BEC9-B44DC16BC313}"/>
                </a:ext>
              </a:extLst>
            </p:cNvPr>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767;p44">
              <a:extLst>
                <a:ext uri="{FF2B5EF4-FFF2-40B4-BE49-F238E27FC236}">
                  <a16:creationId xmlns:a16="http://schemas.microsoft.com/office/drawing/2014/main" id="{D74CA810-8968-81FE-65CD-86503AED0371}"/>
                </a:ext>
              </a:extLst>
            </p:cNvPr>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768;p44">
              <a:extLst>
                <a:ext uri="{FF2B5EF4-FFF2-40B4-BE49-F238E27FC236}">
                  <a16:creationId xmlns:a16="http://schemas.microsoft.com/office/drawing/2014/main" id="{92867CD8-EBE3-4EBB-DE91-E9208AC345CD}"/>
                </a:ext>
              </a:extLst>
            </p:cNvPr>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769;p44">
              <a:extLst>
                <a:ext uri="{FF2B5EF4-FFF2-40B4-BE49-F238E27FC236}">
                  <a16:creationId xmlns:a16="http://schemas.microsoft.com/office/drawing/2014/main" id="{BF801B19-99BE-2FFB-F9C6-6E79EF964132}"/>
                </a:ext>
              </a:extLst>
            </p:cNvPr>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770;p44">
              <a:extLst>
                <a:ext uri="{FF2B5EF4-FFF2-40B4-BE49-F238E27FC236}">
                  <a16:creationId xmlns:a16="http://schemas.microsoft.com/office/drawing/2014/main" id="{8FACAE06-F988-80D5-C915-7B28953E30CE}"/>
                </a:ext>
              </a:extLst>
            </p:cNvPr>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771;p44">
              <a:extLst>
                <a:ext uri="{FF2B5EF4-FFF2-40B4-BE49-F238E27FC236}">
                  <a16:creationId xmlns:a16="http://schemas.microsoft.com/office/drawing/2014/main" id="{993125BD-2C2D-668F-DF5B-C8B69BEC8498}"/>
                </a:ext>
              </a:extLst>
            </p:cNvPr>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772;p44">
              <a:extLst>
                <a:ext uri="{FF2B5EF4-FFF2-40B4-BE49-F238E27FC236}">
                  <a16:creationId xmlns:a16="http://schemas.microsoft.com/office/drawing/2014/main" id="{E31F0E65-34C3-AC30-F87A-784AE00BF675}"/>
                </a:ext>
              </a:extLst>
            </p:cNvPr>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773;p44">
              <a:extLst>
                <a:ext uri="{FF2B5EF4-FFF2-40B4-BE49-F238E27FC236}">
                  <a16:creationId xmlns:a16="http://schemas.microsoft.com/office/drawing/2014/main" id="{6D1C429A-4E2D-15B7-CE3B-E6AC3279DAEC}"/>
                </a:ext>
              </a:extLst>
            </p:cNvPr>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774;p44">
              <a:extLst>
                <a:ext uri="{FF2B5EF4-FFF2-40B4-BE49-F238E27FC236}">
                  <a16:creationId xmlns:a16="http://schemas.microsoft.com/office/drawing/2014/main" id="{883C4769-EA5E-47B5-4B99-E7AA48B52F9B}"/>
                </a:ext>
              </a:extLst>
            </p:cNvPr>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775;p44">
              <a:extLst>
                <a:ext uri="{FF2B5EF4-FFF2-40B4-BE49-F238E27FC236}">
                  <a16:creationId xmlns:a16="http://schemas.microsoft.com/office/drawing/2014/main" id="{3784CBF1-09F9-11E8-5C5B-817B90FBF03A}"/>
                </a:ext>
              </a:extLst>
            </p:cNvPr>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776;p44">
              <a:extLst>
                <a:ext uri="{FF2B5EF4-FFF2-40B4-BE49-F238E27FC236}">
                  <a16:creationId xmlns:a16="http://schemas.microsoft.com/office/drawing/2014/main" id="{87EBA195-6178-4FF6-4B79-82A2A3808516}"/>
                </a:ext>
              </a:extLst>
            </p:cNvPr>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77;p44">
              <a:extLst>
                <a:ext uri="{FF2B5EF4-FFF2-40B4-BE49-F238E27FC236}">
                  <a16:creationId xmlns:a16="http://schemas.microsoft.com/office/drawing/2014/main" id="{4CE8106E-A995-C31D-CEF0-E3E64148F7DA}"/>
                </a:ext>
              </a:extLst>
            </p:cNvPr>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78;p44">
              <a:extLst>
                <a:ext uri="{FF2B5EF4-FFF2-40B4-BE49-F238E27FC236}">
                  <a16:creationId xmlns:a16="http://schemas.microsoft.com/office/drawing/2014/main" id="{7E6996BD-F2E1-D8C7-7D27-F419C0DED34A}"/>
                </a:ext>
              </a:extLst>
            </p:cNvPr>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79;p44">
              <a:extLst>
                <a:ext uri="{FF2B5EF4-FFF2-40B4-BE49-F238E27FC236}">
                  <a16:creationId xmlns:a16="http://schemas.microsoft.com/office/drawing/2014/main" id="{947C1659-AEDB-76BF-2321-F864BECCDB78}"/>
                </a:ext>
              </a:extLst>
            </p:cNvPr>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80;p44">
              <a:extLst>
                <a:ext uri="{FF2B5EF4-FFF2-40B4-BE49-F238E27FC236}">
                  <a16:creationId xmlns:a16="http://schemas.microsoft.com/office/drawing/2014/main" id="{BCDF9197-8E0B-3385-1FE0-87F23ADFBEBC}"/>
                </a:ext>
              </a:extLst>
            </p:cNvPr>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81;p44">
              <a:extLst>
                <a:ext uri="{FF2B5EF4-FFF2-40B4-BE49-F238E27FC236}">
                  <a16:creationId xmlns:a16="http://schemas.microsoft.com/office/drawing/2014/main" id="{88020E82-CD40-C086-219E-00F693D40455}"/>
                </a:ext>
              </a:extLst>
            </p:cNvPr>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82;p44">
              <a:extLst>
                <a:ext uri="{FF2B5EF4-FFF2-40B4-BE49-F238E27FC236}">
                  <a16:creationId xmlns:a16="http://schemas.microsoft.com/office/drawing/2014/main" id="{6E9B6597-7597-DD98-FE72-17AA38C388DE}"/>
                </a:ext>
              </a:extLst>
            </p:cNvPr>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83;p44">
              <a:extLst>
                <a:ext uri="{FF2B5EF4-FFF2-40B4-BE49-F238E27FC236}">
                  <a16:creationId xmlns:a16="http://schemas.microsoft.com/office/drawing/2014/main" id="{300449D4-7A5B-A229-2EAE-2E1B4178AE49}"/>
                </a:ext>
              </a:extLst>
            </p:cNvPr>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84;p44">
              <a:extLst>
                <a:ext uri="{FF2B5EF4-FFF2-40B4-BE49-F238E27FC236}">
                  <a16:creationId xmlns:a16="http://schemas.microsoft.com/office/drawing/2014/main" id="{99E5D4A6-7DBE-5310-D2D8-E44E14A0390A}"/>
                </a:ext>
              </a:extLst>
            </p:cNvPr>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85;p44">
              <a:extLst>
                <a:ext uri="{FF2B5EF4-FFF2-40B4-BE49-F238E27FC236}">
                  <a16:creationId xmlns:a16="http://schemas.microsoft.com/office/drawing/2014/main" id="{697A2EAB-6BEE-6922-5B79-F96CE8DD7955}"/>
                </a:ext>
              </a:extLst>
            </p:cNvPr>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86;p44">
              <a:extLst>
                <a:ext uri="{FF2B5EF4-FFF2-40B4-BE49-F238E27FC236}">
                  <a16:creationId xmlns:a16="http://schemas.microsoft.com/office/drawing/2014/main" id="{6266FD20-83E4-017A-B13E-06CDCF8E934D}"/>
                </a:ext>
              </a:extLst>
            </p:cNvPr>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87;p44">
              <a:extLst>
                <a:ext uri="{FF2B5EF4-FFF2-40B4-BE49-F238E27FC236}">
                  <a16:creationId xmlns:a16="http://schemas.microsoft.com/office/drawing/2014/main" id="{34BDF965-AC5F-BC57-7C28-A9B61F06DBBC}"/>
                </a:ext>
              </a:extLst>
            </p:cNvPr>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88;p44">
              <a:extLst>
                <a:ext uri="{FF2B5EF4-FFF2-40B4-BE49-F238E27FC236}">
                  <a16:creationId xmlns:a16="http://schemas.microsoft.com/office/drawing/2014/main" id="{D925F7BA-B9A5-E8EC-B458-52A407E9CF54}"/>
                </a:ext>
              </a:extLst>
            </p:cNvPr>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89;p44">
              <a:extLst>
                <a:ext uri="{FF2B5EF4-FFF2-40B4-BE49-F238E27FC236}">
                  <a16:creationId xmlns:a16="http://schemas.microsoft.com/office/drawing/2014/main" id="{B5263914-D6B0-ACDA-49BB-B898B7BBB55C}"/>
                </a:ext>
              </a:extLst>
            </p:cNvPr>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90;p44">
              <a:extLst>
                <a:ext uri="{FF2B5EF4-FFF2-40B4-BE49-F238E27FC236}">
                  <a16:creationId xmlns:a16="http://schemas.microsoft.com/office/drawing/2014/main" id="{D75D8AF4-CA21-85E8-799C-1AA5E8A8142E}"/>
                </a:ext>
              </a:extLst>
            </p:cNvPr>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91;p44">
              <a:extLst>
                <a:ext uri="{FF2B5EF4-FFF2-40B4-BE49-F238E27FC236}">
                  <a16:creationId xmlns:a16="http://schemas.microsoft.com/office/drawing/2014/main" id="{80E6047E-5DE7-78F1-5040-477E2565D249}"/>
                </a:ext>
              </a:extLst>
            </p:cNvPr>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92;p44">
              <a:extLst>
                <a:ext uri="{FF2B5EF4-FFF2-40B4-BE49-F238E27FC236}">
                  <a16:creationId xmlns:a16="http://schemas.microsoft.com/office/drawing/2014/main" id="{2B2F643D-9599-A77C-CFDC-8BC244B26B5A}"/>
                </a:ext>
              </a:extLst>
            </p:cNvPr>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93;p44">
              <a:extLst>
                <a:ext uri="{FF2B5EF4-FFF2-40B4-BE49-F238E27FC236}">
                  <a16:creationId xmlns:a16="http://schemas.microsoft.com/office/drawing/2014/main" id="{D9F1C855-72D5-5928-CF7D-CF62A1BAF4D7}"/>
                </a:ext>
              </a:extLst>
            </p:cNvPr>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94;p44">
              <a:extLst>
                <a:ext uri="{FF2B5EF4-FFF2-40B4-BE49-F238E27FC236}">
                  <a16:creationId xmlns:a16="http://schemas.microsoft.com/office/drawing/2014/main" id="{02DA98ED-7826-053C-4DBE-9C146D5B177C}"/>
                </a:ext>
              </a:extLst>
            </p:cNvPr>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95;p44">
              <a:extLst>
                <a:ext uri="{FF2B5EF4-FFF2-40B4-BE49-F238E27FC236}">
                  <a16:creationId xmlns:a16="http://schemas.microsoft.com/office/drawing/2014/main" id="{A5DB7985-50DC-EC3B-A0CC-D9A2F3DE9217}"/>
                </a:ext>
              </a:extLst>
            </p:cNvPr>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96;p44">
              <a:extLst>
                <a:ext uri="{FF2B5EF4-FFF2-40B4-BE49-F238E27FC236}">
                  <a16:creationId xmlns:a16="http://schemas.microsoft.com/office/drawing/2014/main" id="{0C6754DA-CDB2-BBA2-DF0A-D70FA250B5C3}"/>
                </a:ext>
              </a:extLst>
            </p:cNvPr>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97;p44">
              <a:extLst>
                <a:ext uri="{FF2B5EF4-FFF2-40B4-BE49-F238E27FC236}">
                  <a16:creationId xmlns:a16="http://schemas.microsoft.com/office/drawing/2014/main" id="{1C258B82-A4FD-8101-7E9F-6635040B32F1}"/>
                </a:ext>
              </a:extLst>
            </p:cNvPr>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98;p44">
              <a:extLst>
                <a:ext uri="{FF2B5EF4-FFF2-40B4-BE49-F238E27FC236}">
                  <a16:creationId xmlns:a16="http://schemas.microsoft.com/office/drawing/2014/main" id="{55241880-3972-5937-B601-5EDC62C8F4AF}"/>
                </a:ext>
              </a:extLst>
            </p:cNvPr>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99;p44">
              <a:extLst>
                <a:ext uri="{FF2B5EF4-FFF2-40B4-BE49-F238E27FC236}">
                  <a16:creationId xmlns:a16="http://schemas.microsoft.com/office/drawing/2014/main" id="{0E9FD95E-B212-562E-02D4-A912D06489C9}"/>
                </a:ext>
              </a:extLst>
            </p:cNvPr>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800;p44">
              <a:extLst>
                <a:ext uri="{FF2B5EF4-FFF2-40B4-BE49-F238E27FC236}">
                  <a16:creationId xmlns:a16="http://schemas.microsoft.com/office/drawing/2014/main" id="{97FCC1BD-3D4D-9B0E-2871-AB846D20E283}"/>
                </a:ext>
              </a:extLst>
            </p:cNvPr>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801;p44">
              <a:extLst>
                <a:ext uri="{FF2B5EF4-FFF2-40B4-BE49-F238E27FC236}">
                  <a16:creationId xmlns:a16="http://schemas.microsoft.com/office/drawing/2014/main" id="{061774F3-50EF-1092-66E6-F2812BC9CF7E}"/>
                </a:ext>
              </a:extLst>
            </p:cNvPr>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802;p44">
              <a:extLst>
                <a:ext uri="{FF2B5EF4-FFF2-40B4-BE49-F238E27FC236}">
                  <a16:creationId xmlns:a16="http://schemas.microsoft.com/office/drawing/2014/main" id="{AE8FC0B6-FDAD-D4FC-D0D4-D3159FB3AC5F}"/>
                </a:ext>
              </a:extLst>
            </p:cNvPr>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803;p44">
              <a:extLst>
                <a:ext uri="{FF2B5EF4-FFF2-40B4-BE49-F238E27FC236}">
                  <a16:creationId xmlns:a16="http://schemas.microsoft.com/office/drawing/2014/main" id="{FA991BA4-C8B8-2FF9-65E3-F57229BAE260}"/>
                </a:ext>
              </a:extLst>
            </p:cNvPr>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804;p44">
              <a:extLst>
                <a:ext uri="{FF2B5EF4-FFF2-40B4-BE49-F238E27FC236}">
                  <a16:creationId xmlns:a16="http://schemas.microsoft.com/office/drawing/2014/main" id="{610D167F-F8E7-B559-3CCD-752BD83A1F73}"/>
                </a:ext>
              </a:extLst>
            </p:cNvPr>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805;p44">
              <a:extLst>
                <a:ext uri="{FF2B5EF4-FFF2-40B4-BE49-F238E27FC236}">
                  <a16:creationId xmlns:a16="http://schemas.microsoft.com/office/drawing/2014/main" id="{2B62CFA5-7A17-3A80-2BE0-EFC1C7502F16}"/>
                </a:ext>
              </a:extLst>
            </p:cNvPr>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806;p44">
              <a:extLst>
                <a:ext uri="{FF2B5EF4-FFF2-40B4-BE49-F238E27FC236}">
                  <a16:creationId xmlns:a16="http://schemas.microsoft.com/office/drawing/2014/main" id="{841CDA05-E0BC-0E71-44EA-5A7E245B8C34}"/>
                </a:ext>
              </a:extLst>
            </p:cNvPr>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807;p44">
              <a:extLst>
                <a:ext uri="{FF2B5EF4-FFF2-40B4-BE49-F238E27FC236}">
                  <a16:creationId xmlns:a16="http://schemas.microsoft.com/office/drawing/2014/main" id="{801B0192-C545-8DBB-83FA-BA6E59D06D49}"/>
                </a:ext>
              </a:extLst>
            </p:cNvPr>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808;p44">
              <a:extLst>
                <a:ext uri="{FF2B5EF4-FFF2-40B4-BE49-F238E27FC236}">
                  <a16:creationId xmlns:a16="http://schemas.microsoft.com/office/drawing/2014/main" id="{9419E10E-8A19-2E69-F81C-D7C8B56133A1}"/>
                </a:ext>
              </a:extLst>
            </p:cNvPr>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809;p44">
              <a:extLst>
                <a:ext uri="{FF2B5EF4-FFF2-40B4-BE49-F238E27FC236}">
                  <a16:creationId xmlns:a16="http://schemas.microsoft.com/office/drawing/2014/main" id="{F212BA72-F1A4-BC74-F3DD-F34EC41DB642}"/>
                </a:ext>
              </a:extLst>
            </p:cNvPr>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810;p44">
              <a:extLst>
                <a:ext uri="{FF2B5EF4-FFF2-40B4-BE49-F238E27FC236}">
                  <a16:creationId xmlns:a16="http://schemas.microsoft.com/office/drawing/2014/main" id="{38D5F02B-517F-3FA0-938E-80BDE2AEFA2C}"/>
                </a:ext>
              </a:extLst>
            </p:cNvPr>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811;p44">
              <a:extLst>
                <a:ext uri="{FF2B5EF4-FFF2-40B4-BE49-F238E27FC236}">
                  <a16:creationId xmlns:a16="http://schemas.microsoft.com/office/drawing/2014/main" id="{E85C18E4-A571-DC53-5073-E9F84A923068}"/>
                </a:ext>
              </a:extLst>
            </p:cNvPr>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812;p44">
              <a:extLst>
                <a:ext uri="{FF2B5EF4-FFF2-40B4-BE49-F238E27FC236}">
                  <a16:creationId xmlns:a16="http://schemas.microsoft.com/office/drawing/2014/main" id="{B32924D9-7C83-88BD-E1BD-A79C22DFC71A}"/>
                </a:ext>
              </a:extLst>
            </p:cNvPr>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813;p44">
              <a:extLst>
                <a:ext uri="{FF2B5EF4-FFF2-40B4-BE49-F238E27FC236}">
                  <a16:creationId xmlns:a16="http://schemas.microsoft.com/office/drawing/2014/main" id="{B02384B1-D5D1-67EF-88C8-07AC85B09FA3}"/>
                </a:ext>
              </a:extLst>
            </p:cNvPr>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814;p44">
              <a:extLst>
                <a:ext uri="{FF2B5EF4-FFF2-40B4-BE49-F238E27FC236}">
                  <a16:creationId xmlns:a16="http://schemas.microsoft.com/office/drawing/2014/main" id="{0573E9EF-9669-9A8A-1D42-78D9C318B50A}"/>
                </a:ext>
              </a:extLst>
            </p:cNvPr>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815;p44">
              <a:extLst>
                <a:ext uri="{FF2B5EF4-FFF2-40B4-BE49-F238E27FC236}">
                  <a16:creationId xmlns:a16="http://schemas.microsoft.com/office/drawing/2014/main" id="{9F9332E9-00B1-48A8-A72C-A578D30E0951}"/>
                </a:ext>
              </a:extLst>
            </p:cNvPr>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816;p44">
              <a:extLst>
                <a:ext uri="{FF2B5EF4-FFF2-40B4-BE49-F238E27FC236}">
                  <a16:creationId xmlns:a16="http://schemas.microsoft.com/office/drawing/2014/main" id="{9EE3B43B-3E53-BB96-D1F1-0B5F313D04EA}"/>
                </a:ext>
              </a:extLst>
            </p:cNvPr>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817;p44">
              <a:extLst>
                <a:ext uri="{FF2B5EF4-FFF2-40B4-BE49-F238E27FC236}">
                  <a16:creationId xmlns:a16="http://schemas.microsoft.com/office/drawing/2014/main" id="{28211253-46C4-13C6-E1BC-438D88412219}"/>
                </a:ext>
              </a:extLst>
            </p:cNvPr>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818;p44">
              <a:extLst>
                <a:ext uri="{FF2B5EF4-FFF2-40B4-BE49-F238E27FC236}">
                  <a16:creationId xmlns:a16="http://schemas.microsoft.com/office/drawing/2014/main" id="{AFDB0DC6-D2C9-8082-8350-E50194FADAA7}"/>
                </a:ext>
              </a:extLst>
            </p:cNvPr>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819;p44">
              <a:extLst>
                <a:ext uri="{FF2B5EF4-FFF2-40B4-BE49-F238E27FC236}">
                  <a16:creationId xmlns:a16="http://schemas.microsoft.com/office/drawing/2014/main" id="{A115249E-1981-C46B-331E-20B7E903F5FD}"/>
                </a:ext>
              </a:extLst>
            </p:cNvPr>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820;p44">
              <a:extLst>
                <a:ext uri="{FF2B5EF4-FFF2-40B4-BE49-F238E27FC236}">
                  <a16:creationId xmlns:a16="http://schemas.microsoft.com/office/drawing/2014/main" id="{76582791-B621-2FCD-6E41-F943CE886992}"/>
                </a:ext>
              </a:extLst>
            </p:cNvPr>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821;p44">
              <a:extLst>
                <a:ext uri="{FF2B5EF4-FFF2-40B4-BE49-F238E27FC236}">
                  <a16:creationId xmlns:a16="http://schemas.microsoft.com/office/drawing/2014/main" id="{608A0D02-2885-46C9-7BB5-56DE0E8B5CAD}"/>
                </a:ext>
              </a:extLst>
            </p:cNvPr>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822;p44">
              <a:extLst>
                <a:ext uri="{FF2B5EF4-FFF2-40B4-BE49-F238E27FC236}">
                  <a16:creationId xmlns:a16="http://schemas.microsoft.com/office/drawing/2014/main" id="{F0FD96ED-1664-09F8-6B7D-31334A5A4422}"/>
                </a:ext>
              </a:extLst>
            </p:cNvPr>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823;p44">
              <a:extLst>
                <a:ext uri="{FF2B5EF4-FFF2-40B4-BE49-F238E27FC236}">
                  <a16:creationId xmlns:a16="http://schemas.microsoft.com/office/drawing/2014/main" id="{106DA678-DBC8-E7F1-4D9D-2C1825050CB0}"/>
                </a:ext>
              </a:extLst>
            </p:cNvPr>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824;p44">
              <a:extLst>
                <a:ext uri="{FF2B5EF4-FFF2-40B4-BE49-F238E27FC236}">
                  <a16:creationId xmlns:a16="http://schemas.microsoft.com/office/drawing/2014/main" id="{77FDC61D-EB03-A602-76F4-6FEE8702237E}"/>
                </a:ext>
              </a:extLst>
            </p:cNvPr>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825;p44">
              <a:extLst>
                <a:ext uri="{FF2B5EF4-FFF2-40B4-BE49-F238E27FC236}">
                  <a16:creationId xmlns:a16="http://schemas.microsoft.com/office/drawing/2014/main" id="{2A83B45F-6B05-8B1A-FC9E-DCAEFE8FDF90}"/>
                </a:ext>
              </a:extLst>
            </p:cNvPr>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826;p44">
              <a:extLst>
                <a:ext uri="{FF2B5EF4-FFF2-40B4-BE49-F238E27FC236}">
                  <a16:creationId xmlns:a16="http://schemas.microsoft.com/office/drawing/2014/main" id="{ED483665-7917-0365-3AE2-B7FEF246CC0B}"/>
                </a:ext>
              </a:extLst>
            </p:cNvPr>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827;p44">
              <a:extLst>
                <a:ext uri="{FF2B5EF4-FFF2-40B4-BE49-F238E27FC236}">
                  <a16:creationId xmlns:a16="http://schemas.microsoft.com/office/drawing/2014/main" id="{0D1BB611-12A7-836E-CFA4-761441A922D5}"/>
                </a:ext>
              </a:extLst>
            </p:cNvPr>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828;p44">
              <a:extLst>
                <a:ext uri="{FF2B5EF4-FFF2-40B4-BE49-F238E27FC236}">
                  <a16:creationId xmlns:a16="http://schemas.microsoft.com/office/drawing/2014/main" id="{7DF11DE4-CF65-565E-4630-B824EDBEE338}"/>
                </a:ext>
              </a:extLst>
            </p:cNvPr>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829;p44">
              <a:extLst>
                <a:ext uri="{FF2B5EF4-FFF2-40B4-BE49-F238E27FC236}">
                  <a16:creationId xmlns:a16="http://schemas.microsoft.com/office/drawing/2014/main" id="{0AAC7C7E-E6EB-4F58-240C-49133219185D}"/>
                </a:ext>
              </a:extLst>
            </p:cNvPr>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830;p44">
              <a:extLst>
                <a:ext uri="{FF2B5EF4-FFF2-40B4-BE49-F238E27FC236}">
                  <a16:creationId xmlns:a16="http://schemas.microsoft.com/office/drawing/2014/main" id="{E5FEFE5A-C280-F6A1-3EAD-C16093791B6F}"/>
                </a:ext>
              </a:extLst>
            </p:cNvPr>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831;p44">
              <a:extLst>
                <a:ext uri="{FF2B5EF4-FFF2-40B4-BE49-F238E27FC236}">
                  <a16:creationId xmlns:a16="http://schemas.microsoft.com/office/drawing/2014/main" id="{D3BE9454-52C0-44CB-996E-ABAA525EE828}"/>
                </a:ext>
              </a:extLst>
            </p:cNvPr>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832;p44">
              <a:extLst>
                <a:ext uri="{FF2B5EF4-FFF2-40B4-BE49-F238E27FC236}">
                  <a16:creationId xmlns:a16="http://schemas.microsoft.com/office/drawing/2014/main" id="{185564FF-F584-41CC-3C45-B754FF6D3A7E}"/>
                </a:ext>
              </a:extLst>
            </p:cNvPr>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833;p44">
              <a:extLst>
                <a:ext uri="{FF2B5EF4-FFF2-40B4-BE49-F238E27FC236}">
                  <a16:creationId xmlns:a16="http://schemas.microsoft.com/office/drawing/2014/main" id="{FCB46A33-6411-7BE4-7E74-977BFD181904}"/>
                </a:ext>
              </a:extLst>
            </p:cNvPr>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834;p44">
              <a:extLst>
                <a:ext uri="{FF2B5EF4-FFF2-40B4-BE49-F238E27FC236}">
                  <a16:creationId xmlns:a16="http://schemas.microsoft.com/office/drawing/2014/main" id="{8E950C62-A447-B6DB-DA82-650A4F287B4E}"/>
                </a:ext>
              </a:extLst>
            </p:cNvPr>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835;p44">
              <a:extLst>
                <a:ext uri="{FF2B5EF4-FFF2-40B4-BE49-F238E27FC236}">
                  <a16:creationId xmlns:a16="http://schemas.microsoft.com/office/drawing/2014/main" id="{08CF6E16-63E3-432E-85BF-C903639CB55A}"/>
                </a:ext>
              </a:extLst>
            </p:cNvPr>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836;p44">
              <a:extLst>
                <a:ext uri="{FF2B5EF4-FFF2-40B4-BE49-F238E27FC236}">
                  <a16:creationId xmlns:a16="http://schemas.microsoft.com/office/drawing/2014/main" id="{C6434129-5735-4914-0741-4EB754D60122}"/>
                </a:ext>
              </a:extLst>
            </p:cNvPr>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837;p44">
              <a:extLst>
                <a:ext uri="{FF2B5EF4-FFF2-40B4-BE49-F238E27FC236}">
                  <a16:creationId xmlns:a16="http://schemas.microsoft.com/office/drawing/2014/main" id="{8C7FDAE4-3BB9-94FB-1A98-BA5CBD6A32CD}"/>
                </a:ext>
              </a:extLst>
            </p:cNvPr>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838;p44">
              <a:extLst>
                <a:ext uri="{FF2B5EF4-FFF2-40B4-BE49-F238E27FC236}">
                  <a16:creationId xmlns:a16="http://schemas.microsoft.com/office/drawing/2014/main" id="{19DECD1E-D503-625D-802B-F418722F3C4A}"/>
                </a:ext>
              </a:extLst>
            </p:cNvPr>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839;p44">
              <a:extLst>
                <a:ext uri="{FF2B5EF4-FFF2-40B4-BE49-F238E27FC236}">
                  <a16:creationId xmlns:a16="http://schemas.microsoft.com/office/drawing/2014/main" id="{AC439DE7-A5DC-917E-03B3-3666AEAC15B8}"/>
                </a:ext>
              </a:extLst>
            </p:cNvPr>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840;p44">
              <a:extLst>
                <a:ext uri="{FF2B5EF4-FFF2-40B4-BE49-F238E27FC236}">
                  <a16:creationId xmlns:a16="http://schemas.microsoft.com/office/drawing/2014/main" id="{27740FC1-4E53-BCEE-4478-34ED5DE1E6EA}"/>
                </a:ext>
              </a:extLst>
            </p:cNvPr>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841;p44">
              <a:extLst>
                <a:ext uri="{FF2B5EF4-FFF2-40B4-BE49-F238E27FC236}">
                  <a16:creationId xmlns:a16="http://schemas.microsoft.com/office/drawing/2014/main" id="{CCBC5460-BDD1-C844-76B2-4F7A2193F768}"/>
                </a:ext>
              </a:extLst>
            </p:cNvPr>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842;p44">
              <a:extLst>
                <a:ext uri="{FF2B5EF4-FFF2-40B4-BE49-F238E27FC236}">
                  <a16:creationId xmlns:a16="http://schemas.microsoft.com/office/drawing/2014/main" id="{7297D345-8263-6D3D-8B9F-636A3C6AB13C}"/>
                </a:ext>
              </a:extLst>
            </p:cNvPr>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843;p44">
              <a:extLst>
                <a:ext uri="{FF2B5EF4-FFF2-40B4-BE49-F238E27FC236}">
                  <a16:creationId xmlns:a16="http://schemas.microsoft.com/office/drawing/2014/main" id="{F613A7BA-1737-88F3-F430-F18E31EA2E58}"/>
                </a:ext>
              </a:extLst>
            </p:cNvPr>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844;p44">
              <a:extLst>
                <a:ext uri="{FF2B5EF4-FFF2-40B4-BE49-F238E27FC236}">
                  <a16:creationId xmlns:a16="http://schemas.microsoft.com/office/drawing/2014/main" id="{FC6E2F8A-3305-9437-7C21-39CE175785C7}"/>
                </a:ext>
              </a:extLst>
            </p:cNvPr>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845;p44">
              <a:extLst>
                <a:ext uri="{FF2B5EF4-FFF2-40B4-BE49-F238E27FC236}">
                  <a16:creationId xmlns:a16="http://schemas.microsoft.com/office/drawing/2014/main" id="{9B77879F-05DC-4F51-D4E4-DE715FF4D027}"/>
                </a:ext>
              </a:extLst>
            </p:cNvPr>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846;p44">
              <a:extLst>
                <a:ext uri="{FF2B5EF4-FFF2-40B4-BE49-F238E27FC236}">
                  <a16:creationId xmlns:a16="http://schemas.microsoft.com/office/drawing/2014/main" id="{238FD03D-0378-7DF8-8646-0B8916FB84B3}"/>
                </a:ext>
              </a:extLst>
            </p:cNvPr>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U Up Text Stickers for Sale | Redbubble">
            <a:extLst>
              <a:ext uri="{FF2B5EF4-FFF2-40B4-BE49-F238E27FC236}">
                <a16:creationId xmlns:a16="http://schemas.microsoft.com/office/drawing/2014/main" id="{4ED02BE1-6469-81B5-4379-FADA6C862A0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967488" y="263413"/>
            <a:ext cx="4063580" cy="406358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assy chat bubble gurl please, girl please&quot; Sticker for Sale by plumpjose |  Redbubble">
            <a:extLst>
              <a:ext uri="{FF2B5EF4-FFF2-40B4-BE49-F238E27FC236}">
                <a16:creationId xmlns:a16="http://schemas.microsoft.com/office/drawing/2014/main" id="{92DB3B10-A7D9-2E9D-4CD3-0256CCBE9619}"/>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867" r="95067">
                        <a14:foregroundMark x1="7333" y1="54800" x2="6667" y2="44800"/>
                        <a14:foregroundMark x1="6667" y1="44800" x2="5200" y2="58300"/>
                        <a14:foregroundMark x1="5200" y1="58300" x2="12267" y2="60400"/>
                        <a14:foregroundMark x1="90000" y1="43800" x2="95067" y2="53600"/>
                        <a14:foregroundMark x1="95067" y1="53600" x2="87867" y2="57500"/>
                        <a14:foregroundMark x1="85333" y1="54000" x2="22133" y2="48600"/>
                        <a14:foregroundMark x1="22133" y1="48600" x2="37333" y2="50900"/>
                        <a14:foregroundMark x1="12400" y1="55600" x2="19333" y2="46100"/>
                        <a14:foregroundMark x1="18933" y1="56000" x2="18667" y2="51000"/>
                        <a14:foregroundMark x1="17467" y1="54300" x2="31067" y2="52100"/>
                        <a14:foregroundMark x1="31067" y1="52100" x2="21733" y2="50800"/>
                        <a14:foregroundMark x1="28267" y1="51400" x2="62800" y2="48800"/>
                        <a14:foregroundMark x1="62800" y1="48800" x2="68800" y2="51700"/>
                        <a14:foregroundMark x1="47867" y1="55900" x2="49067" y2="52800"/>
                        <a14:foregroundMark x1="52800" y1="51800" x2="42267" y2="56500"/>
                        <a14:foregroundMark x1="42400" y1="55600" x2="47467" y2="50300"/>
                        <a14:foregroundMark x1="42667" y1="50200" x2="48400" y2="50600"/>
                        <a14:foregroundMark x1="48000" y1="49300" x2="47333" y2="48200"/>
                        <a14:foregroundMark x1="72267" y1="53300" x2="75333" y2="48500"/>
                        <a14:foregroundMark x1="82000" y1="51300" x2="79200" y2="49900"/>
                        <a14:foregroundMark x1="78133" y1="50200" x2="78133" y2="49300"/>
                        <a14:foregroundMark x1="1867" y1="53700" x2="2267" y2="54700"/>
                        <a14:foregroundMark x1="13333" y1="52600" x2="19200" y2="50100"/>
                      </a14:backgroundRemoval>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444152" y="-265383"/>
            <a:ext cx="4056662" cy="5408883"/>
          </a:xfrm>
          <a:prstGeom prst="rect">
            <a:avLst/>
          </a:prstGeom>
          <a:noFill/>
          <a:extLst>
            <a:ext uri="{909E8E84-426E-40DD-AFC4-6F175D3DCCD1}">
              <a14:hiddenFill xmlns:a14="http://schemas.microsoft.com/office/drawing/2010/main">
                <a:solidFill>
                  <a:srgbClr val="FFFFFF"/>
                </a:solidFill>
              </a14:hiddenFill>
            </a:ext>
          </a:extLst>
        </p:spPr>
      </p:pic>
      <p:sp>
        <p:nvSpPr>
          <p:cNvPr id="613" name="Google Shape;913;p38">
            <a:extLst>
              <a:ext uri="{FF2B5EF4-FFF2-40B4-BE49-F238E27FC236}">
                <a16:creationId xmlns:a16="http://schemas.microsoft.com/office/drawing/2014/main" id="{6D8558E8-1A64-CE46-7CED-F3AEFC2A8E41}"/>
              </a:ext>
            </a:extLst>
          </p:cNvPr>
          <p:cNvSpPr txBox="1">
            <a:spLocks noGrp="1"/>
          </p:cNvSpPr>
          <p:nvPr>
            <p:ph type="body" idx="1"/>
          </p:nvPr>
        </p:nvSpPr>
        <p:spPr>
          <a:xfrm>
            <a:off x="2846717" y="1897227"/>
            <a:ext cx="2980483" cy="14728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H" dirty="0"/>
              <a:t>Falls Alice </a:t>
            </a:r>
            <a:r>
              <a:rPr lang="en-CH" dirty="0" err="1"/>
              <a:t>noch</a:t>
            </a:r>
            <a:r>
              <a:rPr lang="en-CH" dirty="0"/>
              <a:t> </a:t>
            </a:r>
            <a:r>
              <a:rPr lang="en-CH" dirty="0" err="1"/>
              <a:t>kein</a:t>
            </a:r>
            <a:r>
              <a:rPr lang="en-CH" dirty="0"/>
              <a:t> Key-</a:t>
            </a:r>
            <a:r>
              <a:rPr lang="en-CH" dirty="0" err="1"/>
              <a:t>Pärchen</a:t>
            </a:r>
            <a:r>
              <a:rPr lang="en-CH" dirty="0"/>
              <a:t> hat, </a:t>
            </a:r>
            <a:r>
              <a:rPr lang="en-CH" dirty="0" err="1"/>
              <a:t>erstellt</a:t>
            </a:r>
            <a:r>
              <a:rPr lang="en-CH" dirty="0"/>
              <a:t> </a:t>
            </a:r>
            <a:r>
              <a:rPr lang="en-CH" dirty="0" err="1"/>
              <a:t>sie</a:t>
            </a:r>
            <a:r>
              <a:rPr lang="en-CH" dirty="0"/>
              <a:t> dieses und </a:t>
            </a:r>
            <a:r>
              <a:rPr lang="en-CH" dirty="0" err="1"/>
              <a:t>sendet</a:t>
            </a:r>
            <a:r>
              <a:rPr lang="en-CH" dirty="0"/>
              <a:t> </a:t>
            </a:r>
            <a:r>
              <a:rPr lang="en-CH" dirty="0" err="1"/>
              <a:t>ihren</a:t>
            </a:r>
            <a:r>
              <a:rPr lang="en-CH" dirty="0"/>
              <a:t> Public key an Bob.</a:t>
            </a:r>
          </a:p>
          <a:p>
            <a:pPr marL="0" lvl="0" indent="0" algn="l" rtl="0">
              <a:spcBef>
                <a:spcPts val="0"/>
              </a:spcBef>
              <a:spcAft>
                <a:spcPts val="1600"/>
              </a:spcAft>
              <a:buNone/>
            </a:pPr>
            <a:r>
              <a:rPr lang="en-CH" dirty="0"/>
              <a:t>Den Private Key </a:t>
            </a:r>
            <a:r>
              <a:rPr lang="en-CH" dirty="0" err="1"/>
              <a:t>behält</a:t>
            </a:r>
            <a:r>
              <a:rPr lang="en-CH" dirty="0"/>
              <a:t> </a:t>
            </a:r>
            <a:r>
              <a:rPr lang="en-CH" dirty="0" err="1"/>
              <a:t>sie</a:t>
            </a:r>
            <a:r>
              <a:rPr lang="en-CH" dirty="0"/>
              <a:t> für </a:t>
            </a:r>
            <a:r>
              <a:rPr lang="en-CH" dirty="0" err="1"/>
              <a:t>sich</a:t>
            </a:r>
            <a:r>
              <a:rPr lang="en-CH" dirty="0"/>
              <a:t> und </a:t>
            </a:r>
            <a:r>
              <a:rPr lang="en-CH" dirty="0" err="1"/>
              <a:t>teilt</a:t>
            </a:r>
            <a:r>
              <a:rPr lang="en-CH" dirty="0"/>
              <a:t> </a:t>
            </a:r>
            <a:r>
              <a:rPr lang="en-CH" dirty="0" err="1"/>
              <a:t>ihn</a:t>
            </a:r>
            <a:r>
              <a:rPr lang="en-CH" dirty="0"/>
              <a:t> </a:t>
            </a:r>
            <a:r>
              <a:rPr lang="en-CH" dirty="0" err="1"/>
              <a:t>mit</a:t>
            </a:r>
            <a:r>
              <a:rPr lang="en-CH" dirty="0"/>
              <a:t> </a:t>
            </a:r>
            <a:r>
              <a:rPr lang="en-CH" dirty="0" err="1"/>
              <a:t>niemanden</a:t>
            </a:r>
            <a:r>
              <a:rPr lang="en-CH" dirty="0"/>
              <a:t>.</a:t>
            </a:r>
            <a:endParaRPr dirty="0"/>
          </a:p>
        </p:txBody>
      </p:sp>
      <p:sp>
        <p:nvSpPr>
          <p:cNvPr id="614" name="Google Shape;914;p38">
            <a:extLst>
              <a:ext uri="{FF2B5EF4-FFF2-40B4-BE49-F238E27FC236}">
                <a16:creationId xmlns:a16="http://schemas.microsoft.com/office/drawing/2014/main" id="{5A11750F-A4F6-F854-903E-6856C1CDF133}"/>
              </a:ext>
            </a:extLst>
          </p:cNvPr>
          <p:cNvSpPr txBox="1">
            <a:spLocks noGrp="1"/>
          </p:cNvSpPr>
          <p:nvPr>
            <p:ph type="title" idx="2"/>
          </p:nvPr>
        </p:nvSpPr>
        <p:spPr>
          <a:xfrm>
            <a:off x="2846717" y="1371079"/>
            <a:ext cx="2980483" cy="53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H" sz="2800" dirty="0"/>
              <a:t>2. Key-</a:t>
            </a:r>
            <a:r>
              <a:rPr lang="en-CH" sz="2800" dirty="0" err="1"/>
              <a:t>Pärchen</a:t>
            </a:r>
            <a:endParaRPr sz="2800" dirty="0"/>
          </a:p>
        </p:txBody>
      </p:sp>
    </p:spTree>
    <p:extLst>
      <p:ext uri="{BB962C8B-B14F-4D97-AF65-F5344CB8AC3E}">
        <p14:creationId xmlns:p14="http://schemas.microsoft.com/office/powerpoint/2010/main" val="313464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2050"/>
                                        </p:tgtEl>
                                        <p:attrNameLst>
                                          <p:attrName>style.visibility</p:attrName>
                                        </p:attrNameLst>
                                      </p:cBhvr>
                                      <p:to>
                                        <p:strVal val="visible"/>
                                      </p:to>
                                    </p:set>
                                  </p:childTnLst>
                                </p:cTn>
                              </p:par>
                            </p:childTnLst>
                          </p:cTn>
                        </p:par>
                        <p:par>
                          <p:cTn id="7" fill="hold">
                            <p:stCondLst>
                              <p:cond delay="500"/>
                            </p:stCondLst>
                            <p:childTnLst>
                              <p:par>
                                <p:cTn id="8" presetID="1" presetClass="exit" presetSubtype="0" fill="hold" nodeType="afterEffect">
                                  <p:stCondLst>
                                    <p:cond delay="1250"/>
                                  </p:stCondLst>
                                  <p:childTnLst>
                                    <p:set>
                                      <p:cBhvr>
                                        <p:cTn id="9" dur="1" fill="hold">
                                          <p:stCondLst>
                                            <p:cond delay="9"/>
                                          </p:stCondLst>
                                        </p:cTn>
                                        <p:tgtEl>
                                          <p:spTgt spid="2050"/>
                                        </p:tgtEl>
                                        <p:attrNameLst>
                                          <p:attrName>style.visibility</p:attrName>
                                        </p:attrNameLst>
                                      </p:cBhvr>
                                      <p:to>
                                        <p:strVal val="hidden"/>
                                      </p:to>
                                    </p:set>
                                  </p:childTnLst>
                                </p:cTn>
                              </p:par>
                            </p:childTnLst>
                          </p:cTn>
                        </p:par>
                        <p:par>
                          <p:cTn id="10" fill="hold">
                            <p:stCondLst>
                              <p:cond delay="1760"/>
                            </p:stCondLst>
                            <p:childTnLst>
                              <p:par>
                                <p:cTn id="11" presetID="1" presetClass="entr" presetSubtype="0" fill="hold" nodeType="afterEffect">
                                  <p:stCondLst>
                                    <p:cond delay="500"/>
                                  </p:stCondLst>
                                  <p:childTnLst>
                                    <p:set>
                                      <p:cBhvr>
                                        <p:cTn id="12" dur="1" fill="hold">
                                          <p:stCondLst>
                                            <p:cond delay="0"/>
                                          </p:stCondLst>
                                        </p:cTn>
                                        <p:tgtEl>
                                          <p:spTgt spid="3074"/>
                                        </p:tgtEl>
                                        <p:attrNameLst>
                                          <p:attrName>style.visibility</p:attrName>
                                        </p:attrNameLst>
                                      </p:cBhvr>
                                      <p:to>
                                        <p:strVal val="visible"/>
                                      </p:to>
                                    </p:set>
                                  </p:childTnLst>
                                </p:cTn>
                              </p:par>
                            </p:childTnLst>
                          </p:cTn>
                        </p:par>
                        <p:par>
                          <p:cTn id="13" fill="hold">
                            <p:stCondLst>
                              <p:cond delay="2260"/>
                            </p:stCondLst>
                            <p:childTnLst>
                              <p:par>
                                <p:cTn id="14" presetID="1" presetClass="exit" presetSubtype="0" fill="hold" nodeType="afterEffect">
                                  <p:stCondLst>
                                    <p:cond delay="250"/>
                                  </p:stCondLst>
                                  <p:childTnLst>
                                    <p:set>
                                      <p:cBhvr>
                                        <p:cTn id="15" dur="1" fill="hold">
                                          <p:stCondLst>
                                            <p:cond delay="0"/>
                                          </p:stCondLst>
                                        </p:cTn>
                                        <p:tgtEl>
                                          <p:spTgt spid="3074"/>
                                        </p:tgtEl>
                                        <p:attrNameLst>
                                          <p:attrName>style.visibility</p:attrName>
                                        </p:attrNameLst>
                                      </p:cBhvr>
                                      <p:to>
                                        <p:strVal val="hidden"/>
                                      </p:to>
                                    </p:set>
                                  </p:childTnLst>
                                </p:cTn>
                              </p:par>
                            </p:childTnLst>
                          </p:cTn>
                        </p:par>
                        <p:par>
                          <p:cTn id="16" fill="hold">
                            <p:stCondLst>
                              <p:cond delay="2510"/>
                            </p:stCondLst>
                            <p:childTnLst>
                              <p:par>
                                <p:cTn id="17" presetID="1" presetClass="entr" presetSubtype="0" fill="hold" grpId="0" nodeType="afterEffect">
                                  <p:stCondLst>
                                    <p:cond delay="500"/>
                                  </p:stCondLst>
                                  <p:childTnLst>
                                    <p:set>
                                      <p:cBhvr>
                                        <p:cTn id="18" dur="1" fill="hold">
                                          <p:stCondLst>
                                            <p:cond delay="0"/>
                                          </p:stCondLst>
                                        </p:cTn>
                                        <p:tgtEl>
                                          <p:spTgt spid="614"/>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613">
                                            <p:txEl>
                                              <p:pRg st="0" end="0"/>
                                            </p:txEl>
                                          </p:spTgt>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6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 grpId="0" build="p"/>
      <p:bldP spid="6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1">
          <a:extLst>
            <a:ext uri="{FF2B5EF4-FFF2-40B4-BE49-F238E27FC236}">
              <a16:creationId xmlns:a16="http://schemas.microsoft.com/office/drawing/2014/main" id="{A8281353-A518-8335-94CA-F9C897DCD097}"/>
            </a:ext>
          </a:extLst>
        </p:cNvPr>
        <p:cNvGrpSpPr/>
        <p:nvPr/>
      </p:nvGrpSpPr>
      <p:grpSpPr>
        <a:xfrm>
          <a:off x="0" y="0"/>
          <a:ext cx="0" cy="0"/>
          <a:chOff x="0" y="0"/>
          <a:chExt cx="0" cy="0"/>
        </a:xfrm>
      </p:grpSpPr>
      <p:sp>
        <p:nvSpPr>
          <p:cNvPr id="612" name="Google Shape;612;p35">
            <a:extLst>
              <a:ext uri="{FF2B5EF4-FFF2-40B4-BE49-F238E27FC236}">
                <a16:creationId xmlns:a16="http://schemas.microsoft.com/office/drawing/2014/main" id="{CBAE8B45-0549-D82B-5E52-AC03336F014A}"/>
              </a:ext>
            </a:extLst>
          </p:cNvPr>
          <p:cNvSpPr txBox="1">
            <a:spLocks noGrp="1"/>
          </p:cNvSpPr>
          <p:nvPr>
            <p:ph type="title"/>
          </p:nvPr>
        </p:nvSpPr>
        <p:spPr>
          <a:xfrm>
            <a:off x="620874" y="26341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Alice &amp; Bob</a:t>
            </a:r>
            <a:endParaRPr sz="3200" b="1" dirty="0"/>
          </a:p>
        </p:txBody>
      </p:sp>
      <p:grpSp>
        <p:nvGrpSpPr>
          <p:cNvPr id="2" name="Google Shape;1653;p44">
            <a:extLst>
              <a:ext uri="{FF2B5EF4-FFF2-40B4-BE49-F238E27FC236}">
                <a16:creationId xmlns:a16="http://schemas.microsoft.com/office/drawing/2014/main" id="{D3221272-9F49-1E1C-844E-0FD2CB2545B6}"/>
              </a:ext>
            </a:extLst>
          </p:cNvPr>
          <p:cNvGrpSpPr/>
          <p:nvPr/>
        </p:nvGrpSpPr>
        <p:grpSpPr>
          <a:xfrm flipH="1">
            <a:off x="6423576" y="803113"/>
            <a:ext cx="2285012" cy="4128237"/>
            <a:chOff x="2360075" y="238275"/>
            <a:chExt cx="2899025" cy="5237550"/>
          </a:xfrm>
        </p:grpSpPr>
        <p:sp>
          <p:nvSpPr>
            <p:cNvPr id="3" name="Google Shape;1654;p44">
              <a:extLst>
                <a:ext uri="{FF2B5EF4-FFF2-40B4-BE49-F238E27FC236}">
                  <a16:creationId xmlns:a16="http://schemas.microsoft.com/office/drawing/2014/main" id="{592398B6-0BDF-C45B-D2EB-38D1C5A94929}"/>
                </a:ext>
              </a:extLst>
            </p:cNvPr>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5;p44">
              <a:extLst>
                <a:ext uri="{FF2B5EF4-FFF2-40B4-BE49-F238E27FC236}">
                  <a16:creationId xmlns:a16="http://schemas.microsoft.com/office/drawing/2014/main" id="{A9B91B52-997E-30CF-D3F9-14034244F2D3}"/>
                </a:ext>
              </a:extLst>
            </p:cNvPr>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6;p44">
              <a:extLst>
                <a:ext uri="{FF2B5EF4-FFF2-40B4-BE49-F238E27FC236}">
                  <a16:creationId xmlns:a16="http://schemas.microsoft.com/office/drawing/2014/main" id="{A01AD836-F269-98FE-FD77-E3FBA794FE5D}"/>
                </a:ext>
              </a:extLst>
            </p:cNvPr>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7;p44">
              <a:extLst>
                <a:ext uri="{FF2B5EF4-FFF2-40B4-BE49-F238E27FC236}">
                  <a16:creationId xmlns:a16="http://schemas.microsoft.com/office/drawing/2014/main" id="{BD4270C6-E058-B551-6ED8-221260CCAB4E}"/>
                </a:ext>
              </a:extLst>
            </p:cNvPr>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8;p44">
              <a:extLst>
                <a:ext uri="{FF2B5EF4-FFF2-40B4-BE49-F238E27FC236}">
                  <a16:creationId xmlns:a16="http://schemas.microsoft.com/office/drawing/2014/main" id="{DB144321-9B22-C9A0-3DB8-1676B7D1AE7F}"/>
                </a:ext>
              </a:extLst>
            </p:cNvPr>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9;p44">
              <a:extLst>
                <a:ext uri="{FF2B5EF4-FFF2-40B4-BE49-F238E27FC236}">
                  <a16:creationId xmlns:a16="http://schemas.microsoft.com/office/drawing/2014/main" id="{918C1F57-7DE6-157D-5650-1FA19A68914C}"/>
                </a:ext>
              </a:extLst>
            </p:cNvPr>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0;p44">
              <a:extLst>
                <a:ext uri="{FF2B5EF4-FFF2-40B4-BE49-F238E27FC236}">
                  <a16:creationId xmlns:a16="http://schemas.microsoft.com/office/drawing/2014/main" id="{3E0441A1-610B-B950-7E4C-ECF1F3EFCF09}"/>
                </a:ext>
              </a:extLst>
            </p:cNvPr>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1;p44">
              <a:extLst>
                <a:ext uri="{FF2B5EF4-FFF2-40B4-BE49-F238E27FC236}">
                  <a16:creationId xmlns:a16="http://schemas.microsoft.com/office/drawing/2014/main" id="{71A9550A-A0C2-F939-0E34-13311821BEE0}"/>
                </a:ext>
              </a:extLst>
            </p:cNvPr>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2;p44">
              <a:extLst>
                <a:ext uri="{FF2B5EF4-FFF2-40B4-BE49-F238E27FC236}">
                  <a16:creationId xmlns:a16="http://schemas.microsoft.com/office/drawing/2014/main" id="{85D31280-BDFB-2DDE-4495-CE5B44307BB6}"/>
                </a:ext>
              </a:extLst>
            </p:cNvPr>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3;p44">
              <a:extLst>
                <a:ext uri="{FF2B5EF4-FFF2-40B4-BE49-F238E27FC236}">
                  <a16:creationId xmlns:a16="http://schemas.microsoft.com/office/drawing/2014/main" id="{091D94C9-7378-465D-850A-5A60B69BBC3B}"/>
                </a:ext>
              </a:extLst>
            </p:cNvPr>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4;p44">
              <a:extLst>
                <a:ext uri="{FF2B5EF4-FFF2-40B4-BE49-F238E27FC236}">
                  <a16:creationId xmlns:a16="http://schemas.microsoft.com/office/drawing/2014/main" id="{B34F5B2A-4257-A227-52FF-35BFE4675B79}"/>
                </a:ext>
              </a:extLst>
            </p:cNvPr>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5;p44">
              <a:extLst>
                <a:ext uri="{FF2B5EF4-FFF2-40B4-BE49-F238E27FC236}">
                  <a16:creationId xmlns:a16="http://schemas.microsoft.com/office/drawing/2014/main" id="{896D20FF-D3AA-0DFD-9AC7-A99756440E5D}"/>
                </a:ext>
              </a:extLst>
            </p:cNvPr>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6;p44">
              <a:extLst>
                <a:ext uri="{FF2B5EF4-FFF2-40B4-BE49-F238E27FC236}">
                  <a16:creationId xmlns:a16="http://schemas.microsoft.com/office/drawing/2014/main" id="{EC793F93-A7B6-2185-2E32-551BD5B7AE1E}"/>
                </a:ext>
              </a:extLst>
            </p:cNvPr>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7;p44">
              <a:extLst>
                <a:ext uri="{FF2B5EF4-FFF2-40B4-BE49-F238E27FC236}">
                  <a16:creationId xmlns:a16="http://schemas.microsoft.com/office/drawing/2014/main" id="{1A3056C0-6658-8D36-C224-BBD257C7EE41}"/>
                </a:ext>
              </a:extLst>
            </p:cNvPr>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8;p44">
              <a:extLst>
                <a:ext uri="{FF2B5EF4-FFF2-40B4-BE49-F238E27FC236}">
                  <a16:creationId xmlns:a16="http://schemas.microsoft.com/office/drawing/2014/main" id="{2C5403A9-60D5-B624-578B-82E22AED3A95}"/>
                </a:ext>
              </a:extLst>
            </p:cNvPr>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9;p44">
              <a:extLst>
                <a:ext uri="{FF2B5EF4-FFF2-40B4-BE49-F238E27FC236}">
                  <a16:creationId xmlns:a16="http://schemas.microsoft.com/office/drawing/2014/main" id="{1E78F034-8072-EB45-8713-C775BEBF4805}"/>
                </a:ext>
              </a:extLst>
            </p:cNvPr>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0;p44">
              <a:extLst>
                <a:ext uri="{FF2B5EF4-FFF2-40B4-BE49-F238E27FC236}">
                  <a16:creationId xmlns:a16="http://schemas.microsoft.com/office/drawing/2014/main" id="{13215E5D-43E1-AD83-923F-F8E284BB9710}"/>
                </a:ext>
              </a:extLst>
            </p:cNvPr>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1;p44">
              <a:extLst>
                <a:ext uri="{FF2B5EF4-FFF2-40B4-BE49-F238E27FC236}">
                  <a16:creationId xmlns:a16="http://schemas.microsoft.com/office/drawing/2014/main" id="{ED9E66EF-4C37-4B97-8422-23BBE07D6185}"/>
                </a:ext>
              </a:extLst>
            </p:cNvPr>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2;p44">
              <a:extLst>
                <a:ext uri="{FF2B5EF4-FFF2-40B4-BE49-F238E27FC236}">
                  <a16:creationId xmlns:a16="http://schemas.microsoft.com/office/drawing/2014/main" id="{B7F5BE6C-D037-D8B0-4B79-2A2F8E01EFFE}"/>
                </a:ext>
              </a:extLst>
            </p:cNvPr>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3;p44">
              <a:extLst>
                <a:ext uri="{FF2B5EF4-FFF2-40B4-BE49-F238E27FC236}">
                  <a16:creationId xmlns:a16="http://schemas.microsoft.com/office/drawing/2014/main" id="{9FF45384-CF04-9B14-3202-3A2E3CE93805}"/>
                </a:ext>
              </a:extLst>
            </p:cNvPr>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4;p44">
              <a:extLst>
                <a:ext uri="{FF2B5EF4-FFF2-40B4-BE49-F238E27FC236}">
                  <a16:creationId xmlns:a16="http://schemas.microsoft.com/office/drawing/2014/main" id="{249824BB-BB7B-3399-E39F-EECFA7BD8A04}"/>
                </a:ext>
              </a:extLst>
            </p:cNvPr>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5;p44">
              <a:extLst>
                <a:ext uri="{FF2B5EF4-FFF2-40B4-BE49-F238E27FC236}">
                  <a16:creationId xmlns:a16="http://schemas.microsoft.com/office/drawing/2014/main" id="{B4B1E75C-B71E-815D-D06C-B4A115BC9967}"/>
                </a:ext>
              </a:extLst>
            </p:cNvPr>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6;p44">
              <a:extLst>
                <a:ext uri="{FF2B5EF4-FFF2-40B4-BE49-F238E27FC236}">
                  <a16:creationId xmlns:a16="http://schemas.microsoft.com/office/drawing/2014/main" id="{BE14FA34-2925-5E65-3A7C-389B60D94709}"/>
                </a:ext>
              </a:extLst>
            </p:cNvPr>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7;p44">
              <a:extLst>
                <a:ext uri="{FF2B5EF4-FFF2-40B4-BE49-F238E27FC236}">
                  <a16:creationId xmlns:a16="http://schemas.microsoft.com/office/drawing/2014/main" id="{AA3F3F53-4672-390B-F6B1-65FF83B98D24}"/>
                </a:ext>
              </a:extLst>
            </p:cNvPr>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8;p44">
              <a:extLst>
                <a:ext uri="{FF2B5EF4-FFF2-40B4-BE49-F238E27FC236}">
                  <a16:creationId xmlns:a16="http://schemas.microsoft.com/office/drawing/2014/main" id="{7E6508EC-89AD-4756-3C57-E943E9324A1A}"/>
                </a:ext>
              </a:extLst>
            </p:cNvPr>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9;p44">
              <a:extLst>
                <a:ext uri="{FF2B5EF4-FFF2-40B4-BE49-F238E27FC236}">
                  <a16:creationId xmlns:a16="http://schemas.microsoft.com/office/drawing/2014/main" id="{442F5DE2-0C33-DC6C-C339-F15DA87DABC2}"/>
                </a:ext>
              </a:extLst>
            </p:cNvPr>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0;p44">
              <a:extLst>
                <a:ext uri="{FF2B5EF4-FFF2-40B4-BE49-F238E27FC236}">
                  <a16:creationId xmlns:a16="http://schemas.microsoft.com/office/drawing/2014/main" id="{AF16FCD0-D439-9186-96BC-97E4CA8B109C}"/>
                </a:ext>
              </a:extLst>
            </p:cNvPr>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1;p44">
              <a:extLst>
                <a:ext uri="{FF2B5EF4-FFF2-40B4-BE49-F238E27FC236}">
                  <a16:creationId xmlns:a16="http://schemas.microsoft.com/office/drawing/2014/main" id="{61985C9F-47AA-BA56-1374-9731BD97FA8E}"/>
                </a:ext>
              </a:extLst>
            </p:cNvPr>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2;p44">
              <a:extLst>
                <a:ext uri="{FF2B5EF4-FFF2-40B4-BE49-F238E27FC236}">
                  <a16:creationId xmlns:a16="http://schemas.microsoft.com/office/drawing/2014/main" id="{AB5E42BF-E25A-44BC-4AB6-AA63A0248D32}"/>
                </a:ext>
              </a:extLst>
            </p:cNvPr>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3;p44">
              <a:extLst>
                <a:ext uri="{FF2B5EF4-FFF2-40B4-BE49-F238E27FC236}">
                  <a16:creationId xmlns:a16="http://schemas.microsoft.com/office/drawing/2014/main" id="{B8AD0122-2877-BF33-5EB1-43BE97341115}"/>
                </a:ext>
              </a:extLst>
            </p:cNvPr>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4;p44">
              <a:extLst>
                <a:ext uri="{FF2B5EF4-FFF2-40B4-BE49-F238E27FC236}">
                  <a16:creationId xmlns:a16="http://schemas.microsoft.com/office/drawing/2014/main" id="{2A5A47F5-A302-D213-8EC4-490FD0A50634}"/>
                </a:ext>
              </a:extLst>
            </p:cNvPr>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5;p44">
              <a:extLst>
                <a:ext uri="{FF2B5EF4-FFF2-40B4-BE49-F238E27FC236}">
                  <a16:creationId xmlns:a16="http://schemas.microsoft.com/office/drawing/2014/main" id="{60666BEC-4BF7-8D6A-E9B6-C0AE92817B35}"/>
                </a:ext>
              </a:extLst>
            </p:cNvPr>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6;p44">
              <a:extLst>
                <a:ext uri="{FF2B5EF4-FFF2-40B4-BE49-F238E27FC236}">
                  <a16:creationId xmlns:a16="http://schemas.microsoft.com/office/drawing/2014/main" id="{A38D3B5D-79C7-E843-C67C-9AFD8B47F583}"/>
                </a:ext>
              </a:extLst>
            </p:cNvPr>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7;p44">
              <a:extLst>
                <a:ext uri="{FF2B5EF4-FFF2-40B4-BE49-F238E27FC236}">
                  <a16:creationId xmlns:a16="http://schemas.microsoft.com/office/drawing/2014/main" id="{30654B0C-6C02-02E4-2018-B03EAFF71A96}"/>
                </a:ext>
              </a:extLst>
            </p:cNvPr>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8;p44">
              <a:extLst>
                <a:ext uri="{FF2B5EF4-FFF2-40B4-BE49-F238E27FC236}">
                  <a16:creationId xmlns:a16="http://schemas.microsoft.com/office/drawing/2014/main" id="{24C80E2C-9F21-FE86-784C-2D66892A64FD}"/>
                </a:ext>
              </a:extLst>
            </p:cNvPr>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9;p44">
              <a:extLst>
                <a:ext uri="{FF2B5EF4-FFF2-40B4-BE49-F238E27FC236}">
                  <a16:creationId xmlns:a16="http://schemas.microsoft.com/office/drawing/2014/main" id="{50AAC076-85F7-6F06-6214-430AFF934D7D}"/>
                </a:ext>
              </a:extLst>
            </p:cNvPr>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0;p44">
              <a:extLst>
                <a:ext uri="{FF2B5EF4-FFF2-40B4-BE49-F238E27FC236}">
                  <a16:creationId xmlns:a16="http://schemas.microsoft.com/office/drawing/2014/main" id="{D971F3B2-6EC3-E5BB-920C-5325D8436D7A}"/>
                </a:ext>
              </a:extLst>
            </p:cNvPr>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1;p44">
              <a:extLst>
                <a:ext uri="{FF2B5EF4-FFF2-40B4-BE49-F238E27FC236}">
                  <a16:creationId xmlns:a16="http://schemas.microsoft.com/office/drawing/2014/main" id="{139DB0EC-2824-2585-8769-980F206AD530}"/>
                </a:ext>
              </a:extLst>
            </p:cNvPr>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2;p44">
              <a:extLst>
                <a:ext uri="{FF2B5EF4-FFF2-40B4-BE49-F238E27FC236}">
                  <a16:creationId xmlns:a16="http://schemas.microsoft.com/office/drawing/2014/main" id="{ECF09BAE-4866-7C06-D206-72AB1A67FA4C}"/>
                </a:ext>
              </a:extLst>
            </p:cNvPr>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3;p44">
              <a:extLst>
                <a:ext uri="{FF2B5EF4-FFF2-40B4-BE49-F238E27FC236}">
                  <a16:creationId xmlns:a16="http://schemas.microsoft.com/office/drawing/2014/main" id="{902E6DCA-6473-3C4F-4D79-5E42F39E7782}"/>
                </a:ext>
              </a:extLst>
            </p:cNvPr>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4;p44">
              <a:extLst>
                <a:ext uri="{FF2B5EF4-FFF2-40B4-BE49-F238E27FC236}">
                  <a16:creationId xmlns:a16="http://schemas.microsoft.com/office/drawing/2014/main" id="{6205C8CF-8397-BD48-193E-3600C153A5DB}"/>
                </a:ext>
              </a:extLst>
            </p:cNvPr>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5;p44">
              <a:extLst>
                <a:ext uri="{FF2B5EF4-FFF2-40B4-BE49-F238E27FC236}">
                  <a16:creationId xmlns:a16="http://schemas.microsoft.com/office/drawing/2014/main" id="{7CD34822-D8C8-A329-9999-D153BC8E2FBF}"/>
                </a:ext>
              </a:extLst>
            </p:cNvPr>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44">
              <a:extLst>
                <a:ext uri="{FF2B5EF4-FFF2-40B4-BE49-F238E27FC236}">
                  <a16:creationId xmlns:a16="http://schemas.microsoft.com/office/drawing/2014/main" id="{B7E94FD0-48DA-B994-B420-C1B367791359}"/>
                </a:ext>
              </a:extLst>
            </p:cNvPr>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44">
              <a:extLst>
                <a:ext uri="{FF2B5EF4-FFF2-40B4-BE49-F238E27FC236}">
                  <a16:creationId xmlns:a16="http://schemas.microsoft.com/office/drawing/2014/main" id="{D217DDEC-AEFA-B951-6E02-96FD8A6ED678}"/>
                </a:ext>
              </a:extLst>
            </p:cNvPr>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8;p44">
              <a:extLst>
                <a:ext uri="{FF2B5EF4-FFF2-40B4-BE49-F238E27FC236}">
                  <a16:creationId xmlns:a16="http://schemas.microsoft.com/office/drawing/2014/main" id="{925A9A97-51D5-2A60-CB51-BE715E662230}"/>
                </a:ext>
              </a:extLst>
            </p:cNvPr>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9;p44">
              <a:extLst>
                <a:ext uri="{FF2B5EF4-FFF2-40B4-BE49-F238E27FC236}">
                  <a16:creationId xmlns:a16="http://schemas.microsoft.com/office/drawing/2014/main" id="{EDDF9E78-6FFD-4CEA-1C5E-3FADC2ACA0C0}"/>
                </a:ext>
              </a:extLst>
            </p:cNvPr>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0;p44">
              <a:extLst>
                <a:ext uri="{FF2B5EF4-FFF2-40B4-BE49-F238E27FC236}">
                  <a16:creationId xmlns:a16="http://schemas.microsoft.com/office/drawing/2014/main" id="{36857FA7-EBBD-4D45-6A10-ACB9B4334D61}"/>
                </a:ext>
              </a:extLst>
            </p:cNvPr>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1;p44">
              <a:extLst>
                <a:ext uri="{FF2B5EF4-FFF2-40B4-BE49-F238E27FC236}">
                  <a16:creationId xmlns:a16="http://schemas.microsoft.com/office/drawing/2014/main" id="{18400D05-38E5-E118-3135-993B0DBB1F55}"/>
                </a:ext>
              </a:extLst>
            </p:cNvPr>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2;p44">
              <a:extLst>
                <a:ext uri="{FF2B5EF4-FFF2-40B4-BE49-F238E27FC236}">
                  <a16:creationId xmlns:a16="http://schemas.microsoft.com/office/drawing/2014/main" id="{F6FBBB67-A309-A43D-980C-BC8A2420EBAB}"/>
                </a:ext>
              </a:extLst>
            </p:cNvPr>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3;p44">
              <a:extLst>
                <a:ext uri="{FF2B5EF4-FFF2-40B4-BE49-F238E27FC236}">
                  <a16:creationId xmlns:a16="http://schemas.microsoft.com/office/drawing/2014/main" id="{D52D714B-6909-3FEB-90E7-FE482F4297D8}"/>
                </a:ext>
              </a:extLst>
            </p:cNvPr>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4;p44">
              <a:extLst>
                <a:ext uri="{FF2B5EF4-FFF2-40B4-BE49-F238E27FC236}">
                  <a16:creationId xmlns:a16="http://schemas.microsoft.com/office/drawing/2014/main" id="{20668EE7-4186-EE90-F7A2-4114FD6BB039}"/>
                </a:ext>
              </a:extLst>
            </p:cNvPr>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5;p44">
              <a:extLst>
                <a:ext uri="{FF2B5EF4-FFF2-40B4-BE49-F238E27FC236}">
                  <a16:creationId xmlns:a16="http://schemas.microsoft.com/office/drawing/2014/main" id="{1D336ECA-8680-0679-B083-08564602AAF1}"/>
                </a:ext>
              </a:extLst>
            </p:cNvPr>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6;p44">
              <a:extLst>
                <a:ext uri="{FF2B5EF4-FFF2-40B4-BE49-F238E27FC236}">
                  <a16:creationId xmlns:a16="http://schemas.microsoft.com/office/drawing/2014/main" id="{D3829C4C-88D6-939D-DEBC-994A43276925}"/>
                </a:ext>
              </a:extLst>
            </p:cNvPr>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7;p44">
              <a:extLst>
                <a:ext uri="{FF2B5EF4-FFF2-40B4-BE49-F238E27FC236}">
                  <a16:creationId xmlns:a16="http://schemas.microsoft.com/office/drawing/2014/main" id="{2C53886E-D622-F67A-AB9F-2AE434DBAB4E}"/>
                </a:ext>
              </a:extLst>
            </p:cNvPr>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8;p44">
              <a:extLst>
                <a:ext uri="{FF2B5EF4-FFF2-40B4-BE49-F238E27FC236}">
                  <a16:creationId xmlns:a16="http://schemas.microsoft.com/office/drawing/2014/main" id="{FF768107-0F71-3202-A5A2-18EF22CAAAC9}"/>
                </a:ext>
              </a:extLst>
            </p:cNvPr>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9;p44">
              <a:extLst>
                <a:ext uri="{FF2B5EF4-FFF2-40B4-BE49-F238E27FC236}">
                  <a16:creationId xmlns:a16="http://schemas.microsoft.com/office/drawing/2014/main" id="{CBABE0CD-1DD0-A22E-25CE-9B6F0316B4A4}"/>
                </a:ext>
              </a:extLst>
            </p:cNvPr>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0;p44">
              <a:extLst>
                <a:ext uri="{FF2B5EF4-FFF2-40B4-BE49-F238E27FC236}">
                  <a16:creationId xmlns:a16="http://schemas.microsoft.com/office/drawing/2014/main" id="{DF771310-2785-8E0F-62B3-3747C3926C77}"/>
                </a:ext>
              </a:extLst>
            </p:cNvPr>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1;p44">
              <a:extLst>
                <a:ext uri="{FF2B5EF4-FFF2-40B4-BE49-F238E27FC236}">
                  <a16:creationId xmlns:a16="http://schemas.microsoft.com/office/drawing/2014/main" id="{8C46EE6C-33F3-0B48-56B3-864BBCFCF500}"/>
                </a:ext>
              </a:extLst>
            </p:cNvPr>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2;p44">
              <a:extLst>
                <a:ext uri="{FF2B5EF4-FFF2-40B4-BE49-F238E27FC236}">
                  <a16:creationId xmlns:a16="http://schemas.microsoft.com/office/drawing/2014/main" id="{2FF37784-DBF9-81A5-7ED1-F658FF4D651A}"/>
                </a:ext>
              </a:extLst>
            </p:cNvPr>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3;p44">
              <a:extLst>
                <a:ext uri="{FF2B5EF4-FFF2-40B4-BE49-F238E27FC236}">
                  <a16:creationId xmlns:a16="http://schemas.microsoft.com/office/drawing/2014/main" id="{C1B3A21B-4411-AE28-D305-8C3EE78B1AE4}"/>
                </a:ext>
              </a:extLst>
            </p:cNvPr>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4;p44">
              <a:extLst>
                <a:ext uri="{FF2B5EF4-FFF2-40B4-BE49-F238E27FC236}">
                  <a16:creationId xmlns:a16="http://schemas.microsoft.com/office/drawing/2014/main" id="{0919F6D8-ED98-23D9-235E-87A712F9F0A8}"/>
                </a:ext>
              </a:extLst>
            </p:cNvPr>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715;p44">
              <a:extLst>
                <a:ext uri="{FF2B5EF4-FFF2-40B4-BE49-F238E27FC236}">
                  <a16:creationId xmlns:a16="http://schemas.microsoft.com/office/drawing/2014/main" id="{A409EE0C-FD62-10A4-E235-FE68FDAE82D8}"/>
                </a:ext>
              </a:extLst>
            </p:cNvPr>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716;p44">
              <a:extLst>
                <a:ext uri="{FF2B5EF4-FFF2-40B4-BE49-F238E27FC236}">
                  <a16:creationId xmlns:a16="http://schemas.microsoft.com/office/drawing/2014/main" id="{CCE80DCC-0E5A-A2E5-40E6-B817BDCB9897}"/>
                </a:ext>
              </a:extLst>
            </p:cNvPr>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717;p44">
              <a:extLst>
                <a:ext uri="{FF2B5EF4-FFF2-40B4-BE49-F238E27FC236}">
                  <a16:creationId xmlns:a16="http://schemas.microsoft.com/office/drawing/2014/main" id="{A93B8F62-B574-C9CE-91DC-F2FEE871459E}"/>
                </a:ext>
              </a:extLst>
            </p:cNvPr>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718;p44">
              <a:extLst>
                <a:ext uri="{FF2B5EF4-FFF2-40B4-BE49-F238E27FC236}">
                  <a16:creationId xmlns:a16="http://schemas.microsoft.com/office/drawing/2014/main" id="{96164CEF-A2F8-0225-18BD-8869F58C1654}"/>
                </a:ext>
              </a:extLst>
            </p:cNvPr>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719;p44">
              <a:extLst>
                <a:ext uri="{FF2B5EF4-FFF2-40B4-BE49-F238E27FC236}">
                  <a16:creationId xmlns:a16="http://schemas.microsoft.com/office/drawing/2014/main" id="{DE05D5D7-44EB-9326-7E4E-C9064B7C0AEB}"/>
                </a:ext>
              </a:extLst>
            </p:cNvPr>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720;p44">
              <a:extLst>
                <a:ext uri="{FF2B5EF4-FFF2-40B4-BE49-F238E27FC236}">
                  <a16:creationId xmlns:a16="http://schemas.microsoft.com/office/drawing/2014/main" id="{FB5ADF06-971D-B018-FE43-690B11816272}"/>
                </a:ext>
              </a:extLst>
            </p:cNvPr>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721;p44">
              <a:extLst>
                <a:ext uri="{FF2B5EF4-FFF2-40B4-BE49-F238E27FC236}">
                  <a16:creationId xmlns:a16="http://schemas.microsoft.com/office/drawing/2014/main" id="{2E57825D-98DB-C218-9FFF-8AC1EB269A3D}"/>
                </a:ext>
              </a:extLst>
            </p:cNvPr>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722;p44">
              <a:extLst>
                <a:ext uri="{FF2B5EF4-FFF2-40B4-BE49-F238E27FC236}">
                  <a16:creationId xmlns:a16="http://schemas.microsoft.com/office/drawing/2014/main" id="{11D0D1C7-524E-9460-02AD-E57A553707D8}"/>
                </a:ext>
              </a:extLst>
            </p:cNvPr>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723;p44">
              <a:extLst>
                <a:ext uri="{FF2B5EF4-FFF2-40B4-BE49-F238E27FC236}">
                  <a16:creationId xmlns:a16="http://schemas.microsoft.com/office/drawing/2014/main" id="{922E45FF-C435-6ABD-688F-823405B6B721}"/>
                </a:ext>
              </a:extLst>
            </p:cNvPr>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724;p44">
              <a:extLst>
                <a:ext uri="{FF2B5EF4-FFF2-40B4-BE49-F238E27FC236}">
                  <a16:creationId xmlns:a16="http://schemas.microsoft.com/office/drawing/2014/main" id="{041CA11D-70A5-836F-2391-D7A3F70A3A8C}"/>
                </a:ext>
              </a:extLst>
            </p:cNvPr>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725;p44">
              <a:extLst>
                <a:ext uri="{FF2B5EF4-FFF2-40B4-BE49-F238E27FC236}">
                  <a16:creationId xmlns:a16="http://schemas.microsoft.com/office/drawing/2014/main" id="{AD0762BF-8F92-9041-8C26-B1A9D55A6DF6}"/>
                </a:ext>
              </a:extLst>
            </p:cNvPr>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726;p44">
              <a:extLst>
                <a:ext uri="{FF2B5EF4-FFF2-40B4-BE49-F238E27FC236}">
                  <a16:creationId xmlns:a16="http://schemas.microsoft.com/office/drawing/2014/main" id="{086723C5-785D-ED6E-2CCC-79CC7A02261B}"/>
                </a:ext>
              </a:extLst>
            </p:cNvPr>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727;p44">
              <a:extLst>
                <a:ext uri="{FF2B5EF4-FFF2-40B4-BE49-F238E27FC236}">
                  <a16:creationId xmlns:a16="http://schemas.microsoft.com/office/drawing/2014/main" id="{67F08448-63D1-E701-A2C3-2A793B6904AB}"/>
                </a:ext>
              </a:extLst>
            </p:cNvPr>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728;p44">
              <a:extLst>
                <a:ext uri="{FF2B5EF4-FFF2-40B4-BE49-F238E27FC236}">
                  <a16:creationId xmlns:a16="http://schemas.microsoft.com/office/drawing/2014/main" id="{BAD6EA93-46E1-59E1-B4FE-F274BEAC51AB}"/>
                </a:ext>
              </a:extLst>
            </p:cNvPr>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729;p44">
              <a:extLst>
                <a:ext uri="{FF2B5EF4-FFF2-40B4-BE49-F238E27FC236}">
                  <a16:creationId xmlns:a16="http://schemas.microsoft.com/office/drawing/2014/main" id="{8CF2AAE7-683C-A905-45D7-977FEE461FC7}"/>
                </a:ext>
              </a:extLst>
            </p:cNvPr>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730;p44">
              <a:extLst>
                <a:ext uri="{FF2B5EF4-FFF2-40B4-BE49-F238E27FC236}">
                  <a16:creationId xmlns:a16="http://schemas.microsoft.com/office/drawing/2014/main" id="{5DAA4454-ECBE-F2D6-6433-9AB7F9836C22}"/>
                </a:ext>
              </a:extLst>
            </p:cNvPr>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731;p44">
              <a:extLst>
                <a:ext uri="{FF2B5EF4-FFF2-40B4-BE49-F238E27FC236}">
                  <a16:creationId xmlns:a16="http://schemas.microsoft.com/office/drawing/2014/main" id="{AA44C914-C198-2F32-F905-D3CC913AB54A}"/>
                </a:ext>
              </a:extLst>
            </p:cNvPr>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732;p44">
              <a:extLst>
                <a:ext uri="{FF2B5EF4-FFF2-40B4-BE49-F238E27FC236}">
                  <a16:creationId xmlns:a16="http://schemas.microsoft.com/office/drawing/2014/main" id="{8F09928D-5613-DDBF-C1D2-0E204526EDE2}"/>
                </a:ext>
              </a:extLst>
            </p:cNvPr>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733;p44">
              <a:extLst>
                <a:ext uri="{FF2B5EF4-FFF2-40B4-BE49-F238E27FC236}">
                  <a16:creationId xmlns:a16="http://schemas.microsoft.com/office/drawing/2014/main" id="{8F29E1A0-0E2A-6B66-0917-3C6AEAA27F66}"/>
                </a:ext>
              </a:extLst>
            </p:cNvPr>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734;p44">
              <a:extLst>
                <a:ext uri="{FF2B5EF4-FFF2-40B4-BE49-F238E27FC236}">
                  <a16:creationId xmlns:a16="http://schemas.microsoft.com/office/drawing/2014/main" id="{2D7FB7AD-68A8-C16F-F663-1422DD035456}"/>
                </a:ext>
              </a:extLst>
            </p:cNvPr>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735;p44">
              <a:extLst>
                <a:ext uri="{FF2B5EF4-FFF2-40B4-BE49-F238E27FC236}">
                  <a16:creationId xmlns:a16="http://schemas.microsoft.com/office/drawing/2014/main" id="{311D0426-ABD0-E844-AF65-CB7356A6AB36}"/>
                </a:ext>
              </a:extLst>
            </p:cNvPr>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736;p44">
              <a:extLst>
                <a:ext uri="{FF2B5EF4-FFF2-40B4-BE49-F238E27FC236}">
                  <a16:creationId xmlns:a16="http://schemas.microsoft.com/office/drawing/2014/main" id="{0395771E-B4C3-0821-79E0-99ED2ACDB549}"/>
                </a:ext>
              </a:extLst>
            </p:cNvPr>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737;p44">
              <a:extLst>
                <a:ext uri="{FF2B5EF4-FFF2-40B4-BE49-F238E27FC236}">
                  <a16:creationId xmlns:a16="http://schemas.microsoft.com/office/drawing/2014/main" id="{210DBA5B-98A8-9E82-8A8F-710D478361D0}"/>
                </a:ext>
              </a:extLst>
            </p:cNvPr>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738;p44">
              <a:extLst>
                <a:ext uri="{FF2B5EF4-FFF2-40B4-BE49-F238E27FC236}">
                  <a16:creationId xmlns:a16="http://schemas.microsoft.com/office/drawing/2014/main" id="{F1E953E3-C5B7-627B-A4DE-0444F5CABE66}"/>
                </a:ext>
              </a:extLst>
            </p:cNvPr>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739;p44">
              <a:extLst>
                <a:ext uri="{FF2B5EF4-FFF2-40B4-BE49-F238E27FC236}">
                  <a16:creationId xmlns:a16="http://schemas.microsoft.com/office/drawing/2014/main" id="{9F80B090-74F2-B7F9-5BDA-F64AF9CE1AA3}"/>
                </a:ext>
              </a:extLst>
            </p:cNvPr>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740;p44">
              <a:extLst>
                <a:ext uri="{FF2B5EF4-FFF2-40B4-BE49-F238E27FC236}">
                  <a16:creationId xmlns:a16="http://schemas.microsoft.com/office/drawing/2014/main" id="{C889ED80-EC62-BECB-6BE2-4C9574E22752}"/>
                </a:ext>
              </a:extLst>
            </p:cNvPr>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741;p44">
              <a:extLst>
                <a:ext uri="{FF2B5EF4-FFF2-40B4-BE49-F238E27FC236}">
                  <a16:creationId xmlns:a16="http://schemas.microsoft.com/office/drawing/2014/main" id="{D1005082-65BB-D217-17E7-581EF61A4CC6}"/>
                </a:ext>
              </a:extLst>
            </p:cNvPr>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742;p44">
              <a:extLst>
                <a:ext uri="{FF2B5EF4-FFF2-40B4-BE49-F238E27FC236}">
                  <a16:creationId xmlns:a16="http://schemas.microsoft.com/office/drawing/2014/main" id="{87026409-9238-68AB-D269-DFE392B818ED}"/>
                </a:ext>
              </a:extLst>
            </p:cNvPr>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743;p44">
              <a:extLst>
                <a:ext uri="{FF2B5EF4-FFF2-40B4-BE49-F238E27FC236}">
                  <a16:creationId xmlns:a16="http://schemas.microsoft.com/office/drawing/2014/main" id="{BD3C0C49-7B33-E72B-14B6-660CC1EEBBC2}"/>
                </a:ext>
              </a:extLst>
            </p:cNvPr>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744;p44">
              <a:extLst>
                <a:ext uri="{FF2B5EF4-FFF2-40B4-BE49-F238E27FC236}">
                  <a16:creationId xmlns:a16="http://schemas.microsoft.com/office/drawing/2014/main" id="{AD7CB212-F81F-0B51-A1AE-EF0E909D9028}"/>
                </a:ext>
              </a:extLst>
            </p:cNvPr>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745;p44">
              <a:extLst>
                <a:ext uri="{FF2B5EF4-FFF2-40B4-BE49-F238E27FC236}">
                  <a16:creationId xmlns:a16="http://schemas.microsoft.com/office/drawing/2014/main" id="{41210CB3-C645-2856-F0F5-39F9B1801FC7}"/>
                </a:ext>
              </a:extLst>
            </p:cNvPr>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746;p44">
              <a:extLst>
                <a:ext uri="{FF2B5EF4-FFF2-40B4-BE49-F238E27FC236}">
                  <a16:creationId xmlns:a16="http://schemas.microsoft.com/office/drawing/2014/main" id="{BE266C35-B268-FE71-10DB-CDA88549F29B}"/>
                </a:ext>
              </a:extLst>
            </p:cNvPr>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747;p44">
              <a:extLst>
                <a:ext uri="{FF2B5EF4-FFF2-40B4-BE49-F238E27FC236}">
                  <a16:creationId xmlns:a16="http://schemas.microsoft.com/office/drawing/2014/main" id="{D79D584C-3CD7-26B0-60EF-7E40C29C65AA}"/>
                </a:ext>
              </a:extLst>
            </p:cNvPr>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748;p44">
              <a:extLst>
                <a:ext uri="{FF2B5EF4-FFF2-40B4-BE49-F238E27FC236}">
                  <a16:creationId xmlns:a16="http://schemas.microsoft.com/office/drawing/2014/main" id="{8761A6AF-3593-CF50-B62A-4045FC000EB3}"/>
                </a:ext>
              </a:extLst>
            </p:cNvPr>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749;p44">
              <a:extLst>
                <a:ext uri="{FF2B5EF4-FFF2-40B4-BE49-F238E27FC236}">
                  <a16:creationId xmlns:a16="http://schemas.microsoft.com/office/drawing/2014/main" id="{04BCE6A4-7A75-EB01-F617-31081D01C260}"/>
                </a:ext>
              </a:extLst>
            </p:cNvPr>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750;p44">
              <a:extLst>
                <a:ext uri="{FF2B5EF4-FFF2-40B4-BE49-F238E27FC236}">
                  <a16:creationId xmlns:a16="http://schemas.microsoft.com/office/drawing/2014/main" id="{D97BC8EF-3558-8B51-901B-CD433B7988FA}"/>
                </a:ext>
              </a:extLst>
            </p:cNvPr>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751;p44">
              <a:extLst>
                <a:ext uri="{FF2B5EF4-FFF2-40B4-BE49-F238E27FC236}">
                  <a16:creationId xmlns:a16="http://schemas.microsoft.com/office/drawing/2014/main" id="{16A584E8-ADD1-0671-C8DF-65C725DA8E30}"/>
                </a:ext>
              </a:extLst>
            </p:cNvPr>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752;p44">
              <a:extLst>
                <a:ext uri="{FF2B5EF4-FFF2-40B4-BE49-F238E27FC236}">
                  <a16:creationId xmlns:a16="http://schemas.microsoft.com/office/drawing/2014/main" id="{7E5469B3-8B34-5B5A-6BA8-475EAD954E1B}"/>
                </a:ext>
              </a:extLst>
            </p:cNvPr>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753;p44">
              <a:extLst>
                <a:ext uri="{FF2B5EF4-FFF2-40B4-BE49-F238E27FC236}">
                  <a16:creationId xmlns:a16="http://schemas.microsoft.com/office/drawing/2014/main" id="{3E59BDD4-69F1-3405-3102-C15FDBDE0F36}"/>
                </a:ext>
              </a:extLst>
            </p:cNvPr>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754;p44">
              <a:extLst>
                <a:ext uri="{FF2B5EF4-FFF2-40B4-BE49-F238E27FC236}">
                  <a16:creationId xmlns:a16="http://schemas.microsoft.com/office/drawing/2014/main" id="{23B0E421-DBB7-CE01-4A69-91F6FCEE9816}"/>
                </a:ext>
              </a:extLst>
            </p:cNvPr>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755;p44">
              <a:extLst>
                <a:ext uri="{FF2B5EF4-FFF2-40B4-BE49-F238E27FC236}">
                  <a16:creationId xmlns:a16="http://schemas.microsoft.com/office/drawing/2014/main" id="{B8208790-5F1E-C884-ADFC-2BDDE5FC0FA2}"/>
                </a:ext>
              </a:extLst>
            </p:cNvPr>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756;p44">
              <a:extLst>
                <a:ext uri="{FF2B5EF4-FFF2-40B4-BE49-F238E27FC236}">
                  <a16:creationId xmlns:a16="http://schemas.microsoft.com/office/drawing/2014/main" id="{B48BD880-DE89-07F3-C74A-C8DA1DC839A9}"/>
                </a:ext>
              </a:extLst>
            </p:cNvPr>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757;p44">
              <a:extLst>
                <a:ext uri="{FF2B5EF4-FFF2-40B4-BE49-F238E27FC236}">
                  <a16:creationId xmlns:a16="http://schemas.microsoft.com/office/drawing/2014/main" id="{718898D7-329F-DFF9-34FD-F24DB28BCDA0}"/>
                </a:ext>
              </a:extLst>
            </p:cNvPr>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758;p44">
              <a:extLst>
                <a:ext uri="{FF2B5EF4-FFF2-40B4-BE49-F238E27FC236}">
                  <a16:creationId xmlns:a16="http://schemas.microsoft.com/office/drawing/2014/main" id="{08F12645-2D6D-C363-A79E-555723BE7E36}"/>
                </a:ext>
              </a:extLst>
            </p:cNvPr>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759;p44">
              <a:extLst>
                <a:ext uri="{FF2B5EF4-FFF2-40B4-BE49-F238E27FC236}">
                  <a16:creationId xmlns:a16="http://schemas.microsoft.com/office/drawing/2014/main" id="{265D7720-F985-5174-BE2B-175152045B4F}"/>
                </a:ext>
              </a:extLst>
            </p:cNvPr>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760;p44">
              <a:extLst>
                <a:ext uri="{FF2B5EF4-FFF2-40B4-BE49-F238E27FC236}">
                  <a16:creationId xmlns:a16="http://schemas.microsoft.com/office/drawing/2014/main" id="{03A4B5C6-5B7F-2EC9-DD0B-BAD7A25553B1}"/>
                </a:ext>
              </a:extLst>
            </p:cNvPr>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1762;p44">
            <a:extLst>
              <a:ext uri="{FF2B5EF4-FFF2-40B4-BE49-F238E27FC236}">
                <a16:creationId xmlns:a16="http://schemas.microsoft.com/office/drawing/2014/main" id="{88A594BE-54E3-1308-BEBC-DA8756C0D174}"/>
              </a:ext>
            </a:extLst>
          </p:cNvPr>
          <p:cNvGrpSpPr/>
          <p:nvPr/>
        </p:nvGrpSpPr>
        <p:grpSpPr>
          <a:xfrm>
            <a:off x="373086" y="1381261"/>
            <a:ext cx="1710463" cy="3314796"/>
            <a:chOff x="794725" y="1585024"/>
            <a:chExt cx="1710463" cy="3314796"/>
          </a:xfrm>
        </p:grpSpPr>
        <p:sp>
          <p:nvSpPr>
            <p:cNvPr id="633" name="Google Shape;1763;p44">
              <a:extLst>
                <a:ext uri="{FF2B5EF4-FFF2-40B4-BE49-F238E27FC236}">
                  <a16:creationId xmlns:a16="http://schemas.microsoft.com/office/drawing/2014/main" id="{D5D0DC56-4680-2E38-1D71-887AF188EEEC}"/>
                </a:ext>
              </a:extLst>
            </p:cNvPr>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764;p44">
              <a:extLst>
                <a:ext uri="{FF2B5EF4-FFF2-40B4-BE49-F238E27FC236}">
                  <a16:creationId xmlns:a16="http://schemas.microsoft.com/office/drawing/2014/main" id="{3E9A9492-30B8-CF29-B3D8-071250C10CA7}"/>
                </a:ext>
              </a:extLst>
            </p:cNvPr>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765;p44">
              <a:extLst>
                <a:ext uri="{FF2B5EF4-FFF2-40B4-BE49-F238E27FC236}">
                  <a16:creationId xmlns:a16="http://schemas.microsoft.com/office/drawing/2014/main" id="{7C76CE20-0234-E38A-2DF4-D6CD70821C84}"/>
                </a:ext>
              </a:extLst>
            </p:cNvPr>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766;p44">
              <a:extLst>
                <a:ext uri="{FF2B5EF4-FFF2-40B4-BE49-F238E27FC236}">
                  <a16:creationId xmlns:a16="http://schemas.microsoft.com/office/drawing/2014/main" id="{7FF91A2E-7101-E5F4-2814-302F3CAE2CEB}"/>
                </a:ext>
              </a:extLst>
            </p:cNvPr>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767;p44">
              <a:extLst>
                <a:ext uri="{FF2B5EF4-FFF2-40B4-BE49-F238E27FC236}">
                  <a16:creationId xmlns:a16="http://schemas.microsoft.com/office/drawing/2014/main" id="{4622EB3D-1244-755F-F976-FBAFEFDE4A5A}"/>
                </a:ext>
              </a:extLst>
            </p:cNvPr>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768;p44">
              <a:extLst>
                <a:ext uri="{FF2B5EF4-FFF2-40B4-BE49-F238E27FC236}">
                  <a16:creationId xmlns:a16="http://schemas.microsoft.com/office/drawing/2014/main" id="{6437DE00-F720-9918-D2FA-1D693AD5DA78}"/>
                </a:ext>
              </a:extLst>
            </p:cNvPr>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769;p44">
              <a:extLst>
                <a:ext uri="{FF2B5EF4-FFF2-40B4-BE49-F238E27FC236}">
                  <a16:creationId xmlns:a16="http://schemas.microsoft.com/office/drawing/2014/main" id="{D91D7B10-76D5-144D-A08A-B90A2AD87B97}"/>
                </a:ext>
              </a:extLst>
            </p:cNvPr>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770;p44">
              <a:extLst>
                <a:ext uri="{FF2B5EF4-FFF2-40B4-BE49-F238E27FC236}">
                  <a16:creationId xmlns:a16="http://schemas.microsoft.com/office/drawing/2014/main" id="{6AC2D4B6-B074-723A-F0CB-4C23B0E276E8}"/>
                </a:ext>
              </a:extLst>
            </p:cNvPr>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771;p44">
              <a:extLst>
                <a:ext uri="{FF2B5EF4-FFF2-40B4-BE49-F238E27FC236}">
                  <a16:creationId xmlns:a16="http://schemas.microsoft.com/office/drawing/2014/main" id="{0CB61D35-B619-50B5-FA60-71D1F77301CC}"/>
                </a:ext>
              </a:extLst>
            </p:cNvPr>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772;p44">
              <a:extLst>
                <a:ext uri="{FF2B5EF4-FFF2-40B4-BE49-F238E27FC236}">
                  <a16:creationId xmlns:a16="http://schemas.microsoft.com/office/drawing/2014/main" id="{5BC517AD-3E27-5086-36B4-3322B8D46268}"/>
                </a:ext>
              </a:extLst>
            </p:cNvPr>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773;p44">
              <a:extLst>
                <a:ext uri="{FF2B5EF4-FFF2-40B4-BE49-F238E27FC236}">
                  <a16:creationId xmlns:a16="http://schemas.microsoft.com/office/drawing/2014/main" id="{888753F9-D947-7628-B05B-4330B62B5A6A}"/>
                </a:ext>
              </a:extLst>
            </p:cNvPr>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774;p44">
              <a:extLst>
                <a:ext uri="{FF2B5EF4-FFF2-40B4-BE49-F238E27FC236}">
                  <a16:creationId xmlns:a16="http://schemas.microsoft.com/office/drawing/2014/main" id="{6CC1BD1E-2E49-EEDC-B10A-1306446B8D49}"/>
                </a:ext>
              </a:extLst>
            </p:cNvPr>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775;p44">
              <a:extLst>
                <a:ext uri="{FF2B5EF4-FFF2-40B4-BE49-F238E27FC236}">
                  <a16:creationId xmlns:a16="http://schemas.microsoft.com/office/drawing/2014/main" id="{3F544B37-7F28-86A3-D648-F5616ABBFECE}"/>
                </a:ext>
              </a:extLst>
            </p:cNvPr>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776;p44">
              <a:extLst>
                <a:ext uri="{FF2B5EF4-FFF2-40B4-BE49-F238E27FC236}">
                  <a16:creationId xmlns:a16="http://schemas.microsoft.com/office/drawing/2014/main" id="{83CAFC62-A35A-1AEE-26CA-2D9605E7BB2A}"/>
                </a:ext>
              </a:extLst>
            </p:cNvPr>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77;p44">
              <a:extLst>
                <a:ext uri="{FF2B5EF4-FFF2-40B4-BE49-F238E27FC236}">
                  <a16:creationId xmlns:a16="http://schemas.microsoft.com/office/drawing/2014/main" id="{2C14B158-AA15-D779-B2C9-A6BA4719D6E5}"/>
                </a:ext>
              </a:extLst>
            </p:cNvPr>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78;p44">
              <a:extLst>
                <a:ext uri="{FF2B5EF4-FFF2-40B4-BE49-F238E27FC236}">
                  <a16:creationId xmlns:a16="http://schemas.microsoft.com/office/drawing/2014/main" id="{88C472AD-1DD5-9175-767F-2A76243CFFDD}"/>
                </a:ext>
              </a:extLst>
            </p:cNvPr>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79;p44">
              <a:extLst>
                <a:ext uri="{FF2B5EF4-FFF2-40B4-BE49-F238E27FC236}">
                  <a16:creationId xmlns:a16="http://schemas.microsoft.com/office/drawing/2014/main" id="{AC0EF6C5-F09D-186C-2789-3DFDF32DFFCF}"/>
                </a:ext>
              </a:extLst>
            </p:cNvPr>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80;p44">
              <a:extLst>
                <a:ext uri="{FF2B5EF4-FFF2-40B4-BE49-F238E27FC236}">
                  <a16:creationId xmlns:a16="http://schemas.microsoft.com/office/drawing/2014/main" id="{82A1466A-E05A-ECA4-53D0-668E3009FB28}"/>
                </a:ext>
              </a:extLst>
            </p:cNvPr>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81;p44">
              <a:extLst>
                <a:ext uri="{FF2B5EF4-FFF2-40B4-BE49-F238E27FC236}">
                  <a16:creationId xmlns:a16="http://schemas.microsoft.com/office/drawing/2014/main" id="{906B147D-8D2F-63E1-A433-3296A3F3D291}"/>
                </a:ext>
              </a:extLst>
            </p:cNvPr>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82;p44">
              <a:extLst>
                <a:ext uri="{FF2B5EF4-FFF2-40B4-BE49-F238E27FC236}">
                  <a16:creationId xmlns:a16="http://schemas.microsoft.com/office/drawing/2014/main" id="{C63AB039-0C07-658F-27A7-DA65AE5F0077}"/>
                </a:ext>
              </a:extLst>
            </p:cNvPr>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83;p44">
              <a:extLst>
                <a:ext uri="{FF2B5EF4-FFF2-40B4-BE49-F238E27FC236}">
                  <a16:creationId xmlns:a16="http://schemas.microsoft.com/office/drawing/2014/main" id="{2C3C8B0D-3EB5-B9CD-C31F-F2C19B54632C}"/>
                </a:ext>
              </a:extLst>
            </p:cNvPr>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84;p44">
              <a:extLst>
                <a:ext uri="{FF2B5EF4-FFF2-40B4-BE49-F238E27FC236}">
                  <a16:creationId xmlns:a16="http://schemas.microsoft.com/office/drawing/2014/main" id="{11AEF98D-22F1-82B8-B82E-88297A48AE21}"/>
                </a:ext>
              </a:extLst>
            </p:cNvPr>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85;p44">
              <a:extLst>
                <a:ext uri="{FF2B5EF4-FFF2-40B4-BE49-F238E27FC236}">
                  <a16:creationId xmlns:a16="http://schemas.microsoft.com/office/drawing/2014/main" id="{DF5AE5CE-CB49-64BE-7E25-901898B533D1}"/>
                </a:ext>
              </a:extLst>
            </p:cNvPr>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86;p44">
              <a:extLst>
                <a:ext uri="{FF2B5EF4-FFF2-40B4-BE49-F238E27FC236}">
                  <a16:creationId xmlns:a16="http://schemas.microsoft.com/office/drawing/2014/main" id="{EB1DC18D-1057-2503-38B0-9B68631FA3C1}"/>
                </a:ext>
              </a:extLst>
            </p:cNvPr>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87;p44">
              <a:extLst>
                <a:ext uri="{FF2B5EF4-FFF2-40B4-BE49-F238E27FC236}">
                  <a16:creationId xmlns:a16="http://schemas.microsoft.com/office/drawing/2014/main" id="{B1479BA1-4DF3-FD0C-5FF4-C10BFD4AB593}"/>
                </a:ext>
              </a:extLst>
            </p:cNvPr>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88;p44">
              <a:extLst>
                <a:ext uri="{FF2B5EF4-FFF2-40B4-BE49-F238E27FC236}">
                  <a16:creationId xmlns:a16="http://schemas.microsoft.com/office/drawing/2014/main" id="{E9F77F4C-1EE0-EA67-37E0-3A22D04062AB}"/>
                </a:ext>
              </a:extLst>
            </p:cNvPr>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89;p44">
              <a:extLst>
                <a:ext uri="{FF2B5EF4-FFF2-40B4-BE49-F238E27FC236}">
                  <a16:creationId xmlns:a16="http://schemas.microsoft.com/office/drawing/2014/main" id="{2CE1806E-877A-603C-0B72-10DDC6EFA590}"/>
                </a:ext>
              </a:extLst>
            </p:cNvPr>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90;p44">
              <a:extLst>
                <a:ext uri="{FF2B5EF4-FFF2-40B4-BE49-F238E27FC236}">
                  <a16:creationId xmlns:a16="http://schemas.microsoft.com/office/drawing/2014/main" id="{A729C547-ACB1-4C8D-42FD-75A6497AD778}"/>
                </a:ext>
              </a:extLst>
            </p:cNvPr>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91;p44">
              <a:extLst>
                <a:ext uri="{FF2B5EF4-FFF2-40B4-BE49-F238E27FC236}">
                  <a16:creationId xmlns:a16="http://schemas.microsoft.com/office/drawing/2014/main" id="{742046CB-B4BD-BD03-2D1E-15F5247499D1}"/>
                </a:ext>
              </a:extLst>
            </p:cNvPr>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92;p44">
              <a:extLst>
                <a:ext uri="{FF2B5EF4-FFF2-40B4-BE49-F238E27FC236}">
                  <a16:creationId xmlns:a16="http://schemas.microsoft.com/office/drawing/2014/main" id="{1876348B-5CF8-EED3-9CB1-FDE4276E0B86}"/>
                </a:ext>
              </a:extLst>
            </p:cNvPr>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93;p44">
              <a:extLst>
                <a:ext uri="{FF2B5EF4-FFF2-40B4-BE49-F238E27FC236}">
                  <a16:creationId xmlns:a16="http://schemas.microsoft.com/office/drawing/2014/main" id="{10459AC7-7110-8167-08EA-A36CDAB72681}"/>
                </a:ext>
              </a:extLst>
            </p:cNvPr>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94;p44">
              <a:extLst>
                <a:ext uri="{FF2B5EF4-FFF2-40B4-BE49-F238E27FC236}">
                  <a16:creationId xmlns:a16="http://schemas.microsoft.com/office/drawing/2014/main" id="{6420E178-2A8F-5AA2-0756-94893F3B5BB5}"/>
                </a:ext>
              </a:extLst>
            </p:cNvPr>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95;p44">
              <a:extLst>
                <a:ext uri="{FF2B5EF4-FFF2-40B4-BE49-F238E27FC236}">
                  <a16:creationId xmlns:a16="http://schemas.microsoft.com/office/drawing/2014/main" id="{00B73070-0DEB-69E6-0C33-658496BA3AD3}"/>
                </a:ext>
              </a:extLst>
            </p:cNvPr>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96;p44">
              <a:extLst>
                <a:ext uri="{FF2B5EF4-FFF2-40B4-BE49-F238E27FC236}">
                  <a16:creationId xmlns:a16="http://schemas.microsoft.com/office/drawing/2014/main" id="{7A78DD65-6439-7B8E-2B3A-672AF2AC8A1A}"/>
                </a:ext>
              </a:extLst>
            </p:cNvPr>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97;p44">
              <a:extLst>
                <a:ext uri="{FF2B5EF4-FFF2-40B4-BE49-F238E27FC236}">
                  <a16:creationId xmlns:a16="http://schemas.microsoft.com/office/drawing/2014/main" id="{229BC636-E938-72C7-30AE-C699787AA417}"/>
                </a:ext>
              </a:extLst>
            </p:cNvPr>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98;p44">
              <a:extLst>
                <a:ext uri="{FF2B5EF4-FFF2-40B4-BE49-F238E27FC236}">
                  <a16:creationId xmlns:a16="http://schemas.microsoft.com/office/drawing/2014/main" id="{751C58EC-A686-8C47-7449-9539010A7185}"/>
                </a:ext>
              </a:extLst>
            </p:cNvPr>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99;p44">
              <a:extLst>
                <a:ext uri="{FF2B5EF4-FFF2-40B4-BE49-F238E27FC236}">
                  <a16:creationId xmlns:a16="http://schemas.microsoft.com/office/drawing/2014/main" id="{EBEF8FC1-F5FC-55BF-9011-49759791FBED}"/>
                </a:ext>
              </a:extLst>
            </p:cNvPr>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800;p44">
              <a:extLst>
                <a:ext uri="{FF2B5EF4-FFF2-40B4-BE49-F238E27FC236}">
                  <a16:creationId xmlns:a16="http://schemas.microsoft.com/office/drawing/2014/main" id="{5228929E-81B4-B5BF-DDAC-54A1581A9662}"/>
                </a:ext>
              </a:extLst>
            </p:cNvPr>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801;p44">
              <a:extLst>
                <a:ext uri="{FF2B5EF4-FFF2-40B4-BE49-F238E27FC236}">
                  <a16:creationId xmlns:a16="http://schemas.microsoft.com/office/drawing/2014/main" id="{BF1CD77D-BE89-1CA9-5DD6-A2504C4094FB}"/>
                </a:ext>
              </a:extLst>
            </p:cNvPr>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802;p44">
              <a:extLst>
                <a:ext uri="{FF2B5EF4-FFF2-40B4-BE49-F238E27FC236}">
                  <a16:creationId xmlns:a16="http://schemas.microsoft.com/office/drawing/2014/main" id="{07B04DD8-2D40-56C3-B6CA-CD2D0E57184E}"/>
                </a:ext>
              </a:extLst>
            </p:cNvPr>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803;p44">
              <a:extLst>
                <a:ext uri="{FF2B5EF4-FFF2-40B4-BE49-F238E27FC236}">
                  <a16:creationId xmlns:a16="http://schemas.microsoft.com/office/drawing/2014/main" id="{47B7CAA9-D999-E5FA-F5D1-97199B7B6C15}"/>
                </a:ext>
              </a:extLst>
            </p:cNvPr>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804;p44">
              <a:extLst>
                <a:ext uri="{FF2B5EF4-FFF2-40B4-BE49-F238E27FC236}">
                  <a16:creationId xmlns:a16="http://schemas.microsoft.com/office/drawing/2014/main" id="{CCE89850-D21D-FDF2-2943-BBEA59027BC6}"/>
                </a:ext>
              </a:extLst>
            </p:cNvPr>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805;p44">
              <a:extLst>
                <a:ext uri="{FF2B5EF4-FFF2-40B4-BE49-F238E27FC236}">
                  <a16:creationId xmlns:a16="http://schemas.microsoft.com/office/drawing/2014/main" id="{79EB5E9D-198E-8DBF-47A2-6CC69BD984D1}"/>
                </a:ext>
              </a:extLst>
            </p:cNvPr>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806;p44">
              <a:extLst>
                <a:ext uri="{FF2B5EF4-FFF2-40B4-BE49-F238E27FC236}">
                  <a16:creationId xmlns:a16="http://schemas.microsoft.com/office/drawing/2014/main" id="{4F5C7101-E0FF-CDDE-167F-E40B982CA5D6}"/>
                </a:ext>
              </a:extLst>
            </p:cNvPr>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807;p44">
              <a:extLst>
                <a:ext uri="{FF2B5EF4-FFF2-40B4-BE49-F238E27FC236}">
                  <a16:creationId xmlns:a16="http://schemas.microsoft.com/office/drawing/2014/main" id="{B9DCCC34-E4E5-8E0E-A8EB-36C1E47BFEFE}"/>
                </a:ext>
              </a:extLst>
            </p:cNvPr>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808;p44">
              <a:extLst>
                <a:ext uri="{FF2B5EF4-FFF2-40B4-BE49-F238E27FC236}">
                  <a16:creationId xmlns:a16="http://schemas.microsoft.com/office/drawing/2014/main" id="{5FAE7A03-1A0E-9ED4-9AE2-7E4A91BDF211}"/>
                </a:ext>
              </a:extLst>
            </p:cNvPr>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809;p44">
              <a:extLst>
                <a:ext uri="{FF2B5EF4-FFF2-40B4-BE49-F238E27FC236}">
                  <a16:creationId xmlns:a16="http://schemas.microsoft.com/office/drawing/2014/main" id="{9B3B578A-FA3F-8941-BCC9-817B36E416F4}"/>
                </a:ext>
              </a:extLst>
            </p:cNvPr>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810;p44">
              <a:extLst>
                <a:ext uri="{FF2B5EF4-FFF2-40B4-BE49-F238E27FC236}">
                  <a16:creationId xmlns:a16="http://schemas.microsoft.com/office/drawing/2014/main" id="{812951A8-C2A5-DC17-3061-4C6000027C84}"/>
                </a:ext>
              </a:extLst>
            </p:cNvPr>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811;p44">
              <a:extLst>
                <a:ext uri="{FF2B5EF4-FFF2-40B4-BE49-F238E27FC236}">
                  <a16:creationId xmlns:a16="http://schemas.microsoft.com/office/drawing/2014/main" id="{080DE182-4F1E-AEA0-5E11-8B635E726879}"/>
                </a:ext>
              </a:extLst>
            </p:cNvPr>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812;p44">
              <a:extLst>
                <a:ext uri="{FF2B5EF4-FFF2-40B4-BE49-F238E27FC236}">
                  <a16:creationId xmlns:a16="http://schemas.microsoft.com/office/drawing/2014/main" id="{E8BE8223-3D9B-9944-A392-EEC6507EDB03}"/>
                </a:ext>
              </a:extLst>
            </p:cNvPr>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813;p44">
              <a:extLst>
                <a:ext uri="{FF2B5EF4-FFF2-40B4-BE49-F238E27FC236}">
                  <a16:creationId xmlns:a16="http://schemas.microsoft.com/office/drawing/2014/main" id="{BD149481-DE3A-4463-C415-B98C97C30F86}"/>
                </a:ext>
              </a:extLst>
            </p:cNvPr>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814;p44">
              <a:extLst>
                <a:ext uri="{FF2B5EF4-FFF2-40B4-BE49-F238E27FC236}">
                  <a16:creationId xmlns:a16="http://schemas.microsoft.com/office/drawing/2014/main" id="{1910BD9B-A71C-E191-4DD9-C493ACD48445}"/>
                </a:ext>
              </a:extLst>
            </p:cNvPr>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815;p44">
              <a:extLst>
                <a:ext uri="{FF2B5EF4-FFF2-40B4-BE49-F238E27FC236}">
                  <a16:creationId xmlns:a16="http://schemas.microsoft.com/office/drawing/2014/main" id="{EA41F10E-8125-5A1A-48E2-C3311A0C8030}"/>
                </a:ext>
              </a:extLst>
            </p:cNvPr>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816;p44">
              <a:extLst>
                <a:ext uri="{FF2B5EF4-FFF2-40B4-BE49-F238E27FC236}">
                  <a16:creationId xmlns:a16="http://schemas.microsoft.com/office/drawing/2014/main" id="{4D8AC402-5C37-EE17-3F6C-8D10026D35D6}"/>
                </a:ext>
              </a:extLst>
            </p:cNvPr>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817;p44">
              <a:extLst>
                <a:ext uri="{FF2B5EF4-FFF2-40B4-BE49-F238E27FC236}">
                  <a16:creationId xmlns:a16="http://schemas.microsoft.com/office/drawing/2014/main" id="{8FEF95AF-A7E0-0081-044E-A177C793F6F5}"/>
                </a:ext>
              </a:extLst>
            </p:cNvPr>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818;p44">
              <a:extLst>
                <a:ext uri="{FF2B5EF4-FFF2-40B4-BE49-F238E27FC236}">
                  <a16:creationId xmlns:a16="http://schemas.microsoft.com/office/drawing/2014/main" id="{28B0A13C-863E-0E6B-2DCB-06D1953E2D23}"/>
                </a:ext>
              </a:extLst>
            </p:cNvPr>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819;p44">
              <a:extLst>
                <a:ext uri="{FF2B5EF4-FFF2-40B4-BE49-F238E27FC236}">
                  <a16:creationId xmlns:a16="http://schemas.microsoft.com/office/drawing/2014/main" id="{2BD03E1C-B28D-3650-61B0-F24347483408}"/>
                </a:ext>
              </a:extLst>
            </p:cNvPr>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820;p44">
              <a:extLst>
                <a:ext uri="{FF2B5EF4-FFF2-40B4-BE49-F238E27FC236}">
                  <a16:creationId xmlns:a16="http://schemas.microsoft.com/office/drawing/2014/main" id="{29E44948-1070-6617-6546-D59DC6C68CA0}"/>
                </a:ext>
              </a:extLst>
            </p:cNvPr>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821;p44">
              <a:extLst>
                <a:ext uri="{FF2B5EF4-FFF2-40B4-BE49-F238E27FC236}">
                  <a16:creationId xmlns:a16="http://schemas.microsoft.com/office/drawing/2014/main" id="{2BBAC0AB-82E8-8C3B-6918-33F64D6DCBBC}"/>
                </a:ext>
              </a:extLst>
            </p:cNvPr>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822;p44">
              <a:extLst>
                <a:ext uri="{FF2B5EF4-FFF2-40B4-BE49-F238E27FC236}">
                  <a16:creationId xmlns:a16="http://schemas.microsoft.com/office/drawing/2014/main" id="{B902EE59-BB72-3904-2A0D-D2B58FEC5BFC}"/>
                </a:ext>
              </a:extLst>
            </p:cNvPr>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823;p44">
              <a:extLst>
                <a:ext uri="{FF2B5EF4-FFF2-40B4-BE49-F238E27FC236}">
                  <a16:creationId xmlns:a16="http://schemas.microsoft.com/office/drawing/2014/main" id="{3A5AE7CE-B84E-49B8-F5D3-24C1B0FB0133}"/>
                </a:ext>
              </a:extLst>
            </p:cNvPr>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824;p44">
              <a:extLst>
                <a:ext uri="{FF2B5EF4-FFF2-40B4-BE49-F238E27FC236}">
                  <a16:creationId xmlns:a16="http://schemas.microsoft.com/office/drawing/2014/main" id="{7964C9E1-BB99-0F23-49A6-C65DA515B155}"/>
                </a:ext>
              </a:extLst>
            </p:cNvPr>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825;p44">
              <a:extLst>
                <a:ext uri="{FF2B5EF4-FFF2-40B4-BE49-F238E27FC236}">
                  <a16:creationId xmlns:a16="http://schemas.microsoft.com/office/drawing/2014/main" id="{0A3A86A4-30C8-B50D-7D78-788FF5E98306}"/>
                </a:ext>
              </a:extLst>
            </p:cNvPr>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826;p44">
              <a:extLst>
                <a:ext uri="{FF2B5EF4-FFF2-40B4-BE49-F238E27FC236}">
                  <a16:creationId xmlns:a16="http://schemas.microsoft.com/office/drawing/2014/main" id="{67C16A6A-8702-F4A5-A019-4027CC493A09}"/>
                </a:ext>
              </a:extLst>
            </p:cNvPr>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827;p44">
              <a:extLst>
                <a:ext uri="{FF2B5EF4-FFF2-40B4-BE49-F238E27FC236}">
                  <a16:creationId xmlns:a16="http://schemas.microsoft.com/office/drawing/2014/main" id="{61C58ABF-6C16-3609-34E9-2AC4A5D862C0}"/>
                </a:ext>
              </a:extLst>
            </p:cNvPr>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828;p44">
              <a:extLst>
                <a:ext uri="{FF2B5EF4-FFF2-40B4-BE49-F238E27FC236}">
                  <a16:creationId xmlns:a16="http://schemas.microsoft.com/office/drawing/2014/main" id="{01F8D9E2-930A-63D3-C641-F262ADB80D41}"/>
                </a:ext>
              </a:extLst>
            </p:cNvPr>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829;p44">
              <a:extLst>
                <a:ext uri="{FF2B5EF4-FFF2-40B4-BE49-F238E27FC236}">
                  <a16:creationId xmlns:a16="http://schemas.microsoft.com/office/drawing/2014/main" id="{4FED16C6-1C7F-744D-9B77-7E2F626FBF95}"/>
                </a:ext>
              </a:extLst>
            </p:cNvPr>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830;p44">
              <a:extLst>
                <a:ext uri="{FF2B5EF4-FFF2-40B4-BE49-F238E27FC236}">
                  <a16:creationId xmlns:a16="http://schemas.microsoft.com/office/drawing/2014/main" id="{F162AFD1-9B3A-6800-FFEE-1604A69870CB}"/>
                </a:ext>
              </a:extLst>
            </p:cNvPr>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831;p44">
              <a:extLst>
                <a:ext uri="{FF2B5EF4-FFF2-40B4-BE49-F238E27FC236}">
                  <a16:creationId xmlns:a16="http://schemas.microsoft.com/office/drawing/2014/main" id="{5BFF6D9E-D7EB-B309-EFB8-6630AFCB31DB}"/>
                </a:ext>
              </a:extLst>
            </p:cNvPr>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832;p44">
              <a:extLst>
                <a:ext uri="{FF2B5EF4-FFF2-40B4-BE49-F238E27FC236}">
                  <a16:creationId xmlns:a16="http://schemas.microsoft.com/office/drawing/2014/main" id="{63CBE664-925E-47A1-9409-08A25AFDA668}"/>
                </a:ext>
              </a:extLst>
            </p:cNvPr>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833;p44">
              <a:extLst>
                <a:ext uri="{FF2B5EF4-FFF2-40B4-BE49-F238E27FC236}">
                  <a16:creationId xmlns:a16="http://schemas.microsoft.com/office/drawing/2014/main" id="{7EF3FC36-9CDE-6E9B-F26E-D1DD60900DE9}"/>
                </a:ext>
              </a:extLst>
            </p:cNvPr>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834;p44">
              <a:extLst>
                <a:ext uri="{FF2B5EF4-FFF2-40B4-BE49-F238E27FC236}">
                  <a16:creationId xmlns:a16="http://schemas.microsoft.com/office/drawing/2014/main" id="{7C1A72FB-7064-D914-B650-5C7B01E58FE4}"/>
                </a:ext>
              </a:extLst>
            </p:cNvPr>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835;p44">
              <a:extLst>
                <a:ext uri="{FF2B5EF4-FFF2-40B4-BE49-F238E27FC236}">
                  <a16:creationId xmlns:a16="http://schemas.microsoft.com/office/drawing/2014/main" id="{872E30F6-038C-2EBA-1ADB-3A62D935F838}"/>
                </a:ext>
              </a:extLst>
            </p:cNvPr>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836;p44">
              <a:extLst>
                <a:ext uri="{FF2B5EF4-FFF2-40B4-BE49-F238E27FC236}">
                  <a16:creationId xmlns:a16="http://schemas.microsoft.com/office/drawing/2014/main" id="{4205BB17-4AB7-C1F8-A8AD-A1AA0C2D8D49}"/>
                </a:ext>
              </a:extLst>
            </p:cNvPr>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837;p44">
              <a:extLst>
                <a:ext uri="{FF2B5EF4-FFF2-40B4-BE49-F238E27FC236}">
                  <a16:creationId xmlns:a16="http://schemas.microsoft.com/office/drawing/2014/main" id="{EA482D7B-EFD5-1E01-D22D-433392D7028A}"/>
                </a:ext>
              </a:extLst>
            </p:cNvPr>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838;p44">
              <a:extLst>
                <a:ext uri="{FF2B5EF4-FFF2-40B4-BE49-F238E27FC236}">
                  <a16:creationId xmlns:a16="http://schemas.microsoft.com/office/drawing/2014/main" id="{BFC2CB29-4EF0-4CAF-5E96-E4B793B8AE85}"/>
                </a:ext>
              </a:extLst>
            </p:cNvPr>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839;p44">
              <a:extLst>
                <a:ext uri="{FF2B5EF4-FFF2-40B4-BE49-F238E27FC236}">
                  <a16:creationId xmlns:a16="http://schemas.microsoft.com/office/drawing/2014/main" id="{33B69B7B-4625-6102-3247-5439A5B72961}"/>
                </a:ext>
              </a:extLst>
            </p:cNvPr>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840;p44">
              <a:extLst>
                <a:ext uri="{FF2B5EF4-FFF2-40B4-BE49-F238E27FC236}">
                  <a16:creationId xmlns:a16="http://schemas.microsoft.com/office/drawing/2014/main" id="{5F28D3DC-1CFE-E933-741C-3EFDF9221BA5}"/>
                </a:ext>
              </a:extLst>
            </p:cNvPr>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841;p44">
              <a:extLst>
                <a:ext uri="{FF2B5EF4-FFF2-40B4-BE49-F238E27FC236}">
                  <a16:creationId xmlns:a16="http://schemas.microsoft.com/office/drawing/2014/main" id="{28E82F25-1375-480A-6C79-C98A62C4989B}"/>
                </a:ext>
              </a:extLst>
            </p:cNvPr>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842;p44">
              <a:extLst>
                <a:ext uri="{FF2B5EF4-FFF2-40B4-BE49-F238E27FC236}">
                  <a16:creationId xmlns:a16="http://schemas.microsoft.com/office/drawing/2014/main" id="{F820E930-1A54-27A5-BB3E-7DD63D8FF496}"/>
                </a:ext>
              </a:extLst>
            </p:cNvPr>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843;p44">
              <a:extLst>
                <a:ext uri="{FF2B5EF4-FFF2-40B4-BE49-F238E27FC236}">
                  <a16:creationId xmlns:a16="http://schemas.microsoft.com/office/drawing/2014/main" id="{1F09EB79-784E-65CA-466D-FEEB81B8DA11}"/>
                </a:ext>
              </a:extLst>
            </p:cNvPr>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844;p44">
              <a:extLst>
                <a:ext uri="{FF2B5EF4-FFF2-40B4-BE49-F238E27FC236}">
                  <a16:creationId xmlns:a16="http://schemas.microsoft.com/office/drawing/2014/main" id="{A22C3B4E-B56B-EEF1-F221-11864DE8D535}"/>
                </a:ext>
              </a:extLst>
            </p:cNvPr>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845;p44">
              <a:extLst>
                <a:ext uri="{FF2B5EF4-FFF2-40B4-BE49-F238E27FC236}">
                  <a16:creationId xmlns:a16="http://schemas.microsoft.com/office/drawing/2014/main" id="{9B317038-C4EC-9AF1-AC5B-61213F093427}"/>
                </a:ext>
              </a:extLst>
            </p:cNvPr>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846;p44">
              <a:extLst>
                <a:ext uri="{FF2B5EF4-FFF2-40B4-BE49-F238E27FC236}">
                  <a16:creationId xmlns:a16="http://schemas.microsoft.com/office/drawing/2014/main" id="{AC99FEAA-3B87-BC8F-411A-535F1E736C50}"/>
                </a:ext>
              </a:extLst>
            </p:cNvPr>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9" name="Picture 618" descr="A red key with a black border&#10;&#10;Description automatically generated">
            <a:extLst>
              <a:ext uri="{FF2B5EF4-FFF2-40B4-BE49-F238E27FC236}">
                <a16:creationId xmlns:a16="http://schemas.microsoft.com/office/drawing/2014/main" id="{FE2D7DB2-4E6D-451E-28A0-464F144C1F54}"/>
              </a:ext>
            </a:extLst>
          </p:cNvPr>
          <p:cNvPicPr>
            <a:picLocks noChangeAspect="1"/>
          </p:cNvPicPr>
          <p:nvPr/>
        </p:nvPicPr>
        <p:blipFill>
          <a:blip r:embed="rId3"/>
          <a:stretch>
            <a:fillRect/>
          </a:stretch>
        </p:blipFill>
        <p:spPr>
          <a:xfrm>
            <a:off x="2148896" y="2219864"/>
            <a:ext cx="978874" cy="978874"/>
          </a:xfrm>
          <a:prstGeom prst="rect">
            <a:avLst/>
          </a:prstGeom>
        </p:spPr>
      </p:pic>
      <p:pic>
        <p:nvPicPr>
          <p:cNvPr id="620" name="Picture 619" descr="A blue key with a black border&#10;&#10;Description automatically generated">
            <a:extLst>
              <a:ext uri="{FF2B5EF4-FFF2-40B4-BE49-F238E27FC236}">
                <a16:creationId xmlns:a16="http://schemas.microsoft.com/office/drawing/2014/main" id="{BDF93669-D189-9824-EDC1-AD09D9CA4F71}"/>
              </a:ext>
            </a:extLst>
          </p:cNvPr>
          <p:cNvPicPr>
            <a:picLocks noChangeAspect="1"/>
          </p:cNvPicPr>
          <p:nvPr/>
        </p:nvPicPr>
        <p:blipFill>
          <a:blip r:embed="rId4"/>
          <a:stretch>
            <a:fillRect/>
          </a:stretch>
        </p:blipFill>
        <p:spPr>
          <a:xfrm>
            <a:off x="2148896" y="2219864"/>
            <a:ext cx="978874" cy="978874"/>
          </a:xfrm>
          <a:prstGeom prst="rect">
            <a:avLst/>
          </a:prstGeom>
        </p:spPr>
      </p:pic>
    </p:spTree>
    <p:extLst>
      <p:ext uri="{BB962C8B-B14F-4D97-AF65-F5344CB8AC3E}">
        <p14:creationId xmlns:p14="http://schemas.microsoft.com/office/powerpoint/2010/main" val="181280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500"/>
                                  </p:stCondLst>
                                  <p:childTnLst>
                                    <p:animMotion origin="layout" path="M -1.66667E-6 -3.20988E-6 L 0.00139 -0.13302 " pathEditMode="relative" rAng="0" ptsTypes="AA">
                                      <p:cBhvr>
                                        <p:cTn id="6" dur="2000" fill="hold"/>
                                        <p:tgtEl>
                                          <p:spTgt spid="620"/>
                                        </p:tgtEl>
                                        <p:attrNameLst>
                                          <p:attrName>ppt_x</p:attrName>
                                          <p:attrName>ppt_y</p:attrName>
                                        </p:attrNameLst>
                                      </p:cBhvr>
                                      <p:rCtr x="69" y="-6667"/>
                                    </p:animMotion>
                                  </p:childTnLst>
                                </p:cTn>
                              </p:par>
                              <p:par>
                                <p:cTn id="7" presetID="42" presetClass="path" presetSubtype="0" accel="50000" decel="50000" fill="hold" nodeType="withEffect">
                                  <p:stCondLst>
                                    <p:cond delay="500"/>
                                  </p:stCondLst>
                                  <p:childTnLst>
                                    <p:animMotion origin="layout" path="M -1.66667E-6 -3.20988E-6 L 0.0007 0.12747 " pathEditMode="relative" rAng="0" ptsTypes="AA">
                                      <p:cBhvr>
                                        <p:cTn id="8" dur="2000" fill="hold"/>
                                        <p:tgtEl>
                                          <p:spTgt spid="619"/>
                                        </p:tgtEl>
                                        <p:attrNameLst>
                                          <p:attrName>ppt_x</p:attrName>
                                          <p:attrName>ppt_y</p:attrName>
                                        </p:attrNameLst>
                                      </p:cBhvr>
                                      <p:rCtr x="35" y="6358"/>
                                    </p:animMotion>
                                  </p:childTnLst>
                                </p:cTn>
                              </p:par>
                            </p:childTnLst>
                          </p:cTn>
                        </p:par>
                        <p:par>
                          <p:cTn id="9" fill="hold">
                            <p:stCondLst>
                              <p:cond delay="2500"/>
                            </p:stCondLst>
                            <p:childTnLst>
                              <p:par>
                                <p:cTn id="10" presetID="42" presetClass="path" presetSubtype="0" accel="50000" decel="50000" fill="hold" nodeType="afterEffect">
                                  <p:stCondLst>
                                    <p:cond delay="0"/>
                                  </p:stCondLst>
                                  <p:childTnLst>
                                    <p:animMotion origin="layout" path="M 0.00139 -0.13302 L 0.36615 -0.13858 " pathEditMode="relative" rAng="0" ptsTypes="AA">
                                      <p:cBhvr>
                                        <p:cTn id="11" dur="2000" fill="hold"/>
                                        <p:tgtEl>
                                          <p:spTgt spid="620"/>
                                        </p:tgtEl>
                                        <p:attrNameLst>
                                          <p:attrName>ppt_x</p:attrName>
                                          <p:attrName>ppt_y</p:attrName>
                                        </p:attrNameLst>
                                      </p:cBhvr>
                                      <p:rCtr x="18229" y="-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1">
          <a:extLst>
            <a:ext uri="{FF2B5EF4-FFF2-40B4-BE49-F238E27FC236}">
              <a16:creationId xmlns:a16="http://schemas.microsoft.com/office/drawing/2014/main" id="{FCF87EDA-7446-B10F-C306-C98F2317924D}"/>
            </a:ext>
          </a:extLst>
        </p:cNvPr>
        <p:cNvGrpSpPr/>
        <p:nvPr/>
      </p:nvGrpSpPr>
      <p:grpSpPr>
        <a:xfrm>
          <a:off x="0" y="0"/>
          <a:ext cx="0" cy="0"/>
          <a:chOff x="0" y="0"/>
          <a:chExt cx="0" cy="0"/>
        </a:xfrm>
      </p:grpSpPr>
      <p:sp>
        <p:nvSpPr>
          <p:cNvPr id="612" name="Google Shape;612;p35">
            <a:extLst>
              <a:ext uri="{FF2B5EF4-FFF2-40B4-BE49-F238E27FC236}">
                <a16:creationId xmlns:a16="http://schemas.microsoft.com/office/drawing/2014/main" id="{75821576-24EF-A7A8-0CD2-D57815FB8582}"/>
              </a:ext>
            </a:extLst>
          </p:cNvPr>
          <p:cNvSpPr txBox="1">
            <a:spLocks noGrp="1"/>
          </p:cNvSpPr>
          <p:nvPr>
            <p:ph type="title"/>
          </p:nvPr>
        </p:nvSpPr>
        <p:spPr>
          <a:xfrm>
            <a:off x="620874" y="26341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Alice &amp; Bob</a:t>
            </a:r>
            <a:endParaRPr sz="3200" b="1" dirty="0"/>
          </a:p>
        </p:txBody>
      </p:sp>
      <p:grpSp>
        <p:nvGrpSpPr>
          <p:cNvPr id="2" name="Google Shape;1653;p44">
            <a:extLst>
              <a:ext uri="{FF2B5EF4-FFF2-40B4-BE49-F238E27FC236}">
                <a16:creationId xmlns:a16="http://schemas.microsoft.com/office/drawing/2014/main" id="{F5296E34-24FF-7F56-7BD1-1DEC9EE3B5B9}"/>
              </a:ext>
            </a:extLst>
          </p:cNvPr>
          <p:cNvGrpSpPr/>
          <p:nvPr/>
        </p:nvGrpSpPr>
        <p:grpSpPr>
          <a:xfrm flipH="1">
            <a:off x="6423576" y="803113"/>
            <a:ext cx="2285012" cy="4128237"/>
            <a:chOff x="2360075" y="238275"/>
            <a:chExt cx="2899025" cy="5237550"/>
          </a:xfrm>
        </p:grpSpPr>
        <p:sp>
          <p:nvSpPr>
            <p:cNvPr id="3" name="Google Shape;1654;p44">
              <a:extLst>
                <a:ext uri="{FF2B5EF4-FFF2-40B4-BE49-F238E27FC236}">
                  <a16:creationId xmlns:a16="http://schemas.microsoft.com/office/drawing/2014/main" id="{AF91BBB7-9706-3BC0-C09C-F6D2B44F7391}"/>
                </a:ext>
              </a:extLst>
            </p:cNvPr>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5;p44">
              <a:extLst>
                <a:ext uri="{FF2B5EF4-FFF2-40B4-BE49-F238E27FC236}">
                  <a16:creationId xmlns:a16="http://schemas.microsoft.com/office/drawing/2014/main" id="{32CC88B7-D66E-C55A-D206-E6840264C1DB}"/>
                </a:ext>
              </a:extLst>
            </p:cNvPr>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6;p44">
              <a:extLst>
                <a:ext uri="{FF2B5EF4-FFF2-40B4-BE49-F238E27FC236}">
                  <a16:creationId xmlns:a16="http://schemas.microsoft.com/office/drawing/2014/main" id="{8FB49A85-F5C6-AF42-42EF-D093E1BBD299}"/>
                </a:ext>
              </a:extLst>
            </p:cNvPr>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7;p44">
              <a:extLst>
                <a:ext uri="{FF2B5EF4-FFF2-40B4-BE49-F238E27FC236}">
                  <a16:creationId xmlns:a16="http://schemas.microsoft.com/office/drawing/2014/main" id="{7909DF8E-3CE5-02F9-9427-6E8369304A6D}"/>
                </a:ext>
              </a:extLst>
            </p:cNvPr>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8;p44">
              <a:extLst>
                <a:ext uri="{FF2B5EF4-FFF2-40B4-BE49-F238E27FC236}">
                  <a16:creationId xmlns:a16="http://schemas.microsoft.com/office/drawing/2014/main" id="{A5BA8B22-B9B0-4E2A-3DBE-2A24C4A2CD57}"/>
                </a:ext>
              </a:extLst>
            </p:cNvPr>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9;p44">
              <a:extLst>
                <a:ext uri="{FF2B5EF4-FFF2-40B4-BE49-F238E27FC236}">
                  <a16:creationId xmlns:a16="http://schemas.microsoft.com/office/drawing/2014/main" id="{E57B04AA-A5B8-8855-FAA0-10C06D5EBF17}"/>
                </a:ext>
              </a:extLst>
            </p:cNvPr>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0;p44">
              <a:extLst>
                <a:ext uri="{FF2B5EF4-FFF2-40B4-BE49-F238E27FC236}">
                  <a16:creationId xmlns:a16="http://schemas.microsoft.com/office/drawing/2014/main" id="{EA18EE40-DD9A-84FA-7AB8-4C39C1234A7F}"/>
                </a:ext>
              </a:extLst>
            </p:cNvPr>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1;p44">
              <a:extLst>
                <a:ext uri="{FF2B5EF4-FFF2-40B4-BE49-F238E27FC236}">
                  <a16:creationId xmlns:a16="http://schemas.microsoft.com/office/drawing/2014/main" id="{3A237043-1735-E536-78AF-DD7FB5E143E0}"/>
                </a:ext>
              </a:extLst>
            </p:cNvPr>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2;p44">
              <a:extLst>
                <a:ext uri="{FF2B5EF4-FFF2-40B4-BE49-F238E27FC236}">
                  <a16:creationId xmlns:a16="http://schemas.microsoft.com/office/drawing/2014/main" id="{92A8B94D-7D17-E853-E9B0-A54A2DE59FE7}"/>
                </a:ext>
              </a:extLst>
            </p:cNvPr>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3;p44">
              <a:extLst>
                <a:ext uri="{FF2B5EF4-FFF2-40B4-BE49-F238E27FC236}">
                  <a16:creationId xmlns:a16="http://schemas.microsoft.com/office/drawing/2014/main" id="{B94D7AC9-3AA6-5FF9-DF3B-6BDC727F9205}"/>
                </a:ext>
              </a:extLst>
            </p:cNvPr>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4;p44">
              <a:extLst>
                <a:ext uri="{FF2B5EF4-FFF2-40B4-BE49-F238E27FC236}">
                  <a16:creationId xmlns:a16="http://schemas.microsoft.com/office/drawing/2014/main" id="{B70D345B-4628-8EA4-4071-3A9E253FB47E}"/>
                </a:ext>
              </a:extLst>
            </p:cNvPr>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5;p44">
              <a:extLst>
                <a:ext uri="{FF2B5EF4-FFF2-40B4-BE49-F238E27FC236}">
                  <a16:creationId xmlns:a16="http://schemas.microsoft.com/office/drawing/2014/main" id="{00C6066D-BF60-01E2-92D3-85313D4EDBC8}"/>
                </a:ext>
              </a:extLst>
            </p:cNvPr>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6;p44">
              <a:extLst>
                <a:ext uri="{FF2B5EF4-FFF2-40B4-BE49-F238E27FC236}">
                  <a16:creationId xmlns:a16="http://schemas.microsoft.com/office/drawing/2014/main" id="{D117E600-6FF3-A3D2-9A83-50985F159BF0}"/>
                </a:ext>
              </a:extLst>
            </p:cNvPr>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7;p44">
              <a:extLst>
                <a:ext uri="{FF2B5EF4-FFF2-40B4-BE49-F238E27FC236}">
                  <a16:creationId xmlns:a16="http://schemas.microsoft.com/office/drawing/2014/main" id="{A5EDB389-7642-0216-37C7-3D922CE82CCA}"/>
                </a:ext>
              </a:extLst>
            </p:cNvPr>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8;p44">
              <a:extLst>
                <a:ext uri="{FF2B5EF4-FFF2-40B4-BE49-F238E27FC236}">
                  <a16:creationId xmlns:a16="http://schemas.microsoft.com/office/drawing/2014/main" id="{BA4E0560-0D92-F171-6B59-28957C339308}"/>
                </a:ext>
              </a:extLst>
            </p:cNvPr>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9;p44">
              <a:extLst>
                <a:ext uri="{FF2B5EF4-FFF2-40B4-BE49-F238E27FC236}">
                  <a16:creationId xmlns:a16="http://schemas.microsoft.com/office/drawing/2014/main" id="{F661F68C-2444-586D-80C1-6E9D385BDFC5}"/>
                </a:ext>
              </a:extLst>
            </p:cNvPr>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0;p44">
              <a:extLst>
                <a:ext uri="{FF2B5EF4-FFF2-40B4-BE49-F238E27FC236}">
                  <a16:creationId xmlns:a16="http://schemas.microsoft.com/office/drawing/2014/main" id="{E445DA01-9C80-17E3-E715-05799A4EA5F9}"/>
                </a:ext>
              </a:extLst>
            </p:cNvPr>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1;p44">
              <a:extLst>
                <a:ext uri="{FF2B5EF4-FFF2-40B4-BE49-F238E27FC236}">
                  <a16:creationId xmlns:a16="http://schemas.microsoft.com/office/drawing/2014/main" id="{DF2EC508-D74D-83BD-0EB4-8E013D5C8C93}"/>
                </a:ext>
              </a:extLst>
            </p:cNvPr>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2;p44">
              <a:extLst>
                <a:ext uri="{FF2B5EF4-FFF2-40B4-BE49-F238E27FC236}">
                  <a16:creationId xmlns:a16="http://schemas.microsoft.com/office/drawing/2014/main" id="{557F2B46-ECED-F0D2-8AD5-BD936C7AFC5B}"/>
                </a:ext>
              </a:extLst>
            </p:cNvPr>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3;p44">
              <a:extLst>
                <a:ext uri="{FF2B5EF4-FFF2-40B4-BE49-F238E27FC236}">
                  <a16:creationId xmlns:a16="http://schemas.microsoft.com/office/drawing/2014/main" id="{061AB32D-ABDE-BD94-4107-E9ED967CFCE3}"/>
                </a:ext>
              </a:extLst>
            </p:cNvPr>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4;p44">
              <a:extLst>
                <a:ext uri="{FF2B5EF4-FFF2-40B4-BE49-F238E27FC236}">
                  <a16:creationId xmlns:a16="http://schemas.microsoft.com/office/drawing/2014/main" id="{5F1F0C86-2F39-99E8-EF54-EB556190F3C6}"/>
                </a:ext>
              </a:extLst>
            </p:cNvPr>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5;p44">
              <a:extLst>
                <a:ext uri="{FF2B5EF4-FFF2-40B4-BE49-F238E27FC236}">
                  <a16:creationId xmlns:a16="http://schemas.microsoft.com/office/drawing/2014/main" id="{0C9E905E-1892-E929-E748-D89BC51542FC}"/>
                </a:ext>
              </a:extLst>
            </p:cNvPr>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6;p44">
              <a:extLst>
                <a:ext uri="{FF2B5EF4-FFF2-40B4-BE49-F238E27FC236}">
                  <a16:creationId xmlns:a16="http://schemas.microsoft.com/office/drawing/2014/main" id="{EB36FFFA-E0DC-8F94-73FF-711E43D36582}"/>
                </a:ext>
              </a:extLst>
            </p:cNvPr>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7;p44">
              <a:extLst>
                <a:ext uri="{FF2B5EF4-FFF2-40B4-BE49-F238E27FC236}">
                  <a16:creationId xmlns:a16="http://schemas.microsoft.com/office/drawing/2014/main" id="{723BCBBD-FB80-0436-7527-B8F75C7BB2DB}"/>
                </a:ext>
              </a:extLst>
            </p:cNvPr>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8;p44">
              <a:extLst>
                <a:ext uri="{FF2B5EF4-FFF2-40B4-BE49-F238E27FC236}">
                  <a16:creationId xmlns:a16="http://schemas.microsoft.com/office/drawing/2014/main" id="{9782699C-F6E0-8B65-CD48-C4680741A068}"/>
                </a:ext>
              </a:extLst>
            </p:cNvPr>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9;p44">
              <a:extLst>
                <a:ext uri="{FF2B5EF4-FFF2-40B4-BE49-F238E27FC236}">
                  <a16:creationId xmlns:a16="http://schemas.microsoft.com/office/drawing/2014/main" id="{90783E3C-9F9F-69F6-7F04-E21728ADDA93}"/>
                </a:ext>
              </a:extLst>
            </p:cNvPr>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0;p44">
              <a:extLst>
                <a:ext uri="{FF2B5EF4-FFF2-40B4-BE49-F238E27FC236}">
                  <a16:creationId xmlns:a16="http://schemas.microsoft.com/office/drawing/2014/main" id="{4D47594A-E975-0E0F-0735-BB48ADE15E7A}"/>
                </a:ext>
              </a:extLst>
            </p:cNvPr>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1;p44">
              <a:extLst>
                <a:ext uri="{FF2B5EF4-FFF2-40B4-BE49-F238E27FC236}">
                  <a16:creationId xmlns:a16="http://schemas.microsoft.com/office/drawing/2014/main" id="{E575312E-C2A1-D37E-3C56-43FE489A0737}"/>
                </a:ext>
              </a:extLst>
            </p:cNvPr>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2;p44">
              <a:extLst>
                <a:ext uri="{FF2B5EF4-FFF2-40B4-BE49-F238E27FC236}">
                  <a16:creationId xmlns:a16="http://schemas.microsoft.com/office/drawing/2014/main" id="{7727A68F-3A70-571E-42ED-134F0A57F04B}"/>
                </a:ext>
              </a:extLst>
            </p:cNvPr>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3;p44">
              <a:extLst>
                <a:ext uri="{FF2B5EF4-FFF2-40B4-BE49-F238E27FC236}">
                  <a16:creationId xmlns:a16="http://schemas.microsoft.com/office/drawing/2014/main" id="{60480BA0-FBA0-B173-C927-47B61B66D734}"/>
                </a:ext>
              </a:extLst>
            </p:cNvPr>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4;p44">
              <a:extLst>
                <a:ext uri="{FF2B5EF4-FFF2-40B4-BE49-F238E27FC236}">
                  <a16:creationId xmlns:a16="http://schemas.microsoft.com/office/drawing/2014/main" id="{2BB16E90-01E3-1B24-19C0-9FE4F47C95F1}"/>
                </a:ext>
              </a:extLst>
            </p:cNvPr>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5;p44">
              <a:extLst>
                <a:ext uri="{FF2B5EF4-FFF2-40B4-BE49-F238E27FC236}">
                  <a16:creationId xmlns:a16="http://schemas.microsoft.com/office/drawing/2014/main" id="{652A83A8-BAB3-ECC1-57D5-92D3DC45370F}"/>
                </a:ext>
              </a:extLst>
            </p:cNvPr>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6;p44">
              <a:extLst>
                <a:ext uri="{FF2B5EF4-FFF2-40B4-BE49-F238E27FC236}">
                  <a16:creationId xmlns:a16="http://schemas.microsoft.com/office/drawing/2014/main" id="{C6548914-2FCC-0C12-3429-15AFFA62E394}"/>
                </a:ext>
              </a:extLst>
            </p:cNvPr>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7;p44">
              <a:extLst>
                <a:ext uri="{FF2B5EF4-FFF2-40B4-BE49-F238E27FC236}">
                  <a16:creationId xmlns:a16="http://schemas.microsoft.com/office/drawing/2014/main" id="{777960CF-5BA1-9A9C-38BE-B5FE3B901074}"/>
                </a:ext>
              </a:extLst>
            </p:cNvPr>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8;p44">
              <a:extLst>
                <a:ext uri="{FF2B5EF4-FFF2-40B4-BE49-F238E27FC236}">
                  <a16:creationId xmlns:a16="http://schemas.microsoft.com/office/drawing/2014/main" id="{035D3FB6-9633-8DE3-A31E-3FA7EC620F97}"/>
                </a:ext>
              </a:extLst>
            </p:cNvPr>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9;p44">
              <a:extLst>
                <a:ext uri="{FF2B5EF4-FFF2-40B4-BE49-F238E27FC236}">
                  <a16:creationId xmlns:a16="http://schemas.microsoft.com/office/drawing/2014/main" id="{4F233D00-B64D-4A6F-3048-EF2D71D91486}"/>
                </a:ext>
              </a:extLst>
            </p:cNvPr>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0;p44">
              <a:extLst>
                <a:ext uri="{FF2B5EF4-FFF2-40B4-BE49-F238E27FC236}">
                  <a16:creationId xmlns:a16="http://schemas.microsoft.com/office/drawing/2014/main" id="{0901759B-4DF0-3D08-EBA2-8528877070A8}"/>
                </a:ext>
              </a:extLst>
            </p:cNvPr>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1;p44">
              <a:extLst>
                <a:ext uri="{FF2B5EF4-FFF2-40B4-BE49-F238E27FC236}">
                  <a16:creationId xmlns:a16="http://schemas.microsoft.com/office/drawing/2014/main" id="{08D0BAA2-D27F-FA01-73FA-DD294E25B500}"/>
                </a:ext>
              </a:extLst>
            </p:cNvPr>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2;p44">
              <a:extLst>
                <a:ext uri="{FF2B5EF4-FFF2-40B4-BE49-F238E27FC236}">
                  <a16:creationId xmlns:a16="http://schemas.microsoft.com/office/drawing/2014/main" id="{23BA3AC1-05E3-7093-570A-07AE373E5AA1}"/>
                </a:ext>
              </a:extLst>
            </p:cNvPr>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3;p44">
              <a:extLst>
                <a:ext uri="{FF2B5EF4-FFF2-40B4-BE49-F238E27FC236}">
                  <a16:creationId xmlns:a16="http://schemas.microsoft.com/office/drawing/2014/main" id="{039C8C59-2365-00BA-AD3C-34EC95BB4299}"/>
                </a:ext>
              </a:extLst>
            </p:cNvPr>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4;p44">
              <a:extLst>
                <a:ext uri="{FF2B5EF4-FFF2-40B4-BE49-F238E27FC236}">
                  <a16:creationId xmlns:a16="http://schemas.microsoft.com/office/drawing/2014/main" id="{572A1AB1-FE03-8669-4525-9AAEA570D1C4}"/>
                </a:ext>
              </a:extLst>
            </p:cNvPr>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5;p44">
              <a:extLst>
                <a:ext uri="{FF2B5EF4-FFF2-40B4-BE49-F238E27FC236}">
                  <a16:creationId xmlns:a16="http://schemas.microsoft.com/office/drawing/2014/main" id="{40B89E44-FEC5-254C-1CA9-CBDB051B1185}"/>
                </a:ext>
              </a:extLst>
            </p:cNvPr>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44">
              <a:extLst>
                <a:ext uri="{FF2B5EF4-FFF2-40B4-BE49-F238E27FC236}">
                  <a16:creationId xmlns:a16="http://schemas.microsoft.com/office/drawing/2014/main" id="{92981FEE-E728-6E91-4BE0-6CE55CD68CCB}"/>
                </a:ext>
              </a:extLst>
            </p:cNvPr>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44">
              <a:extLst>
                <a:ext uri="{FF2B5EF4-FFF2-40B4-BE49-F238E27FC236}">
                  <a16:creationId xmlns:a16="http://schemas.microsoft.com/office/drawing/2014/main" id="{DFA57E6F-1594-1222-54AE-84E516D19CEA}"/>
                </a:ext>
              </a:extLst>
            </p:cNvPr>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8;p44">
              <a:extLst>
                <a:ext uri="{FF2B5EF4-FFF2-40B4-BE49-F238E27FC236}">
                  <a16:creationId xmlns:a16="http://schemas.microsoft.com/office/drawing/2014/main" id="{9BA9E45F-F3B4-81C6-D801-21291684D21C}"/>
                </a:ext>
              </a:extLst>
            </p:cNvPr>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9;p44">
              <a:extLst>
                <a:ext uri="{FF2B5EF4-FFF2-40B4-BE49-F238E27FC236}">
                  <a16:creationId xmlns:a16="http://schemas.microsoft.com/office/drawing/2014/main" id="{A9BFF180-A37D-AA60-D37F-ED7E016B2C52}"/>
                </a:ext>
              </a:extLst>
            </p:cNvPr>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0;p44">
              <a:extLst>
                <a:ext uri="{FF2B5EF4-FFF2-40B4-BE49-F238E27FC236}">
                  <a16:creationId xmlns:a16="http://schemas.microsoft.com/office/drawing/2014/main" id="{6DF8EBEC-EF4B-06A9-E4CD-BD341B65B1F5}"/>
                </a:ext>
              </a:extLst>
            </p:cNvPr>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1;p44">
              <a:extLst>
                <a:ext uri="{FF2B5EF4-FFF2-40B4-BE49-F238E27FC236}">
                  <a16:creationId xmlns:a16="http://schemas.microsoft.com/office/drawing/2014/main" id="{EB0ED6B9-A844-27CC-9BFB-D5C2B2E07938}"/>
                </a:ext>
              </a:extLst>
            </p:cNvPr>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2;p44">
              <a:extLst>
                <a:ext uri="{FF2B5EF4-FFF2-40B4-BE49-F238E27FC236}">
                  <a16:creationId xmlns:a16="http://schemas.microsoft.com/office/drawing/2014/main" id="{0A7C8F4F-BDDF-5807-7D46-C361E42E0391}"/>
                </a:ext>
              </a:extLst>
            </p:cNvPr>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3;p44">
              <a:extLst>
                <a:ext uri="{FF2B5EF4-FFF2-40B4-BE49-F238E27FC236}">
                  <a16:creationId xmlns:a16="http://schemas.microsoft.com/office/drawing/2014/main" id="{9DEBB858-D6A0-5BA9-DCDE-C0C5934777B1}"/>
                </a:ext>
              </a:extLst>
            </p:cNvPr>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4;p44">
              <a:extLst>
                <a:ext uri="{FF2B5EF4-FFF2-40B4-BE49-F238E27FC236}">
                  <a16:creationId xmlns:a16="http://schemas.microsoft.com/office/drawing/2014/main" id="{99A2E2A7-90CC-CAB4-CD24-2E84197DAABD}"/>
                </a:ext>
              </a:extLst>
            </p:cNvPr>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5;p44">
              <a:extLst>
                <a:ext uri="{FF2B5EF4-FFF2-40B4-BE49-F238E27FC236}">
                  <a16:creationId xmlns:a16="http://schemas.microsoft.com/office/drawing/2014/main" id="{847FBA97-C410-5BFE-A278-9F69FFD52BA2}"/>
                </a:ext>
              </a:extLst>
            </p:cNvPr>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6;p44">
              <a:extLst>
                <a:ext uri="{FF2B5EF4-FFF2-40B4-BE49-F238E27FC236}">
                  <a16:creationId xmlns:a16="http://schemas.microsoft.com/office/drawing/2014/main" id="{0AFF0C18-18A7-CC89-992F-CA530D66BD31}"/>
                </a:ext>
              </a:extLst>
            </p:cNvPr>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7;p44">
              <a:extLst>
                <a:ext uri="{FF2B5EF4-FFF2-40B4-BE49-F238E27FC236}">
                  <a16:creationId xmlns:a16="http://schemas.microsoft.com/office/drawing/2014/main" id="{7335BD0F-7F10-E5DB-3ECD-C7B29A76A210}"/>
                </a:ext>
              </a:extLst>
            </p:cNvPr>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8;p44">
              <a:extLst>
                <a:ext uri="{FF2B5EF4-FFF2-40B4-BE49-F238E27FC236}">
                  <a16:creationId xmlns:a16="http://schemas.microsoft.com/office/drawing/2014/main" id="{35EE4F2D-2A3A-49D8-CBAB-9B29D37E5338}"/>
                </a:ext>
              </a:extLst>
            </p:cNvPr>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9;p44">
              <a:extLst>
                <a:ext uri="{FF2B5EF4-FFF2-40B4-BE49-F238E27FC236}">
                  <a16:creationId xmlns:a16="http://schemas.microsoft.com/office/drawing/2014/main" id="{D6701170-219A-54C9-05E7-23BBDDB81477}"/>
                </a:ext>
              </a:extLst>
            </p:cNvPr>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0;p44">
              <a:extLst>
                <a:ext uri="{FF2B5EF4-FFF2-40B4-BE49-F238E27FC236}">
                  <a16:creationId xmlns:a16="http://schemas.microsoft.com/office/drawing/2014/main" id="{400C6215-B12B-E9A9-6402-19A1D776003D}"/>
                </a:ext>
              </a:extLst>
            </p:cNvPr>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1;p44">
              <a:extLst>
                <a:ext uri="{FF2B5EF4-FFF2-40B4-BE49-F238E27FC236}">
                  <a16:creationId xmlns:a16="http://schemas.microsoft.com/office/drawing/2014/main" id="{3974E6A3-1C75-B116-2F65-D97EA9F51F44}"/>
                </a:ext>
              </a:extLst>
            </p:cNvPr>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2;p44">
              <a:extLst>
                <a:ext uri="{FF2B5EF4-FFF2-40B4-BE49-F238E27FC236}">
                  <a16:creationId xmlns:a16="http://schemas.microsoft.com/office/drawing/2014/main" id="{577481D4-0C2A-29EB-F354-934157738791}"/>
                </a:ext>
              </a:extLst>
            </p:cNvPr>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3;p44">
              <a:extLst>
                <a:ext uri="{FF2B5EF4-FFF2-40B4-BE49-F238E27FC236}">
                  <a16:creationId xmlns:a16="http://schemas.microsoft.com/office/drawing/2014/main" id="{0BA7FFC0-9826-EA43-8702-73B3FC66CF53}"/>
                </a:ext>
              </a:extLst>
            </p:cNvPr>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4;p44">
              <a:extLst>
                <a:ext uri="{FF2B5EF4-FFF2-40B4-BE49-F238E27FC236}">
                  <a16:creationId xmlns:a16="http://schemas.microsoft.com/office/drawing/2014/main" id="{632125A6-998C-7012-6C11-D1844AD8299D}"/>
                </a:ext>
              </a:extLst>
            </p:cNvPr>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715;p44">
              <a:extLst>
                <a:ext uri="{FF2B5EF4-FFF2-40B4-BE49-F238E27FC236}">
                  <a16:creationId xmlns:a16="http://schemas.microsoft.com/office/drawing/2014/main" id="{B9783969-C994-ED65-8629-4ADA73AAEBD1}"/>
                </a:ext>
              </a:extLst>
            </p:cNvPr>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716;p44">
              <a:extLst>
                <a:ext uri="{FF2B5EF4-FFF2-40B4-BE49-F238E27FC236}">
                  <a16:creationId xmlns:a16="http://schemas.microsoft.com/office/drawing/2014/main" id="{3F7EE3F7-7A8D-0492-9696-1EE65147A6F5}"/>
                </a:ext>
              </a:extLst>
            </p:cNvPr>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717;p44">
              <a:extLst>
                <a:ext uri="{FF2B5EF4-FFF2-40B4-BE49-F238E27FC236}">
                  <a16:creationId xmlns:a16="http://schemas.microsoft.com/office/drawing/2014/main" id="{6BFD93E7-DE9D-6926-452C-6B9ACE695E86}"/>
                </a:ext>
              </a:extLst>
            </p:cNvPr>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718;p44">
              <a:extLst>
                <a:ext uri="{FF2B5EF4-FFF2-40B4-BE49-F238E27FC236}">
                  <a16:creationId xmlns:a16="http://schemas.microsoft.com/office/drawing/2014/main" id="{C25D089C-CA23-0748-2415-97AFDBA8EB95}"/>
                </a:ext>
              </a:extLst>
            </p:cNvPr>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719;p44">
              <a:extLst>
                <a:ext uri="{FF2B5EF4-FFF2-40B4-BE49-F238E27FC236}">
                  <a16:creationId xmlns:a16="http://schemas.microsoft.com/office/drawing/2014/main" id="{B5AF6D1B-5446-057F-796E-8FEF1476105D}"/>
                </a:ext>
              </a:extLst>
            </p:cNvPr>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720;p44">
              <a:extLst>
                <a:ext uri="{FF2B5EF4-FFF2-40B4-BE49-F238E27FC236}">
                  <a16:creationId xmlns:a16="http://schemas.microsoft.com/office/drawing/2014/main" id="{30E75802-EA1D-9597-90D3-71921D644CA9}"/>
                </a:ext>
              </a:extLst>
            </p:cNvPr>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721;p44">
              <a:extLst>
                <a:ext uri="{FF2B5EF4-FFF2-40B4-BE49-F238E27FC236}">
                  <a16:creationId xmlns:a16="http://schemas.microsoft.com/office/drawing/2014/main" id="{1B9D2F09-2203-692D-035D-7BD800565BE9}"/>
                </a:ext>
              </a:extLst>
            </p:cNvPr>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722;p44">
              <a:extLst>
                <a:ext uri="{FF2B5EF4-FFF2-40B4-BE49-F238E27FC236}">
                  <a16:creationId xmlns:a16="http://schemas.microsoft.com/office/drawing/2014/main" id="{051FE88D-AF55-0364-02A1-A3A62C44A31C}"/>
                </a:ext>
              </a:extLst>
            </p:cNvPr>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723;p44">
              <a:extLst>
                <a:ext uri="{FF2B5EF4-FFF2-40B4-BE49-F238E27FC236}">
                  <a16:creationId xmlns:a16="http://schemas.microsoft.com/office/drawing/2014/main" id="{3A05BEC8-E4E9-ABA8-6CAE-8E582C00DF57}"/>
                </a:ext>
              </a:extLst>
            </p:cNvPr>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724;p44">
              <a:extLst>
                <a:ext uri="{FF2B5EF4-FFF2-40B4-BE49-F238E27FC236}">
                  <a16:creationId xmlns:a16="http://schemas.microsoft.com/office/drawing/2014/main" id="{02C5141A-28C1-98CE-98CB-313BAE82D0B0}"/>
                </a:ext>
              </a:extLst>
            </p:cNvPr>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725;p44">
              <a:extLst>
                <a:ext uri="{FF2B5EF4-FFF2-40B4-BE49-F238E27FC236}">
                  <a16:creationId xmlns:a16="http://schemas.microsoft.com/office/drawing/2014/main" id="{1A401505-EE5C-5ABB-0274-07AECC649C69}"/>
                </a:ext>
              </a:extLst>
            </p:cNvPr>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726;p44">
              <a:extLst>
                <a:ext uri="{FF2B5EF4-FFF2-40B4-BE49-F238E27FC236}">
                  <a16:creationId xmlns:a16="http://schemas.microsoft.com/office/drawing/2014/main" id="{615EA45C-E28B-069C-D4FD-FCA2EA9A8E8E}"/>
                </a:ext>
              </a:extLst>
            </p:cNvPr>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727;p44">
              <a:extLst>
                <a:ext uri="{FF2B5EF4-FFF2-40B4-BE49-F238E27FC236}">
                  <a16:creationId xmlns:a16="http://schemas.microsoft.com/office/drawing/2014/main" id="{138618A7-F17E-EF91-C5A1-CB30ACCCF180}"/>
                </a:ext>
              </a:extLst>
            </p:cNvPr>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728;p44">
              <a:extLst>
                <a:ext uri="{FF2B5EF4-FFF2-40B4-BE49-F238E27FC236}">
                  <a16:creationId xmlns:a16="http://schemas.microsoft.com/office/drawing/2014/main" id="{ABF5E17A-354B-74D7-67DD-76BBB153844B}"/>
                </a:ext>
              </a:extLst>
            </p:cNvPr>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729;p44">
              <a:extLst>
                <a:ext uri="{FF2B5EF4-FFF2-40B4-BE49-F238E27FC236}">
                  <a16:creationId xmlns:a16="http://schemas.microsoft.com/office/drawing/2014/main" id="{1277B8AE-268E-C844-7A1E-00D384BBAA1B}"/>
                </a:ext>
              </a:extLst>
            </p:cNvPr>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730;p44">
              <a:extLst>
                <a:ext uri="{FF2B5EF4-FFF2-40B4-BE49-F238E27FC236}">
                  <a16:creationId xmlns:a16="http://schemas.microsoft.com/office/drawing/2014/main" id="{0758EC44-559F-E5FB-BAEF-BCBE9AA61F1A}"/>
                </a:ext>
              </a:extLst>
            </p:cNvPr>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731;p44">
              <a:extLst>
                <a:ext uri="{FF2B5EF4-FFF2-40B4-BE49-F238E27FC236}">
                  <a16:creationId xmlns:a16="http://schemas.microsoft.com/office/drawing/2014/main" id="{11732E08-5261-43CF-EAEB-1E81387EFA45}"/>
                </a:ext>
              </a:extLst>
            </p:cNvPr>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732;p44">
              <a:extLst>
                <a:ext uri="{FF2B5EF4-FFF2-40B4-BE49-F238E27FC236}">
                  <a16:creationId xmlns:a16="http://schemas.microsoft.com/office/drawing/2014/main" id="{D9C7D0D4-9DBD-7AD6-154F-C6BA44438E1A}"/>
                </a:ext>
              </a:extLst>
            </p:cNvPr>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733;p44">
              <a:extLst>
                <a:ext uri="{FF2B5EF4-FFF2-40B4-BE49-F238E27FC236}">
                  <a16:creationId xmlns:a16="http://schemas.microsoft.com/office/drawing/2014/main" id="{5C961DB1-70E7-EE1C-0842-6AF41C3402A4}"/>
                </a:ext>
              </a:extLst>
            </p:cNvPr>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734;p44">
              <a:extLst>
                <a:ext uri="{FF2B5EF4-FFF2-40B4-BE49-F238E27FC236}">
                  <a16:creationId xmlns:a16="http://schemas.microsoft.com/office/drawing/2014/main" id="{D4EA4635-0712-BBED-DECE-6015683B18B0}"/>
                </a:ext>
              </a:extLst>
            </p:cNvPr>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735;p44">
              <a:extLst>
                <a:ext uri="{FF2B5EF4-FFF2-40B4-BE49-F238E27FC236}">
                  <a16:creationId xmlns:a16="http://schemas.microsoft.com/office/drawing/2014/main" id="{9413DA92-211C-1FB8-CF4B-4DDF7C216C1A}"/>
                </a:ext>
              </a:extLst>
            </p:cNvPr>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736;p44">
              <a:extLst>
                <a:ext uri="{FF2B5EF4-FFF2-40B4-BE49-F238E27FC236}">
                  <a16:creationId xmlns:a16="http://schemas.microsoft.com/office/drawing/2014/main" id="{D76C6897-B442-EB35-C1E2-FAE8B51F7C53}"/>
                </a:ext>
              </a:extLst>
            </p:cNvPr>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737;p44">
              <a:extLst>
                <a:ext uri="{FF2B5EF4-FFF2-40B4-BE49-F238E27FC236}">
                  <a16:creationId xmlns:a16="http://schemas.microsoft.com/office/drawing/2014/main" id="{ABC03325-55CC-402C-1026-D9865062C9EF}"/>
                </a:ext>
              </a:extLst>
            </p:cNvPr>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738;p44">
              <a:extLst>
                <a:ext uri="{FF2B5EF4-FFF2-40B4-BE49-F238E27FC236}">
                  <a16:creationId xmlns:a16="http://schemas.microsoft.com/office/drawing/2014/main" id="{85791803-8A56-53F7-1F42-6FF77628F6DF}"/>
                </a:ext>
              </a:extLst>
            </p:cNvPr>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739;p44">
              <a:extLst>
                <a:ext uri="{FF2B5EF4-FFF2-40B4-BE49-F238E27FC236}">
                  <a16:creationId xmlns:a16="http://schemas.microsoft.com/office/drawing/2014/main" id="{525565BF-C3B2-F852-22A1-AAF02D9BC0B1}"/>
                </a:ext>
              </a:extLst>
            </p:cNvPr>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740;p44">
              <a:extLst>
                <a:ext uri="{FF2B5EF4-FFF2-40B4-BE49-F238E27FC236}">
                  <a16:creationId xmlns:a16="http://schemas.microsoft.com/office/drawing/2014/main" id="{0F914BC6-3365-011A-2C11-629BA7F66A5A}"/>
                </a:ext>
              </a:extLst>
            </p:cNvPr>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741;p44">
              <a:extLst>
                <a:ext uri="{FF2B5EF4-FFF2-40B4-BE49-F238E27FC236}">
                  <a16:creationId xmlns:a16="http://schemas.microsoft.com/office/drawing/2014/main" id="{E912AF13-C36E-5DFB-591A-02B362BE2132}"/>
                </a:ext>
              </a:extLst>
            </p:cNvPr>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742;p44">
              <a:extLst>
                <a:ext uri="{FF2B5EF4-FFF2-40B4-BE49-F238E27FC236}">
                  <a16:creationId xmlns:a16="http://schemas.microsoft.com/office/drawing/2014/main" id="{038A030B-1979-B466-D695-E104649DF3A4}"/>
                </a:ext>
              </a:extLst>
            </p:cNvPr>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743;p44">
              <a:extLst>
                <a:ext uri="{FF2B5EF4-FFF2-40B4-BE49-F238E27FC236}">
                  <a16:creationId xmlns:a16="http://schemas.microsoft.com/office/drawing/2014/main" id="{0C83775E-292E-6E1B-BEA2-0FB6891C4AB9}"/>
                </a:ext>
              </a:extLst>
            </p:cNvPr>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744;p44">
              <a:extLst>
                <a:ext uri="{FF2B5EF4-FFF2-40B4-BE49-F238E27FC236}">
                  <a16:creationId xmlns:a16="http://schemas.microsoft.com/office/drawing/2014/main" id="{FF62AAA6-DCEF-A9C2-9920-CC62A8359DCA}"/>
                </a:ext>
              </a:extLst>
            </p:cNvPr>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745;p44">
              <a:extLst>
                <a:ext uri="{FF2B5EF4-FFF2-40B4-BE49-F238E27FC236}">
                  <a16:creationId xmlns:a16="http://schemas.microsoft.com/office/drawing/2014/main" id="{F3797B4B-AA4F-100A-8C45-9B44555D34A1}"/>
                </a:ext>
              </a:extLst>
            </p:cNvPr>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746;p44">
              <a:extLst>
                <a:ext uri="{FF2B5EF4-FFF2-40B4-BE49-F238E27FC236}">
                  <a16:creationId xmlns:a16="http://schemas.microsoft.com/office/drawing/2014/main" id="{1EAC9A97-6B59-616B-6F22-DC75CD94D033}"/>
                </a:ext>
              </a:extLst>
            </p:cNvPr>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747;p44">
              <a:extLst>
                <a:ext uri="{FF2B5EF4-FFF2-40B4-BE49-F238E27FC236}">
                  <a16:creationId xmlns:a16="http://schemas.microsoft.com/office/drawing/2014/main" id="{D869C5BE-87EC-E74C-31E8-DA051BDE7C1A}"/>
                </a:ext>
              </a:extLst>
            </p:cNvPr>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748;p44">
              <a:extLst>
                <a:ext uri="{FF2B5EF4-FFF2-40B4-BE49-F238E27FC236}">
                  <a16:creationId xmlns:a16="http://schemas.microsoft.com/office/drawing/2014/main" id="{76ACA381-6010-8F3D-A9A9-CB2B809E22FB}"/>
                </a:ext>
              </a:extLst>
            </p:cNvPr>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749;p44">
              <a:extLst>
                <a:ext uri="{FF2B5EF4-FFF2-40B4-BE49-F238E27FC236}">
                  <a16:creationId xmlns:a16="http://schemas.microsoft.com/office/drawing/2014/main" id="{82F5A5C5-EF0E-7D20-2068-C9036E34D243}"/>
                </a:ext>
              </a:extLst>
            </p:cNvPr>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750;p44">
              <a:extLst>
                <a:ext uri="{FF2B5EF4-FFF2-40B4-BE49-F238E27FC236}">
                  <a16:creationId xmlns:a16="http://schemas.microsoft.com/office/drawing/2014/main" id="{D1DE7FF9-A7B9-BC50-A68F-FBBA2C45FA25}"/>
                </a:ext>
              </a:extLst>
            </p:cNvPr>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751;p44">
              <a:extLst>
                <a:ext uri="{FF2B5EF4-FFF2-40B4-BE49-F238E27FC236}">
                  <a16:creationId xmlns:a16="http://schemas.microsoft.com/office/drawing/2014/main" id="{DE80C63D-797F-390C-BA74-198145DBDB39}"/>
                </a:ext>
              </a:extLst>
            </p:cNvPr>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752;p44">
              <a:extLst>
                <a:ext uri="{FF2B5EF4-FFF2-40B4-BE49-F238E27FC236}">
                  <a16:creationId xmlns:a16="http://schemas.microsoft.com/office/drawing/2014/main" id="{2597A682-E38A-246B-14E0-6BF4FA739F7D}"/>
                </a:ext>
              </a:extLst>
            </p:cNvPr>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753;p44">
              <a:extLst>
                <a:ext uri="{FF2B5EF4-FFF2-40B4-BE49-F238E27FC236}">
                  <a16:creationId xmlns:a16="http://schemas.microsoft.com/office/drawing/2014/main" id="{07A426D4-6053-62BF-4992-26F7F1FDE945}"/>
                </a:ext>
              </a:extLst>
            </p:cNvPr>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754;p44">
              <a:extLst>
                <a:ext uri="{FF2B5EF4-FFF2-40B4-BE49-F238E27FC236}">
                  <a16:creationId xmlns:a16="http://schemas.microsoft.com/office/drawing/2014/main" id="{BA528C91-D8F3-0DD0-ECE1-C0CDD3D09D8D}"/>
                </a:ext>
              </a:extLst>
            </p:cNvPr>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755;p44">
              <a:extLst>
                <a:ext uri="{FF2B5EF4-FFF2-40B4-BE49-F238E27FC236}">
                  <a16:creationId xmlns:a16="http://schemas.microsoft.com/office/drawing/2014/main" id="{179B3A04-0785-7305-E73A-695AA2B853EF}"/>
                </a:ext>
              </a:extLst>
            </p:cNvPr>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756;p44">
              <a:extLst>
                <a:ext uri="{FF2B5EF4-FFF2-40B4-BE49-F238E27FC236}">
                  <a16:creationId xmlns:a16="http://schemas.microsoft.com/office/drawing/2014/main" id="{09B9D6AF-4FA4-26B6-0516-AFCFBD0CE2A6}"/>
                </a:ext>
              </a:extLst>
            </p:cNvPr>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757;p44">
              <a:extLst>
                <a:ext uri="{FF2B5EF4-FFF2-40B4-BE49-F238E27FC236}">
                  <a16:creationId xmlns:a16="http://schemas.microsoft.com/office/drawing/2014/main" id="{BCDF49DE-518A-154B-C4B7-C920014B9333}"/>
                </a:ext>
              </a:extLst>
            </p:cNvPr>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758;p44">
              <a:extLst>
                <a:ext uri="{FF2B5EF4-FFF2-40B4-BE49-F238E27FC236}">
                  <a16:creationId xmlns:a16="http://schemas.microsoft.com/office/drawing/2014/main" id="{4450EEDC-D18E-9EB9-C39F-87A5B064EC3A}"/>
                </a:ext>
              </a:extLst>
            </p:cNvPr>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759;p44">
              <a:extLst>
                <a:ext uri="{FF2B5EF4-FFF2-40B4-BE49-F238E27FC236}">
                  <a16:creationId xmlns:a16="http://schemas.microsoft.com/office/drawing/2014/main" id="{47467DAF-A80E-4509-D5DB-9DF2892B8961}"/>
                </a:ext>
              </a:extLst>
            </p:cNvPr>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760;p44">
              <a:extLst>
                <a:ext uri="{FF2B5EF4-FFF2-40B4-BE49-F238E27FC236}">
                  <a16:creationId xmlns:a16="http://schemas.microsoft.com/office/drawing/2014/main" id="{7706B930-CEF1-5D08-E48D-1B8604710F7A}"/>
                </a:ext>
              </a:extLst>
            </p:cNvPr>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1762;p44">
            <a:extLst>
              <a:ext uri="{FF2B5EF4-FFF2-40B4-BE49-F238E27FC236}">
                <a16:creationId xmlns:a16="http://schemas.microsoft.com/office/drawing/2014/main" id="{055DC141-CBD8-6E7E-2F60-74C6BBF8101F}"/>
              </a:ext>
            </a:extLst>
          </p:cNvPr>
          <p:cNvGrpSpPr/>
          <p:nvPr/>
        </p:nvGrpSpPr>
        <p:grpSpPr>
          <a:xfrm>
            <a:off x="373086" y="1381261"/>
            <a:ext cx="1710463" cy="3314796"/>
            <a:chOff x="794725" y="1585024"/>
            <a:chExt cx="1710463" cy="3314796"/>
          </a:xfrm>
        </p:grpSpPr>
        <p:sp>
          <p:nvSpPr>
            <p:cNvPr id="633" name="Google Shape;1763;p44">
              <a:extLst>
                <a:ext uri="{FF2B5EF4-FFF2-40B4-BE49-F238E27FC236}">
                  <a16:creationId xmlns:a16="http://schemas.microsoft.com/office/drawing/2014/main" id="{2985C658-2E12-680B-30BC-C202F8039CD5}"/>
                </a:ext>
              </a:extLst>
            </p:cNvPr>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764;p44">
              <a:extLst>
                <a:ext uri="{FF2B5EF4-FFF2-40B4-BE49-F238E27FC236}">
                  <a16:creationId xmlns:a16="http://schemas.microsoft.com/office/drawing/2014/main" id="{F60562A7-E083-4C77-CD24-8AB5FD3BCD7E}"/>
                </a:ext>
              </a:extLst>
            </p:cNvPr>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765;p44">
              <a:extLst>
                <a:ext uri="{FF2B5EF4-FFF2-40B4-BE49-F238E27FC236}">
                  <a16:creationId xmlns:a16="http://schemas.microsoft.com/office/drawing/2014/main" id="{7C6E7EFB-86E2-243C-61F8-2A3223F40C4E}"/>
                </a:ext>
              </a:extLst>
            </p:cNvPr>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766;p44">
              <a:extLst>
                <a:ext uri="{FF2B5EF4-FFF2-40B4-BE49-F238E27FC236}">
                  <a16:creationId xmlns:a16="http://schemas.microsoft.com/office/drawing/2014/main" id="{47125D36-3E61-1FF0-C56F-0CCF0FFF8EE7}"/>
                </a:ext>
              </a:extLst>
            </p:cNvPr>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767;p44">
              <a:extLst>
                <a:ext uri="{FF2B5EF4-FFF2-40B4-BE49-F238E27FC236}">
                  <a16:creationId xmlns:a16="http://schemas.microsoft.com/office/drawing/2014/main" id="{8D850241-21F0-D676-DAD2-AEC6008D9764}"/>
                </a:ext>
              </a:extLst>
            </p:cNvPr>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768;p44">
              <a:extLst>
                <a:ext uri="{FF2B5EF4-FFF2-40B4-BE49-F238E27FC236}">
                  <a16:creationId xmlns:a16="http://schemas.microsoft.com/office/drawing/2014/main" id="{ACB9245F-8F0A-47A2-6E1C-5203CF328346}"/>
                </a:ext>
              </a:extLst>
            </p:cNvPr>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769;p44">
              <a:extLst>
                <a:ext uri="{FF2B5EF4-FFF2-40B4-BE49-F238E27FC236}">
                  <a16:creationId xmlns:a16="http://schemas.microsoft.com/office/drawing/2014/main" id="{61145654-71D6-6D39-CB7A-869EB926F907}"/>
                </a:ext>
              </a:extLst>
            </p:cNvPr>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770;p44">
              <a:extLst>
                <a:ext uri="{FF2B5EF4-FFF2-40B4-BE49-F238E27FC236}">
                  <a16:creationId xmlns:a16="http://schemas.microsoft.com/office/drawing/2014/main" id="{4C00CAAD-53E9-D648-FA1C-1D6BACCAD1CB}"/>
                </a:ext>
              </a:extLst>
            </p:cNvPr>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771;p44">
              <a:extLst>
                <a:ext uri="{FF2B5EF4-FFF2-40B4-BE49-F238E27FC236}">
                  <a16:creationId xmlns:a16="http://schemas.microsoft.com/office/drawing/2014/main" id="{614205B2-DDA8-797A-A12F-BBCF90BE4701}"/>
                </a:ext>
              </a:extLst>
            </p:cNvPr>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772;p44">
              <a:extLst>
                <a:ext uri="{FF2B5EF4-FFF2-40B4-BE49-F238E27FC236}">
                  <a16:creationId xmlns:a16="http://schemas.microsoft.com/office/drawing/2014/main" id="{80FD0AC0-B539-9F60-86FE-3A409A8F0498}"/>
                </a:ext>
              </a:extLst>
            </p:cNvPr>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773;p44">
              <a:extLst>
                <a:ext uri="{FF2B5EF4-FFF2-40B4-BE49-F238E27FC236}">
                  <a16:creationId xmlns:a16="http://schemas.microsoft.com/office/drawing/2014/main" id="{4469C572-229F-7CA8-C1C2-8D1D1D2F1FE4}"/>
                </a:ext>
              </a:extLst>
            </p:cNvPr>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774;p44">
              <a:extLst>
                <a:ext uri="{FF2B5EF4-FFF2-40B4-BE49-F238E27FC236}">
                  <a16:creationId xmlns:a16="http://schemas.microsoft.com/office/drawing/2014/main" id="{DE9F861C-E43F-C62D-3D63-762F51332912}"/>
                </a:ext>
              </a:extLst>
            </p:cNvPr>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775;p44">
              <a:extLst>
                <a:ext uri="{FF2B5EF4-FFF2-40B4-BE49-F238E27FC236}">
                  <a16:creationId xmlns:a16="http://schemas.microsoft.com/office/drawing/2014/main" id="{D9358C2C-D89E-FB21-FA73-AEC577BBE6BC}"/>
                </a:ext>
              </a:extLst>
            </p:cNvPr>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776;p44">
              <a:extLst>
                <a:ext uri="{FF2B5EF4-FFF2-40B4-BE49-F238E27FC236}">
                  <a16:creationId xmlns:a16="http://schemas.microsoft.com/office/drawing/2014/main" id="{1F0FA998-2C12-2131-70B0-BA5FD28CFDE8}"/>
                </a:ext>
              </a:extLst>
            </p:cNvPr>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77;p44">
              <a:extLst>
                <a:ext uri="{FF2B5EF4-FFF2-40B4-BE49-F238E27FC236}">
                  <a16:creationId xmlns:a16="http://schemas.microsoft.com/office/drawing/2014/main" id="{36E984BA-96A8-EE08-E1F0-9EFD7332E38D}"/>
                </a:ext>
              </a:extLst>
            </p:cNvPr>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78;p44">
              <a:extLst>
                <a:ext uri="{FF2B5EF4-FFF2-40B4-BE49-F238E27FC236}">
                  <a16:creationId xmlns:a16="http://schemas.microsoft.com/office/drawing/2014/main" id="{EEFF0B72-A75A-002D-AE6B-176A8A6772F7}"/>
                </a:ext>
              </a:extLst>
            </p:cNvPr>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79;p44">
              <a:extLst>
                <a:ext uri="{FF2B5EF4-FFF2-40B4-BE49-F238E27FC236}">
                  <a16:creationId xmlns:a16="http://schemas.microsoft.com/office/drawing/2014/main" id="{EB278017-1290-CFC9-A1D9-255A100CEDF2}"/>
                </a:ext>
              </a:extLst>
            </p:cNvPr>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80;p44">
              <a:extLst>
                <a:ext uri="{FF2B5EF4-FFF2-40B4-BE49-F238E27FC236}">
                  <a16:creationId xmlns:a16="http://schemas.microsoft.com/office/drawing/2014/main" id="{590B44E7-1F88-3BB3-1335-5B90AC90E6D9}"/>
                </a:ext>
              </a:extLst>
            </p:cNvPr>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81;p44">
              <a:extLst>
                <a:ext uri="{FF2B5EF4-FFF2-40B4-BE49-F238E27FC236}">
                  <a16:creationId xmlns:a16="http://schemas.microsoft.com/office/drawing/2014/main" id="{E5D4E12C-EF26-3196-6DB7-8E9DD1C021E0}"/>
                </a:ext>
              </a:extLst>
            </p:cNvPr>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82;p44">
              <a:extLst>
                <a:ext uri="{FF2B5EF4-FFF2-40B4-BE49-F238E27FC236}">
                  <a16:creationId xmlns:a16="http://schemas.microsoft.com/office/drawing/2014/main" id="{78A78A11-9EC1-15E2-529E-7A3552EB2C58}"/>
                </a:ext>
              </a:extLst>
            </p:cNvPr>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83;p44">
              <a:extLst>
                <a:ext uri="{FF2B5EF4-FFF2-40B4-BE49-F238E27FC236}">
                  <a16:creationId xmlns:a16="http://schemas.microsoft.com/office/drawing/2014/main" id="{5E770120-9DF9-1458-6BFA-B51B72431FF9}"/>
                </a:ext>
              </a:extLst>
            </p:cNvPr>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84;p44">
              <a:extLst>
                <a:ext uri="{FF2B5EF4-FFF2-40B4-BE49-F238E27FC236}">
                  <a16:creationId xmlns:a16="http://schemas.microsoft.com/office/drawing/2014/main" id="{4EF24865-1520-BB34-7C28-BFB87054DEA7}"/>
                </a:ext>
              </a:extLst>
            </p:cNvPr>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85;p44">
              <a:extLst>
                <a:ext uri="{FF2B5EF4-FFF2-40B4-BE49-F238E27FC236}">
                  <a16:creationId xmlns:a16="http://schemas.microsoft.com/office/drawing/2014/main" id="{ABD33206-FD28-B882-F42A-719B590C4F67}"/>
                </a:ext>
              </a:extLst>
            </p:cNvPr>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86;p44">
              <a:extLst>
                <a:ext uri="{FF2B5EF4-FFF2-40B4-BE49-F238E27FC236}">
                  <a16:creationId xmlns:a16="http://schemas.microsoft.com/office/drawing/2014/main" id="{4CF9FB53-53EE-6E89-2284-7CF3E3B86837}"/>
                </a:ext>
              </a:extLst>
            </p:cNvPr>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87;p44">
              <a:extLst>
                <a:ext uri="{FF2B5EF4-FFF2-40B4-BE49-F238E27FC236}">
                  <a16:creationId xmlns:a16="http://schemas.microsoft.com/office/drawing/2014/main" id="{DA530DEB-1F54-CFC3-FDE7-F37ADC8EA913}"/>
                </a:ext>
              </a:extLst>
            </p:cNvPr>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88;p44">
              <a:extLst>
                <a:ext uri="{FF2B5EF4-FFF2-40B4-BE49-F238E27FC236}">
                  <a16:creationId xmlns:a16="http://schemas.microsoft.com/office/drawing/2014/main" id="{8700EF7F-01E8-1800-0CAE-6076B453FDD7}"/>
                </a:ext>
              </a:extLst>
            </p:cNvPr>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89;p44">
              <a:extLst>
                <a:ext uri="{FF2B5EF4-FFF2-40B4-BE49-F238E27FC236}">
                  <a16:creationId xmlns:a16="http://schemas.microsoft.com/office/drawing/2014/main" id="{64717127-D81D-47E8-5B03-03217196CDE7}"/>
                </a:ext>
              </a:extLst>
            </p:cNvPr>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90;p44">
              <a:extLst>
                <a:ext uri="{FF2B5EF4-FFF2-40B4-BE49-F238E27FC236}">
                  <a16:creationId xmlns:a16="http://schemas.microsoft.com/office/drawing/2014/main" id="{BA496B52-356D-E37E-7115-D11B088DD747}"/>
                </a:ext>
              </a:extLst>
            </p:cNvPr>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91;p44">
              <a:extLst>
                <a:ext uri="{FF2B5EF4-FFF2-40B4-BE49-F238E27FC236}">
                  <a16:creationId xmlns:a16="http://schemas.microsoft.com/office/drawing/2014/main" id="{17BEEA4B-B1E1-7103-61A0-BC3B37405A1A}"/>
                </a:ext>
              </a:extLst>
            </p:cNvPr>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92;p44">
              <a:extLst>
                <a:ext uri="{FF2B5EF4-FFF2-40B4-BE49-F238E27FC236}">
                  <a16:creationId xmlns:a16="http://schemas.microsoft.com/office/drawing/2014/main" id="{E82DC177-087C-C15A-C3E2-EA4E0B19A348}"/>
                </a:ext>
              </a:extLst>
            </p:cNvPr>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93;p44">
              <a:extLst>
                <a:ext uri="{FF2B5EF4-FFF2-40B4-BE49-F238E27FC236}">
                  <a16:creationId xmlns:a16="http://schemas.microsoft.com/office/drawing/2014/main" id="{089C4DEA-4039-90D2-ECAD-2C1A5E8F0744}"/>
                </a:ext>
              </a:extLst>
            </p:cNvPr>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94;p44">
              <a:extLst>
                <a:ext uri="{FF2B5EF4-FFF2-40B4-BE49-F238E27FC236}">
                  <a16:creationId xmlns:a16="http://schemas.microsoft.com/office/drawing/2014/main" id="{BB570490-54F4-89B9-0E55-D6FD728D468D}"/>
                </a:ext>
              </a:extLst>
            </p:cNvPr>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95;p44">
              <a:extLst>
                <a:ext uri="{FF2B5EF4-FFF2-40B4-BE49-F238E27FC236}">
                  <a16:creationId xmlns:a16="http://schemas.microsoft.com/office/drawing/2014/main" id="{AAF61DDB-8806-01CE-4D8E-A2D51D040EB3}"/>
                </a:ext>
              </a:extLst>
            </p:cNvPr>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96;p44">
              <a:extLst>
                <a:ext uri="{FF2B5EF4-FFF2-40B4-BE49-F238E27FC236}">
                  <a16:creationId xmlns:a16="http://schemas.microsoft.com/office/drawing/2014/main" id="{6A82841A-E42F-E7B3-291F-29E589228BD4}"/>
                </a:ext>
              </a:extLst>
            </p:cNvPr>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97;p44">
              <a:extLst>
                <a:ext uri="{FF2B5EF4-FFF2-40B4-BE49-F238E27FC236}">
                  <a16:creationId xmlns:a16="http://schemas.microsoft.com/office/drawing/2014/main" id="{48F93BE9-83B9-1D47-9B44-2D9B96774E33}"/>
                </a:ext>
              </a:extLst>
            </p:cNvPr>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98;p44">
              <a:extLst>
                <a:ext uri="{FF2B5EF4-FFF2-40B4-BE49-F238E27FC236}">
                  <a16:creationId xmlns:a16="http://schemas.microsoft.com/office/drawing/2014/main" id="{5B548EC1-7539-4570-3B2B-5824CBA0B558}"/>
                </a:ext>
              </a:extLst>
            </p:cNvPr>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99;p44">
              <a:extLst>
                <a:ext uri="{FF2B5EF4-FFF2-40B4-BE49-F238E27FC236}">
                  <a16:creationId xmlns:a16="http://schemas.microsoft.com/office/drawing/2014/main" id="{4F2D2AD7-5C81-6E94-8273-D4B1CA3148F6}"/>
                </a:ext>
              </a:extLst>
            </p:cNvPr>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800;p44">
              <a:extLst>
                <a:ext uri="{FF2B5EF4-FFF2-40B4-BE49-F238E27FC236}">
                  <a16:creationId xmlns:a16="http://schemas.microsoft.com/office/drawing/2014/main" id="{DD5ADD72-D5A0-C072-00D4-54FBADB443DA}"/>
                </a:ext>
              </a:extLst>
            </p:cNvPr>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801;p44">
              <a:extLst>
                <a:ext uri="{FF2B5EF4-FFF2-40B4-BE49-F238E27FC236}">
                  <a16:creationId xmlns:a16="http://schemas.microsoft.com/office/drawing/2014/main" id="{7D89EB90-0625-903E-7940-F8EA47911FA0}"/>
                </a:ext>
              </a:extLst>
            </p:cNvPr>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802;p44">
              <a:extLst>
                <a:ext uri="{FF2B5EF4-FFF2-40B4-BE49-F238E27FC236}">
                  <a16:creationId xmlns:a16="http://schemas.microsoft.com/office/drawing/2014/main" id="{506F7250-900A-2373-6D0A-82CFFBDD37ED}"/>
                </a:ext>
              </a:extLst>
            </p:cNvPr>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803;p44">
              <a:extLst>
                <a:ext uri="{FF2B5EF4-FFF2-40B4-BE49-F238E27FC236}">
                  <a16:creationId xmlns:a16="http://schemas.microsoft.com/office/drawing/2014/main" id="{0F83A560-DC4C-A787-0FBD-419B22F9E8C1}"/>
                </a:ext>
              </a:extLst>
            </p:cNvPr>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804;p44">
              <a:extLst>
                <a:ext uri="{FF2B5EF4-FFF2-40B4-BE49-F238E27FC236}">
                  <a16:creationId xmlns:a16="http://schemas.microsoft.com/office/drawing/2014/main" id="{85A50E4F-7DCD-2D75-1B73-745D33ACD337}"/>
                </a:ext>
              </a:extLst>
            </p:cNvPr>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805;p44">
              <a:extLst>
                <a:ext uri="{FF2B5EF4-FFF2-40B4-BE49-F238E27FC236}">
                  <a16:creationId xmlns:a16="http://schemas.microsoft.com/office/drawing/2014/main" id="{8BD11B9F-3C46-E31B-21B1-166C70B208AF}"/>
                </a:ext>
              </a:extLst>
            </p:cNvPr>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806;p44">
              <a:extLst>
                <a:ext uri="{FF2B5EF4-FFF2-40B4-BE49-F238E27FC236}">
                  <a16:creationId xmlns:a16="http://schemas.microsoft.com/office/drawing/2014/main" id="{93768187-A405-E42F-401A-D3F27CE5824E}"/>
                </a:ext>
              </a:extLst>
            </p:cNvPr>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807;p44">
              <a:extLst>
                <a:ext uri="{FF2B5EF4-FFF2-40B4-BE49-F238E27FC236}">
                  <a16:creationId xmlns:a16="http://schemas.microsoft.com/office/drawing/2014/main" id="{51E4C4CF-EF9B-6075-6EA4-86AA13E22468}"/>
                </a:ext>
              </a:extLst>
            </p:cNvPr>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808;p44">
              <a:extLst>
                <a:ext uri="{FF2B5EF4-FFF2-40B4-BE49-F238E27FC236}">
                  <a16:creationId xmlns:a16="http://schemas.microsoft.com/office/drawing/2014/main" id="{F07D7050-1B3E-6A0E-8CC5-B6EA6BEDCA55}"/>
                </a:ext>
              </a:extLst>
            </p:cNvPr>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809;p44">
              <a:extLst>
                <a:ext uri="{FF2B5EF4-FFF2-40B4-BE49-F238E27FC236}">
                  <a16:creationId xmlns:a16="http://schemas.microsoft.com/office/drawing/2014/main" id="{299AD263-BD13-3D0F-D849-422B1481FF26}"/>
                </a:ext>
              </a:extLst>
            </p:cNvPr>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810;p44">
              <a:extLst>
                <a:ext uri="{FF2B5EF4-FFF2-40B4-BE49-F238E27FC236}">
                  <a16:creationId xmlns:a16="http://schemas.microsoft.com/office/drawing/2014/main" id="{2BA5C9C5-F79E-C9B5-7B18-720497D94728}"/>
                </a:ext>
              </a:extLst>
            </p:cNvPr>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811;p44">
              <a:extLst>
                <a:ext uri="{FF2B5EF4-FFF2-40B4-BE49-F238E27FC236}">
                  <a16:creationId xmlns:a16="http://schemas.microsoft.com/office/drawing/2014/main" id="{19008679-2863-0EBA-6573-F92BC56A75A3}"/>
                </a:ext>
              </a:extLst>
            </p:cNvPr>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812;p44">
              <a:extLst>
                <a:ext uri="{FF2B5EF4-FFF2-40B4-BE49-F238E27FC236}">
                  <a16:creationId xmlns:a16="http://schemas.microsoft.com/office/drawing/2014/main" id="{F1C1BCBD-E4A1-FBFD-3822-1750DD6C09CB}"/>
                </a:ext>
              </a:extLst>
            </p:cNvPr>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813;p44">
              <a:extLst>
                <a:ext uri="{FF2B5EF4-FFF2-40B4-BE49-F238E27FC236}">
                  <a16:creationId xmlns:a16="http://schemas.microsoft.com/office/drawing/2014/main" id="{6C80308F-655A-B131-CC35-D9DDEFD8E315}"/>
                </a:ext>
              </a:extLst>
            </p:cNvPr>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814;p44">
              <a:extLst>
                <a:ext uri="{FF2B5EF4-FFF2-40B4-BE49-F238E27FC236}">
                  <a16:creationId xmlns:a16="http://schemas.microsoft.com/office/drawing/2014/main" id="{0413410A-50AF-58C9-3A0D-4468BC252572}"/>
                </a:ext>
              </a:extLst>
            </p:cNvPr>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815;p44">
              <a:extLst>
                <a:ext uri="{FF2B5EF4-FFF2-40B4-BE49-F238E27FC236}">
                  <a16:creationId xmlns:a16="http://schemas.microsoft.com/office/drawing/2014/main" id="{2C4684D0-824E-7555-7F74-940568964ACC}"/>
                </a:ext>
              </a:extLst>
            </p:cNvPr>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816;p44">
              <a:extLst>
                <a:ext uri="{FF2B5EF4-FFF2-40B4-BE49-F238E27FC236}">
                  <a16:creationId xmlns:a16="http://schemas.microsoft.com/office/drawing/2014/main" id="{9949E721-7FD1-38B8-738D-DF5C049BAEF8}"/>
                </a:ext>
              </a:extLst>
            </p:cNvPr>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817;p44">
              <a:extLst>
                <a:ext uri="{FF2B5EF4-FFF2-40B4-BE49-F238E27FC236}">
                  <a16:creationId xmlns:a16="http://schemas.microsoft.com/office/drawing/2014/main" id="{C20AD49F-3380-807A-F21F-6F6C88369B5A}"/>
                </a:ext>
              </a:extLst>
            </p:cNvPr>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818;p44">
              <a:extLst>
                <a:ext uri="{FF2B5EF4-FFF2-40B4-BE49-F238E27FC236}">
                  <a16:creationId xmlns:a16="http://schemas.microsoft.com/office/drawing/2014/main" id="{288EAC8B-9517-27D3-E1FC-3EF71DAD80D4}"/>
                </a:ext>
              </a:extLst>
            </p:cNvPr>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819;p44">
              <a:extLst>
                <a:ext uri="{FF2B5EF4-FFF2-40B4-BE49-F238E27FC236}">
                  <a16:creationId xmlns:a16="http://schemas.microsoft.com/office/drawing/2014/main" id="{529AE22B-0BEC-C6C7-0EAC-35B4CAB6B095}"/>
                </a:ext>
              </a:extLst>
            </p:cNvPr>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820;p44">
              <a:extLst>
                <a:ext uri="{FF2B5EF4-FFF2-40B4-BE49-F238E27FC236}">
                  <a16:creationId xmlns:a16="http://schemas.microsoft.com/office/drawing/2014/main" id="{E3DFE830-8205-241D-2CD1-BBC3DD6F9FA1}"/>
                </a:ext>
              </a:extLst>
            </p:cNvPr>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821;p44">
              <a:extLst>
                <a:ext uri="{FF2B5EF4-FFF2-40B4-BE49-F238E27FC236}">
                  <a16:creationId xmlns:a16="http://schemas.microsoft.com/office/drawing/2014/main" id="{E870EDF4-475D-8BE2-CD5F-11AD42DD5DD2}"/>
                </a:ext>
              </a:extLst>
            </p:cNvPr>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822;p44">
              <a:extLst>
                <a:ext uri="{FF2B5EF4-FFF2-40B4-BE49-F238E27FC236}">
                  <a16:creationId xmlns:a16="http://schemas.microsoft.com/office/drawing/2014/main" id="{C4AB3DD5-4B2E-5950-FB78-E85C911DCC58}"/>
                </a:ext>
              </a:extLst>
            </p:cNvPr>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823;p44">
              <a:extLst>
                <a:ext uri="{FF2B5EF4-FFF2-40B4-BE49-F238E27FC236}">
                  <a16:creationId xmlns:a16="http://schemas.microsoft.com/office/drawing/2014/main" id="{B40726A6-0022-FBD7-0ABF-A39CE2B62867}"/>
                </a:ext>
              </a:extLst>
            </p:cNvPr>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824;p44">
              <a:extLst>
                <a:ext uri="{FF2B5EF4-FFF2-40B4-BE49-F238E27FC236}">
                  <a16:creationId xmlns:a16="http://schemas.microsoft.com/office/drawing/2014/main" id="{934EA5F8-2E2F-6052-FFDD-B12ED52EF0C5}"/>
                </a:ext>
              </a:extLst>
            </p:cNvPr>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825;p44">
              <a:extLst>
                <a:ext uri="{FF2B5EF4-FFF2-40B4-BE49-F238E27FC236}">
                  <a16:creationId xmlns:a16="http://schemas.microsoft.com/office/drawing/2014/main" id="{165C0577-46DB-BE44-0C18-54DA41C1EE6B}"/>
                </a:ext>
              </a:extLst>
            </p:cNvPr>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826;p44">
              <a:extLst>
                <a:ext uri="{FF2B5EF4-FFF2-40B4-BE49-F238E27FC236}">
                  <a16:creationId xmlns:a16="http://schemas.microsoft.com/office/drawing/2014/main" id="{2EAEFE3B-2809-AD09-E9F2-38D297E39F0C}"/>
                </a:ext>
              </a:extLst>
            </p:cNvPr>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827;p44">
              <a:extLst>
                <a:ext uri="{FF2B5EF4-FFF2-40B4-BE49-F238E27FC236}">
                  <a16:creationId xmlns:a16="http://schemas.microsoft.com/office/drawing/2014/main" id="{00B5DCAB-9A20-3E9A-A84E-0C3F3AF4F780}"/>
                </a:ext>
              </a:extLst>
            </p:cNvPr>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828;p44">
              <a:extLst>
                <a:ext uri="{FF2B5EF4-FFF2-40B4-BE49-F238E27FC236}">
                  <a16:creationId xmlns:a16="http://schemas.microsoft.com/office/drawing/2014/main" id="{EB397156-B691-CAC5-E4B8-935D63D1C9DC}"/>
                </a:ext>
              </a:extLst>
            </p:cNvPr>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829;p44">
              <a:extLst>
                <a:ext uri="{FF2B5EF4-FFF2-40B4-BE49-F238E27FC236}">
                  <a16:creationId xmlns:a16="http://schemas.microsoft.com/office/drawing/2014/main" id="{86BBAFA7-1259-999A-5B6F-518B325CB8D8}"/>
                </a:ext>
              </a:extLst>
            </p:cNvPr>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830;p44">
              <a:extLst>
                <a:ext uri="{FF2B5EF4-FFF2-40B4-BE49-F238E27FC236}">
                  <a16:creationId xmlns:a16="http://schemas.microsoft.com/office/drawing/2014/main" id="{138C2F77-369D-15F1-C0F6-F432295FAEE8}"/>
                </a:ext>
              </a:extLst>
            </p:cNvPr>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831;p44">
              <a:extLst>
                <a:ext uri="{FF2B5EF4-FFF2-40B4-BE49-F238E27FC236}">
                  <a16:creationId xmlns:a16="http://schemas.microsoft.com/office/drawing/2014/main" id="{2E8C1D21-6A67-BB3E-32D3-F90CE0D1F9A6}"/>
                </a:ext>
              </a:extLst>
            </p:cNvPr>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832;p44">
              <a:extLst>
                <a:ext uri="{FF2B5EF4-FFF2-40B4-BE49-F238E27FC236}">
                  <a16:creationId xmlns:a16="http://schemas.microsoft.com/office/drawing/2014/main" id="{530196DA-A2F5-D53F-0F68-64A055496392}"/>
                </a:ext>
              </a:extLst>
            </p:cNvPr>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833;p44">
              <a:extLst>
                <a:ext uri="{FF2B5EF4-FFF2-40B4-BE49-F238E27FC236}">
                  <a16:creationId xmlns:a16="http://schemas.microsoft.com/office/drawing/2014/main" id="{6C825FA1-4D97-A398-E363-EB4E72752EA6}"/>
                </a:ext>
              </a:extLst>
            </p:cNvPr>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834;p44">
              <a:extLst>
                <a:ext uri="{FF2B5EF4-FFF2-40B4-BE49-F238E27FC236}">
                  <a16:creationId xmlns:a16="http://schemas.microsoft.com/office/drawing/2014/main" id="{CAEB8EFF-D95B-69ED-A0B1-78AF81A11011}"/>
                </a:ext>
              </a:extLst>
            </p:cNvPr>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835;p44">
              <a:extLst>
                <a:ext uri="{FF2B5EF4-FFF2-40B4-BE49-F238E27FC236}">
                  <a16:creationId xmlns:a16="http://schemas.microsoft.com/office/drawing/2014/main" id="{83AFC5B8-BCB2-59B2-DEF6-188E7BE732DD}"/>
                </a:ext>
              </a:extLst>
            </p:cNvPr>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836;p44">
              <a:extLst>
                <a:ext uri="{FF2B5EF4-FFF2-40B4-BE49-F238E27FC236}">
                  <a16:creationId xmlns:a16="http://schemas.microsoft.com/office/drawing/2014/main" id="{9BFCCCA2-2882-0DF7-9EBB-518E11407221}"/>
                </a:ext>
              </a:extLst>
            </p:cNvPr>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837;p44">
              <a:extLst>
                <a:ext uri="{FF2B5EF4-FFF2-40B4-BE49-F238E27FC236}">
                  <a16:creationId xmlns:a16="http://schemas.microsoft.com/office/drawing/2014/main" id="{95E661B9-B5AA-E74A-5D07-8523B4C49546}"/>
                </a:ext>
              </a:extLst>
            </p:cNvPr>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838;p44">
              <a:extLst>
                <a:ext uri="{FF2B5EF4-FFF2-40B4-BE49-F238E27FC236}">
                  <a16:creationId xmlns:a16="http://schemas.microsoft.com/office/drawing/2014/main" id="{10F48071-C70C-576D-08C4-F4E113DEF282}"/>
                </a:ext>
              </a:extLst>
            </p:cNvPr>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839;p44">
              <a:extLst>
                <a:ext uri="{FF2B5EF4-FFF2-40B4-BE49-F238E27FC236}">
                  <a16:creationId xmlns:a16="http://schemas.microsoft.com/office/drawing/2014/main" id="{ACB244D5-953A-C631-2C37-32E69DB9B072}"/>
                </a:ext>
              </a:extLst>
            </p:cNvPr>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840;p44">
              <a:extLst>
                <a:ext uri="{FF2B5EF4-FFF2-40B4-BE49-F238E27FC236}">
                  <a16:creationId xmlns:a16="http://schemas.microsoft.com/office/drawing/2014/main" id="{89D206D4-6D80-43FA-A9C3-EA793A2EECF6}"/>
                </a:ext>
              </a:extLst>
            </p:cNvPr>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841;p44">
              <a:extLst>
                <a:ext uri="{FF2B5EF4-FFF2-40B4-BE49-F238E27FC236}">
                  <a16:creationId xmlns:a16="http://schemas.microsoft.com/office/drawing/2014/main" id="{082EACC0-9055-C08C-ABF4-783DA6A82383}"/>
                </a:ext>
              </a:extLst>
            </p:cNvPr>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842;p44">
              <a:extLst>
                <a:ext uri="{FF2B5EF4-FFF2-40B4-BE49-F238E27FC236}">
                  <a16:creationId xmlns:a16="http://schemas.microsoft.com/office/drawing/2014/main" id="{9BBE4DF2-41E7-A27D-B011-E2E1FE14CBE2}"/>
                </a:ext>
              </a:extLst>
            </p:cNvPr>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843;p44">
              <a:extLst>
                <a:ext uri="{FF2B5EF4-FFF2-40B4-BE49-F238E27FC236}">
                  <a16:creationId xmlns:a16="http://schemas.microsoft.com/office/drawing/2014/main" id="{73AD41F0-9A95-1EF4-1E95-E192EF5C9F1D}"/>
                </a:ext>
              </a:extLst>
            </p:cNvPr>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844;p44">
              <a:extLst>
                <a:ext uri="{FF2B5EF4-FFF2-40B4-BE49-F238E27FC236}">
                  <a16:creationId xmlns:a16="http://schemas.microsoft.com/office/drawing/2014/main" id="{6C7D23CD-21A3-A821-403E-BFCE8514C9EF}"/>
                </a:ext>
              </a:extLst>
            </p:cNvPr>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845;p44">
              <a:extLst>
                <a:ext uri="{FF2B5EF4-FFF2-40B4-BE49-F238E27FC236}">
                  <a16:creationId xmlns:a16="http://schemas.microsoft.com/office/drawing/2014/main" id="{6F00A69B-001D-69BA-58D3-54D288B2B41A}"/>
                </a:ext>
              </a:extLst>
            </p:cNvPr>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846;p44">
              <a:extLst>
                <a:ext uri="{FF2B5EF4-FFF2-40B4-BE49-F238E27FC236}">
                  <a16:creationId xmlns:a16="http://schemas.microsoft.com/office/drawing/2014/main" id="{B1CE09AA-2FA0-B862-ED84-006AB2118ED0}"/>
                </a:ext>
              </a:extLst>
            </p:cNvPr>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913;p38">
            <a:extLst>
              <a:ext uri="{FF2B5EF4-FFF2-40B4-BE49-F238E27FC236}">
                <a16:creationId xmlns:a16="http://schemas.microsoft.com/office/drawing/2014/main" id="{D95235FE-7B0B-D8B1-3A03-83FD6B15D22A}"/>
              </a:ext>
            </a:extLst>
          </p:cNvPr>
          <p:cNvSpPr txBox="1">
            <a:spLocks noGrp="1"/>
          </p:cNvSpPr>
          <p:nvPr>
            <p:ph type="body" idx="1"/>
          </p:nvPr>
        </p:nvSpPr>
        <p:spPr>
          <a:xfrm>
            <a:off x="2386641" y="1632684"/>
            <a:ext cx="2980483" cy="14728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H" dirty="0" err="1"/>
              <a:t>Danach</a:t>
            </a:r>
            <a:r>
              <a:rPr lang="en-CH" dirty="0"/>
              <a:t> </a:t>
            </a:r>
            <a:r>
              <a:rPr lang="en-CH" dirty="0" err="1"/>
              <a:t>macht</a:t>
            </a:r>
            <a:r>
              <a:rPr lang="en-CH" dirty="0"/>
              <a:t> Bob das </a:t>
            </a:r>
            <a:r>
              <a:rPr lang="en-CH" dirty="0" err="1"/>
              <a:t>gleiche</a:t>
            </a:r>
            <a:r>
              <a:rPr lang="en-CH" dirty="0"/>
              <a:t>, und </a:t>
            </a:r>
            <a:r>
              <a:rPr lang="en-CH" dirty="0" err="1"/>
              <a:t>schickt</a:t>
            </a:r>
            <a:r>
              <a:rPr lang="en-CH" dirty="0"/>
              <a:t> Alice seinen Public Key </a:t>
            </a:r>
            <a:r>
              <a:rPr lang="en-CH" dirty="0" err="1"/>
              <a:t>zu</a:t>
            </a:r>
            <a:endParaRPr dirty="0"/>
          </a:p>
        </p:txBody>
      </p:sp>
      <p:sp>
        <p:nvSpPr>
          <p:cNvPr id="614" name="Google Shape;914;p38">
            <a:extLst>
              <a:ext uri="{FF2B5EF4-FFF2-40B4-BE49-F238E27FC236}">
                <a16:creationId xmlns:a16="http://schemas.microsoft.com/office/drawing/2014/main" id="{905576FE-09F9-99DB-16DA-58DA592323EA}"/>
              </a:ext>
            </a:extLst>
          </p:cNvPr>
          <p:cNvSpPr txBox="1">
            <a:spLocks noGrp="1"/>
          </p:cNvSpPr>
          <p:nvPr>
            <p:ph type="title" idx="2"/>
          </p:nvPr>
        </p:nvSpPr>
        <p:spPr>
          <a:xfrm>
            <a:off x="2386641" y="1158849"/>
            <a:ext cx="2980483" cy="53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H" sz="2800" dirty="0"/>
              <a:t>3. Bob </a:t>
            </a:r>
            <a:r>
              <a:rPr lang="en-CH" sz="2800" dirty="0" err="1"/>
              <a:t>Antwortet</a:t>
            </a:r>
            <a:endParaRPr sz="2800" dirty="0"/>
          </a:p>
        </p:txBody>
      </p:sp>
      <p:pic>
        <p:nvPicPr>
          <p:cNvPr id="615" name="Picture 614" descr="A blue key with a black border&#10;&#10;Description automatically generated">
            <a:extLst>
              <a:ext uri="{FF2B5EF4-FFF2-40B4-BE49-F238E27FC236}">
                <a16:creationId xmlns:a16="http://schemas.microsoft.com/office/drawing/2014/main" id="{6180F3C6-E56A-4F89-6DA4-13074B73726F}"/>
              </a:ext>
            </a:extLst>
          </p:cNvPr>
          <p:cNvPicPr>
            <a:picLocks noChangeAspect="1"/>
          </p:cNvPicPr>
          <p:nvPr/>
        </p:nvPicPr>
        <p:blipFill>
          <a:blip r:embed="rId3"/>
          <a:stretch>
            <a:fillRect/>
          </a:stretch>
        </p:blipFill>
        <p:spPr>
          <a:xfrm>
            <a:off x="5495945" y="1511373"/>
            <a:ext cx="978874" cy="978874"/>
          </a:xfrm>
          <a:prstGeom prst="rect">
            <a:avLst/>
          </a:prstGeom>
        </p:spPr>
      </p:pic>
      <p:pic>
        <p:nvPicPr>
          <p:cNvPr id="616" name="Picture 615" descr="A red key with a black border&#10;&#10;Description automatically generated">
            <a:extLst>
              <a:ext uri="{FF2B5EF4-FFF2-40B4-BE49-F238E27FC236}">
                <a16:creationId xmlns:a16="http://schemas.microsoft.com/office/drawing/2014/main" id="{633CCE9F-A960-C5F2-0BD3-F69DEFB7026F}"/>
              </a:ext>
            </a:extLst>
          </p:cNvPr>
          <p:cNvPicPr>
            <a:picLocks noChangeAspect="1"/>
          </p:cNvPicPr>
          <p:nvPr/>
        </p:nvPicPr>
        <p:blipFill>
          <a:blip r:embed="rId4"/>
          <a:stretch>
            <a:fillRect/>
          </a:stretch>
        </p:blipFill>
        <p:spPr>
          <a:xfrm>
            <a:off x="2154647" y="2880615"/>
            <a:ext cx="978874" cy="978874"/>
          </a:xfrm>
          <a:prstGeom prst="rect">
            <a:avLst/>
          </a:prstGeom>
        </p:spPr>
      </p:pic>
    </p:spTree>
    <p:extLst>
      <p:ext uri="{BB962C8B-B14F-4D97-AF65-F5344CB8AC3E}">
        <p14:creationId xmlns:p14="http://schemas.microsoft.com/office/powerpoint/2010/main" val="60551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1">
          <a:extLst>
            <a:ext uri="{FF2B5EF4-FFF2-40B4-BE49-F238E27FC236}">
              <a16:creationId xmlns:a16="http://schemas.microsoft.com/office/drawing/2014/main" id="{1D8FEBA2-5D4F-19E3-0EB7-032391664B88}"/>
            </a:ext>
          </a:extLst>
        </p:cNvPr>
        <p:cNvGrpSpPr/>
        <p:nvPr/>
      </p:nvGrpSpPr>
      <p:grpSpPr>
        <a:xfrm>
          <a:off x="0" y="0"/>
          <a:ext cx="0" cy="0"/>
          <a:chOff x="0" y="0"/>
          <a:chExt cx="0" cy="0"/>
        </a:xfrm>
      </p:grpSpPr>
      <p:sp>
        <p:nvSpPr>
          <p:cNvPr id="612" name="Google Shape;612;p35">
            <a:extLst>
              <a:ext uri="{FF2B5EF4-FFF2-40B4-BE49-F238E27FC236}">
                <a16:creationId xmlns:a16="http://schemas.microsoft.com/office/drawing/2014/main" id="{EF064561-7AC9-6D42-6B0B-E5C425B174E9}"/>
              </a:ext>
            </a:extLst>
          </p:cNvPr>
          <p:cNvSpPr txBox="1">
            <a:spLocks noGrp="1"/>
          </p:cNvSpPr>
          <p:nvPr>
            <p:ph type="title"/>
          </p:nvPr>
        </p:nvSpPr>
        <p:spPr>
          <a:xfrm>
            <a:off x="620874" y="26341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Alice &amp; Bob</a:t>
            </a:r>
            <a:endParaRPr sz="3200" b="1" dirty="0"/>
          </a:p>
        </p:txBody>
      </p:sp>
      <p:grpSp>
        <p:nvGrpSpPr>
          <p:cNvPr id="2" name="Google Shape;1653;p44">
            <a:extLst>
              <a:ext uri="{FF2B5EF4-FFF2-40B4-BE49-F238E27FC236}">
                <a16:creationId xmlns:a16="http://schemas.microsoft.com/office/drawing/2014/main" id="{02112F68-155F-08B7-CB2E-54C4751D5575}"/>
              </a:ext>
            </a:extLst>
          </p:cNvPr>
          <p:cNvGrpSpPr/>
          <p:nvPr/>
        </p:nvGrpSpPr>
        <p:grpSpPr>
          <a:xfrm flipH="1">
            <a:off x="6423576" y="803113"/>
            <a:ext cx="2285012" cy="4128237"/>
            <a:chOff x="2360075" y="238275"/>
            <a:chExt cx="2899025" cy="5237550"/>
          </a:xfrm>
        </p:grpSpPr>
        <p:sp>
          <p:nvSpPr>
            <p:cNvPr id="3" name="Google Shape;1654;p44">
              <a:extLst>
                <a:ext uri="{FF2B5EF4-FFF2-40B4-BE49-F238E27FC236}">
                  <a16:creationId xmlns:a16="http://schemas.microsoft.com/office/drawing/2014/main" id="{119E2C18-2421-04F2-35E0-7716C1D80D06}"/>
                </a:ext>
              </a:extLst>
            </p:cNvPr>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5;p44">
              <a:extLst>
                <a:ext uri="{FF2B5EF4-FFF2-40B4-BE49-F238E27FC236}">
                  <a16:creationId xmlns:a16="http://schemas.microsoft.com/office/drawing/2014/main" id="{21A0CC82-E8A9-87EE-9626-017ECC4C00C5}"/>
                </a:ext>
              </a:extLst>
            </p:cNvPr>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6;p44">
              <a:extLst>
                <a:ext uri="{FF2B5EF4-FFF2-40B4-BE49-F238E27FC236}">
                  <a16:creationId xmlns:a16="http://schemas.microsoft.com/office/drawing/2014/main" id="{3B5ECCCF-BC83-326B-0EF0-448BC95FAE83}"/>
                </a:ext>
              </a:extLst>
            </p:cNvPr>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7;p44">
              <a:extLst>
                <a:ext uri="{FF2B5EF4-FFF2-40B4-BE49-F238E27FC236}">
                  <a16:creationId xmlns:a16="http://schemas.microsoft.com/office/drawing/2014/main" id="{ADC13ADD-15E9-2B74-2DAC-D4C17AF1A83E}"/>
                </a:ext>
              </a:extLst>
            </p:cNvPr>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8;p44">
              <a:extLst>
                <a:ext uri="{FF2B5EF4-FFF2-40B4-BE49-F238E27FC236}">
                  <a16:creationId xmlns:a16="http://schemas.microsoft.com/office/drawing/2014/main" id="{40CD9435-E806-D7ED-557D-DCD903A50802}"/>
                </a:ext>
              </a:extLst>
            </p:cNvPr>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9;p44">
              <a:extLst>
                <a:ext uri="{FF2B5EF4-FFF2-40B4-BE49-F238E27FC236}">
                  <a16:creationId xmlns:a16="http://schemas.microsoft.com/office/drawing/2014/main" id="{7BCE2DA3-3CD3-1549-9B82-E22B660E4E4F}"/>
                </a:ext>
              </a:extLst>
            </p:cNvPr>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0;p44">
              <a:extLst>
                <a:ext uri="{FF2B5EF4-FFF2-40B4-BE49-F238E27FC236}">
                  <a16:creationId xmlns:a16="http://schemas.microsoft.com/office/drawing/2014/main" id="{A5497C68-A477-1436-DE68-1AF36733456F}"/>
                </a:ext>
              </a:extLst>
            </p:cNvPr>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1;p44">
              <a:extLst>
                <a:ext uri="{FF2B5EF4-FFF2-40B4-BE49-F238E27FC236}">
                  <a16:creationId xmlns:a16="http://schemas.microsoft.com/office/drawing/2014/main" id="{F715F27C-A60F-5A77-ACF5-EE3D43AF2EF4}"/>
                </a:ext>
              </a:extLst>
            </p:cNvPr>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2;p44">
              <a:extLst>
                <a:ext uri="{FF2B5EF4-FFF2-40B4-BE49-F238E27FC236}">
                  <a16:creationId xmlns:a16="http://schemas.microsoft.com/office/drawing/2014/main" id="{A17F3701-1247-7CB6-4A11-30A2D3EC694B}"/>
                </a:ext>
              </a:extLst>
            </p:cNvPr>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3;p44">
              <a:extLst>
                <a:ext uri="{FF2B5EF4-FFF2-40B4-BE49-F238E27FC236}">
                  <a16:creationId xmlns:a16="http://schemas.microsoft.com/office/drawing/2014/main" id="{37A1C975-259B-69E0-0989-967D71F3ED04}"/>
                </a:ext>
              </a:extLst>
            </p:cNvPr>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4;p44">
              <a:extLst>
                <a:ext uri="{FF2B5EF4-FFF2-40B4-BE49-F238E27FC236}">
                  <a16:creationId xmlns:a16="http://schemas.microsoft.com/office/drawing/2014/main" id="{44CA0B95-EB3C-D8C8-D573-A48290F5B8D9}"/>
                </a:ext>
              </a:extLst>
            </p:cNvPr>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5;p44">
              <a:extLst>
                <a:ext uri="{FF2B5EF4-FFF2-40B4-BE49-F238E27FC236}">
                  <a16:creationId xmlns:a16="http://schemas.microsoft.com/office/drawing/2014/main" id="{E9A2813C-39D3-4BA1-693B-C5C9FFB32842}"/>
                </a:ext>
              </a:extLst>
            </p:cNvPr>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6;p44">
              <a:extLst>
                <a:ext uri="{FF2B5EF4-FFF2-40B4-BE49-F238E27FC236}">
                  <a16:creationId xmlns:a16="http://schemas.microsoft.com/office/drawing/2014/main" id="{5E13872B-7AA0-A427-1B1D-BDF383B767EC}"/>
                </a:ext>
              </a:extLst>
            </p:cNvPr>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7;p44">
              <a:extLst>
                <a:ext uri="{FF2B5EF4-FFF2-40B4-BE49-F238E27FC236}">
                  <a16:creationId xmlns:a16="http://schemas.microsoft.com/office/drawing/2014/main" id="{E18975C5-D02B-6C8E-E749-5C559ED451A9}"/>
                </a:ext>
              </a:extLst>
            </p:cNvPr>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8;p44">
              <a:extLst>
                <a:ext uri="{FF2B5EF4-FFF2-40B4-BE49-F238E27FC236}">
                  <a16:creationId xmlns:a16="http://schemas.microsoft.com/office/drawing/2014/main" id="{C67A3671-135F-1093-367F-A2695076CB03}"/>
                </a:ext>
              </a:extLst>
            </p:cNvPr>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9;p44">
              <a:extLst>
                <a:ext uri="{FF2B5EF4-FFF2-40B4-BE49-F238E27FC236}">
                  <a16:creationId xmlns:a16="http://schemas.microsoft.com/office/drawing/2014/main" id="{1FF3C462-B5E5-B9BA-DDD8-099912ADB45F}"/>
                </a:ext>
              </a:extLst>
            </p:cNvPr>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0;p44">
              <a:extLst>
                <a:ext uri="{FF2B5EF4-FFF2-40B4-BE49-F238E27FC236}">
                  <a16:creationId xmlns:a16="http://schemas.microsoft.com/office/drawing/2014/main" id="{D03B1E6B-F426-BA9C-01D5-B37259E92B80}"/>
                </a:ext>
              </a:extLst>
            </p:cNvPr>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1;p44">
              <a:extLst>
                <a:ext uri="{FF2B5EF4-FFF2-40B4-BE49-F238E27FC236}">
                  <a16:creationId xmlns:a16="http://schemas.microsoft.com/office/drawing/2014/main" id="{67C0E7FF-FBD1-1B8C-1278-B6AF6389E72C}"/>
                </a:ext>
              </a:extLst>
            </p:cNvPr>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2;p44">
              <a:extLst>
                <a:ext uri="{FF2B5EF4-FFF2-40B4-BE49-F238E27FC236}">
                  <a16:creationId xmlns:a16="http://schemas.microsoft.com/office/drawing/2014/main" id="{9232CA4D-840A-69D1-3A1A-01620BD46042}"/>
                </a:ext>
              </a:extLst>
            </p:cNvPr>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3;p44">
              <a:extLst>
                <a:ext uri="{FF2B5EF4-FFF2-40B4-BE49-F238E27FC236}">
                  <a16:creationId xmlns:a16="http://schemas.microsoft.com/office/drawing/2014/main" id="{9CCACE5D-AB1F-2A61-E75F-1DF2BF877F24}"/>
                </a:ext>
              </a:extLst>
            </p:cNvPr>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4;p44">
              <a:extLst>
                <a:ext uri="{FF2B5EF4-FFF2-40B4-BE49-F238E27FC236}">
                  <a16:creationId xmlns:a16="http://schemas.microsoft.com/office/drawing/2014/main" id="{779394FC-760C-7C36-404E-B9DCF98DC298}"/>
                </a:ext>
              </a:extLst>
            </p:cNvPr>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5;p44">
              <a:extLst>
                <a:ext uri="{FF2B5EF4-FFF2-40B4-BE49-F238E27FC236}">
                  <a16:creationId xmlns:a16="http://schemas.microsoft.com/office/drawing/2014/main" id="{1B40D8F9-34E5-76E1-2A1F-25A972EDF9FF}"/>
                </a:ext>
              </a:extLst>
            </p:cNvPr>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6;p44">
              <a:extLst>
                <a:ext uri="{FF2B5EF4-FFF2-40B4-BE49-F238E27FC236}">
                  <a16:creationId xmlns:a16="http://schemas.microsoft.com/office/drawing/2014/main" id="{9D62206E-A08E-B933-E522-5971313CCA7E}"/>
                </a:ext>
              </a:extLst>
            </p:cNvPr>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7;p44">
              <a:extLst>
                <a:ext uri="{FF2B5EF4-FFF2-40B4-BE49-F238E27FC236}">
                  <a16:creationId xmlns:a16="http://schemas.microsoft.com/office/drawing/2014/main" id="{367F6281-6107-3A98-EDDC-4244C86ACDBE}"/>
                </a:ext>
              </a:extLst>
            </p:cNvPr>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8;p44">
              <a:extLst>
                <a:ext uri="{FF2B5EF4-FFF2-40B4-BE49-F238E27FC236}">
                  <a16:creationId xmlns:a16="http://schemas.microsoft.com/office/drawing/2014/main" id="{E106C49B-0D26-E900-9F9B-AE692CEAA451}"/>
                </a:ext>
              </a:extLst>
            </p:cNvPr>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9;p44">
              <a:extLst>
                <a:ext uri="{FF2B5EF4-FFF2-40B4-BE49-F238E27FC236}">
                  <a16:creationId xmlns:a16="http://schemas.microsoft.com/office/drawing/2014/main" id="{4E6F2119-0038-2CE7-19CD-F61CD8AA98B6}"/>
                </a:ext>
              </a:extLst>
            </p:cNvPr>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0;p44">
              <a:extLst>
                <a:ext uri="{FF2B5EF4-FFF2-40B4-BE49-F238E27FC236}">
                  <a16:creationId xmlns:a16="http://schemas.microsoft.com/office/drawing/2014/main" id="{544E6728-253E-74E6-B223-610C2FDEC78C}"/>
                </a:ext>
              </a:extLst>
            </p:cNvPr>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1;p44">
              <a:extLst>
                <a:ext uri="{FF2B5EF4-FFF2-40B4-BE49-F238E27FC236}">
                  <a16:creationId xmlns:a16="http://schemas.microsoft.com/office/drawing/2014/main" id="{95EA62D8-18B0-86CA-8421-F124B23BAA08}"/>
                </a:ext>
              </a:extLst>
            </p:cNvPr>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2;p44">
              <a:extLst>
                <a:ext uri="{FF2B5EF4-FFF2-40B4-BE49-F238E27FC236}">
                  <a16:creationId xmlns:a16="http://schemas.microsoft.com/office/drawing/2014/main" id="{5566F65B-8A2C-966E-8F36-284FCB9667F3}"/>
                </a:ext>
              </a:extLst>
            </p:cNvPr>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3;p44">
              <a:extLst>
                <a:ext uri="{FF2B5EF4-FFF2-40B4-BE49-F238E27FC236}">
                  <a16:creationId xmlns:a16="http://schemas.microsoft.com/office/drawing/2014/main" id="{0839A4EC-F0E0-F9A6-D0DF-03F05329EE24}"/>
                </a:ext>
              </a:extLst>
            </p:cNvPr>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4;p44">
              <a:extLst>
                <a:ext uri="{FF2B5EF4-FFF2-40B4-BE49-F238E27FC236}">
                  <a16:creationId xmlns:a16="http://schemas.microsoft.com/office/drawing/2014/main" id="{AF1109C2-C6B8-EE1E-9F89-D52241952851}"/>
                </a:ext>
              </a:extLst>
            </p:cNvPr>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5;p44">
              <a:extLst>
                <a:ext uri="{FF2B5EF4-FFF2-40B4-BE49-F238E27FC236}">
                  <a16:creationId xmlns:a16="http://schemas.microsoft.com/office/drawing/2014/main" id="{F7E3B190-453A-0584-3660-5355A0E53A47}"/>
                </a:ext>
              </a:extLst>
            </p:cNvPr>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6;p44">
              <a:extLst>
                <a:ext uri="{FF2B5EF4-FFF2-40B4-BE49-F238E27FC236}">
                  <a16:creationId xmlns:a16="http://schemas.microsoft.com/office/drawing/2014/main" id="{1220F6F5-93E2-5424-0586-B38567545FFF}"/>
                </a:ext>
              </a:extLst>
            </p:cNvPr>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7;p44">
              <a:extLst>
                <a:ext uri="{FF2B5EF4-FFF2-40B4-BE49-F238E27FC236}">
                  <a16:creationId xmlns:a16="http://schemas.microsoft.com/office/drawing/2014/main" id="{7C269F9C-7A59-64DD-4BF2-DC17E8AE0320}"/>
                </a:ext>
              </a:extLst>
            </p:cNvPr>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8;p44">
              <a:extLst>
                <a:ext uri="{FF2B5EF4-FFF2-40B4-BE49-F238E27FC236}">
                  <a16:creationId xmlns:a16="http://schemas.microsoft.com/office/drawing/2014/main" id="{DB04F768-ABC0-0F93-8CC1-879ABEB284A7}"/>
                </a:ext>
              </a:extLst>
            </p:cNvPr>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9;p44">
              <a:extLst>
                <a:ext uri="{FF2B5EF4-FFF2-40B4-BE49-F238E27FC236}">
                  <a16:creationId xmlns:a16="http://schemas.microsoft.com/office/drawing/2014/main" id="{29163A83-331C-EE1C-DE66-7F5B35EF840C}"/>
                </a:ext>
              </a:extLst>
            </p:cNvPr>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0;p44">
              <a:extLst>
                <a:ext uri="{FF2B5EF4-FFF2-40B4-BE49-F238E27FC236}">
                  <a16:creationId xmlns:a16="http://schemas.microsoft.com/office/drawing/2014/main" id="{9634E412-6363-C6B8-0645-602740ED1928}"/>
                </a:ext>
              </a:extLst>
            </p:cNvPr>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1;p44">
              <a:extLst>
                <a:ext uri="{FF2B5EF4-FFF2-40B4-BE49-F238E27FC236}">
                  <a16:creationId xmlns:a16="http://schemas.microsoft.com/office/drawing/2014/main" id="{E45E6EA4-7E6E-8A02-BD1D-7CAEDA35A8BE}"/>
                </a:ext>
              </a:extLst>
            </p:cNvPr>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2;p44">
              <a:extLst>
                <a:ext uri="{FF2B5EF4-FFF2-40B4-BE49-F238E27FC236}">
                  <a16:creationId xmlns:a16="http://schemas.microsoft.com/office/drawing/2014/main" id="{7499BE8F-2882-D45A-8DC6-8662B9527A39}"/>
                </a:ext>
              </a:extLst>
            </p:cNvPr>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3;p44">
              <a:extLst>
                <a:ext uri="{FF2B5EF4-FFF2-40B4-BE49-F238E27FC236}">
                  <a16:creationId xmlns:a16="http://schemas.microsoft.com/office/drawing/2014/main" id="{221EBD80-591F-08A1-5E31-2C404DBE5998}"/>
                </a:ext>
              </a:extLst>
            </p:cNvPr>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4;p44">
              <a:extLst>
                <a:ext uri="{FF2B5EF4-FFF2-40B4-BE49-F238E27FC236}">
                  <a16:creationId xmlns:a16="http://schemas.microsoft.com/office/drawing/2014/main" id="{04C3E824-DF7D-526E-558E-9F8F7714F9B7}"/>
                </a:ext>
              </a:extLst>
            </p:cNvPr>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5;p44">
              <a:extLst>
                <a:ext uri="{FF2B5EF4-FFF2-40B4-BE49-F238E27FC236}">
                  <a16:creationId xmlns:a16="http://schemas.microsoft.com/office/drawing/2014/main" id="{1D5153E4-74D7-EA35-634E-5E2F5498528B}"/>
                </a:ext>
              </a:extLst>
            </p:cNvPr>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44">
              <a:extLst>
                <a:ext uri="{FF2B5EF4-FFF2-40B4-BE49-F238E27FC236}">
                  <a16:creationId xmlns:a16="http://schemas.microsoft.com/office/drawing/2014/main" id="{04166612-E8EE-6CC6-DBFB-8813971C6B80}"/>
                </a:ext>
              </a:extLst>
            </p:cNvPr>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44">
              <a:extLst>
                <a:ext uri="{FF2B5EF4-FFF2-40B4-BE49-F238E27FC236}">
                  <a16:creationId xmlns:a16="http://schemas.microsoft.com/office/drawing/2014/main" id="{AB975AC5-6A5F-4904-7530-DBF70D861094}"/>
                </a:ext>
              </a:extLst>
            </p:cNvPr>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8;p44">
              <a:extLst>
                <a:ext uri="{FF2B5EF4-FFF2-40B4-BE49-F238E27FC236}">
                  <a16:creationId xmlns:a16="http://schemas.microsoft.com/office/drawing/2014/main" id="{5F8F38D8-01B9-B8F5-3FB5-022869480942}"/>
                </a:ext>
              </a:extLst>
            </p:cNvPr>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9;p44">
              <a:extLst>
                <a:ext uri="{FF2B5EF4-FFF2-40B4-BE49-F238E27FC236}">
                  <a16:creationId xmlns:a16="http://schemas.microsoft.com/office/drawing/2014/main" id="{F99C495B-BA4B-2915-1F64-7E153101B0AE}"/>
                </a:ext>
              </a:extLst>
            </p:cNvPr>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0;p44">
              <a:extLst>
                <a:ext uri="{FF2B5EF4-FFF2-40B4-BE49-F238E27FC236}">
                  <a16:creationId xmlns:a16="http://schemas.microsoft.com/office/drawing/2014/main" id="{4D9B2210-EA21-902B-6D8E-9D92C150D16F}"/>
                </a:ext>
              </a:extLst>
            </p:cNvPr>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1;p44">
              <a:extLst>
                <a:ext uri="{FF2B5EF4-FFF2-40B4-BE49-F238E27FC236}">
                  <a16:creationId xmlns:a16="http://schemas.microsoft.com/office/drawing/2014/main" id="{4621267B-06BA-12E8-8DA4-F26E29451F4E}"/>
                </a:ext>
              </a:extLst>
            </p:cNvPr>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2;p44">
              <a:extLst>
                <a:ext uri="{FF2B5EF4-FFF2-40B4-BE49-F238E27FC236}">
                  <a16:creationId xmlns:a16="http://schemas.microsoft.com/office/drawing/2014/main" id="{F3F50864-4E22-30A2-AA93-F1AF754276DA}"/>
                </a:ext>
              </a:extLst>
            </p:cNvPr>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3;p44">
              <a:extLst>
                <a:ext uri="{FF2B5EF4-FFF2-40B4-BE49-F238E27FC236}">
                  <a16:creationId xmlns:a16="http://schemas.microsoft.com/office/drawing/2014/main" id="{6F1D1A87-825D-0DB3-B556-EAF6159507C6}"/>
                </a:ext>
              </a:extLst>
            </p:cNvPr>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4;p44">
              <a:extLst>
                <a:ext uri="{FF2B5EF4-FFF2-40B4-BE49-F238E27FC236}">
                  <a16:creationId xmlns:a16="http://schemas.microsoft.com/office/drawing/2014/main" id="{BAC7E5B2-9013-56D2-9E40-6525C2FAC957}"/>
                </a:ext>
              </a:extLst>
            </p:cNvPr>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5;p44">
              <a:extLst>
                <a:ext uri="{FF2B5EF4-FFF2-40B4-BE49-F238E27FC236}">
                  <a16:creationId xmlns:a16="http://schemas.microsoft.com/office/drawing/2014/main" id="{F220E0F6-33AA-00B3-6187-274EB7B2AD50}"/>
                </a:ext>
              </a:extLst>
            </p:cNvPr>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6;p44">
              <a:extLst>
                <a:ext uri="{FF2B5EF4-FFF2-40B4-BE49-F238E27FC236}">
                  <a16:creationId xmlns:a16="http://schemas.microsoft.com/office/drawing/2014/main" id="{2B4B22A7-500F-5172-9696-1FBE044400AB}"/>
                </a:ext>
              </a:extLst>
            </p:cNvPr>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7;p44">
              <a:extLst>
                <a:ext uri="{FF2B5EF4-FFF2-40B4-BE49-F238E27FC236}">
                  <a16:creationId xmlns:a16="http://schemas.microsoft.com/office/drawing/2014/main" id="{08B5EEE0-A383-E85C-E8AB-E387FF49DA9B}"/>
                </a:ext>
              </a:extLst>
            </p:cNvPr>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8;p44">
              <a:extLst>
                <a:ext uri="{FF2B5EF4-FFF2-40B4-BE49-F238E27FC236}">
                  <a16:creationId xmlns:a16="http://schemas.microsoft.com/office/drawing/2014/main" id="{43D5F46E-2274-8D08-58DB-C59CEDCC7F81}"/>
                </a:ext>
              </a:extLst>
            </p:cNvPr>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9;p44">
              <a:extLst>
                <a:ext uri="{FF2B5EF4-FFF2-40B4-BE49-F238E27FC236}">
                  <a16:creationId xmlns:a16="http://schemas.microsoft.com/office/drawing/2014/main" id="{A67161E0-C85F-4686-6A9E-D8AC6DBACB71}"/>
                </a:ext>
              </a:extLst>
            </p:cNvPr>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0;p44">
              <a:extLst>
                <a:ext uri="{FF2B5EF4-FFF2-40B4-BE49-F238E27FC236}">
                  <a16:creationId xmlns:a16="http://schemas.microsoft.com/office/drawing/2014/main" id="{717C6739-CA57-6F81-43E2-44BC7ED23584}"/>
                </a:ext>
              </a:extLst>
            </p:cNvPr>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1;p44">
              <a:extLst>
                <a:ext uri="{FF2B5EF4-FFF2-40B4-BE49-F238E27FC236}">
                  <a16:creationId xmlns:a16="http://schemas.microsoft.com/office/drawing/2014/main" id="{592CA36D-DD4A-CF47-FA33-FC19113B8FC0}"/>
                </a:ext>
              </a:extLst>
            </p:cNvPr>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2;p44">
              <a:extLst>
                <a:ext uri="{FF2B5EF4-FFF2-40B4-BE49-F238E27FC236}">
                  <a16:creationId xmlns:a16="http://schemas.microsoft.com/office/drawing/2014/main" id="{3E9D63C5-FDC2-06FE-8B16-3DD490428CF8}"/>
                </a:ext>
              </a:extLst>
            </p:cNvPr>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3;p44">
              <a:extLst>
                <a:ext uri="{FF2B5EF4-FFF2-40B4-BE49-F238E27FC236}">
                  <a16:creationId xmlns:a16="http://schemas.microsoft.com/office/drawing/2014/main" id="{C66F5D24-3535-0028-BD7F-2AE4197862E0}"/>
                </a:ext>
              </a:extLst>
            </p:cNvPr>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4;p44">
              <a:extLst>
                <a:ext uri="{FF2B5EF4-FFF2-40B4-BE49-F238E27FC236}">
                  <a16:creationId xmlns:a16="http://schemas.microsoft.com/office/drawing/2014/main" id="{9C87C8E5-6208-4507-BBD6-DA27A207C779}"/>
                </a:ext>
              </a:extLst>
            </p:cNvPr>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715;p44">
              <a:extLst>
                <a:ext uri="{FF2B5EF4-FFF2-40B4-BE49-F238E27FC236}">
                  <a16:creationId xmlns:a16="http://schemas.microsoft.com/office/drawing/2014/main" id="{F270359A-4426-3FDD-4E41-05FD3AE81911}"/>
                </a:ext>
              </a:extLst>
            </p:cNvPr>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716;p44">
              <a:extLst>
                <a:ext uri="{FF2B5EF4-FFF2-40B4-BE49-F238E27FC236}">
                  <a16:creationId xmlns:a16="http://schemas.microsoft.com/office/drawing/2014/main" id="{48F6C517-8A61-AB2C-75D2-D3346911B7BD}"/>
                </a:ext>
              </a:extLst>
            </p:cNvPr>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717;p44">
              <a:extLst>
                <a:ext uri="{FF2B5EF4-FFF2-40B4-BE49-F238E27FC236}">
                  <a16:creationId xmlns:a16="http://schemas.microsoft.com/office/drawing/2014/main" id="{4AC2B8AD-5164-4807-B9BC-546106F0E037}"/>
                </a:ext>
              </a:extLst>
            </p:cNvPr>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718;p44">
              <a:extLst>
                <a:ext uri="{FF2B5EF4-FFF2-40B4-BE49-F238E27FC236}">
                  <a16:creationId xmlns:a16="http://schemas.microsoft.com/office/drawing/2014/main" id="{20F77FDB-0542-F6C4-7978-0D4D8D76970B}"/>
                </a:ext>
              </a:extLst>
            </p:cNvPr>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719;p44">
              <a:extLst>
                <a:ext uri="{FF2B5EF4-FFF2-40B4-BE49-F238E27FC236}">
                  <a16:creationId xmlns:a16="http://schemas.microsoft.com/office/drawing/2014/main" id="{43422F65-02D2-D07A-A143-DECA109649C6}"/>
                </a:ext>
              </a:extLst>
            </p:cNvPr>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720;p44">
              <a:extLst>
                <a:ext uri="{FF2B5EF4-FFF2-40B4-BE49-F238E27FC236}">
                  <a16:creationId xmlns:a16="http://schemas.microsoft.com/office/drawing/2014/main" id="{B37EBBBA-CD3A-2AE4-20CA-875959673DD7}"/>
                </a:ext>
              </a:extLst>
            </p:cNvPr>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721;p44">
              <a:extLst>
                <a:ext uri="{FF2B5EF4-FFF2-40B4-BE49-F238E27FC236}">
                  <a16:creationId xmlns:a16="http://schemas.microsoft.com/office/drawing/2014/main" id="{991CE47F-0725-B264-29D3-03631C56BB51}"/>
                </a:ext>
              </a:extLst>
            </p:cNvPr>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722;p44">
              <a:extLst>
                <a:ext uri="{FF2B5EF4-FFF2-40B4-BE49-F238E27FC236}">
                  <a16:creationId xmlns:a16="http://schemas.microsoft.com/office/drawing/2014/main" id="{32749F31-91DB-0B0F-8164-CF37CEF993D7}"/>
                </a:ext>
              </a:extLst>
            </p:cNvPr>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723;p44">
              <a:extLst>
                <a:ext uri="{FF2B5EF4-FFF2-40B4-BE49-F238E27FC236}">
                  <a16:creationId xmlns:a16="http://schemas.microsoft.com/office/drawing/2014/main" id="{EA618B66-62EE-7F6A-F029-FDB7BFDDDCCB}"/>
                </a:ext>
              </a:extLst>
            </p:cNvPr>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724;p44">
              <a:extLst>
                <a:ext uri="{FF2B5EF4-FFF2-40B4-BE49-F238E27FC236}">
                  <a16:creationId xmlns:a16="http://schemas.microsoft.com/office/drawing/2014/main" id="{357C30CB-1E5C-C230-C2D2-9DF0FB86FE25}"/>
                </a:ext>
              </a:extLst>
            </p:cNvPr>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725;p44">
              <a:extLst>
                <a:ext uri="{FF2B5EF4-FFF2-40B4-BE49-F238E27FC236}">
                  <a16:creationId xmlns:a16="http://schemas.microsoft.com/office/drawing/2014/main" id="{AD3E333D-F0A6-3BEA-4390-180F0CA9D142}"/>
                </a:ext>
              </a:extLst>
            </p:cNvPr>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726;p44">
              <a:extLst>
                <a:ext uri="{FF2B5EF4-FFF2-40B4-BE49-F238E27FC236}">
                  <a16:creationId xmlns:a16="http://schemas.microsoft.com/office/drawing/2014/main" id="{4B0438D8-D9C2-09BF-6068-ABF017F2C9B0}"/>
                </a:ext>
              </a:extLst>
            </p:cNvPr>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727;p44">
              <a:extLst>
                <a:ext uri="{FF2B5EF4-FFF2-40B4-BE49-F238E27FC236}">
                  <a16:creationId xmlns:a16="http://schemas.microsoft.com/office/drawing/2014/main" id="{0335D927-0DBC-4CDF-B062-710A060D25FC}"/>
                </a:ext>
              </a:extLst>
            </p:cNvPr>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728;p44">
              <a:extLst>
                <a:ext uri="{FF2B5EF4-FFF2-40B4-BE49-F238E27FC236}">
                  <a16:creationId xmlns:a16="http://schemas.microsoft.com/office/drawing/2014/main" id="{C21E5490-2B54-FC1D-4095-5CF664F377BA}"/>
                </a:ext>
              </a:extLst>
            </p:cNvPr>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729;p44">
              <a:extLst>
                <a:ext uri="{FF2B5EF4-FFF2-40B4-BE49-F238E27FC236}">
                  <a16:creationId xmlns:a16="http://schemas.microsoft.com/office/drawing/2014/main" id="{10475393-6285-0024-B8C0-D77FCE54A21C}"/>
                </a:ext>
              </a:extLst>
            </p:cNvPr>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730;p44">
              <a:extLst>
                <a:ext uri="{FF2B5EF4-FFF2-40B4-BE49-F238E27FC236}">
                  <a16:creationId xmlns:a16="http://schemas.microsoft.com/office/drawing/2014/main" id="{2284EB5D-D038-E9AB-9CFA-AA6A4152A53C}"/>
                </a:ext>
              </a:extLst>
            </p:cNvPr>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731;p44">
              <a:extLst>
                <a:ext uri="{FF2B5EF4-FFF2-40B4-BE49-F238E27FC236}">
                  <a16:creationId xmlns:a16="http://schemas.microsoft.com/office/drawing/2014/main" id="{CC26B57D-0549-96C1-14EA-D11ADF27654F}"/>
                </a:ext>
              </a:extLst>
            </p:cNvPr>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732;p44">
              <a:extLst>
                <a:ext uri="{FF2B5EF4-FFF2-40B4-BE49-F238E27FC236}">
                  <a16:creationId xmlns:a16="http://schemas.microsoft.com/office/drawing/2014/main" id="{B645DEDD-41AC-FA0E-B4C7-6D0E1709D717}"/>
                </a:ext>
              </a:extLst>
            </p:cNvPr>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733;p44">
              <a:extLst>
                <a:ext uri="{FF2B5EF4-FFF2-40B4-BE49-F238E27FC236}">
                  <a16:creationId xmlns:a16="http://schemas.microsoft.com/office/drawing/2014/main" id="{C05A8373-8A3B-3F40-EBA3-570FD7543408}"/>
                </a:ext>
              </a:extLst>
            </p:cNvPr>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734;p44">
              <a:extLst>
                <a:ext uri="{FF2B5EF4-FFF2-40B4-BE49-F238E27FC236}">
                  <a16:creationId xmlns:a16="http://schemas.microsoft.com/office/drawing/2014/main" id="{5CAC5A5C-636F-951B-8B06-7A6E7E01CBDA}"/>
                </a:ext>
              </a:extLst>
            </p:cNvPr>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735;p44">
              <a:extLst>
                <a:ext uri="{FF2B5EF4-FFF2-40B4-BE49-F238E27FC236}">
                  <a16:creationId xmlns:a16="http://schemas.microsoft.com/office/drawing/2014/main" id="{109A7ABE-9700-F639-CE75-6E3BE5D927DC}"/>
                </a:ext>
              </a:extLst>
            </p:cNvPr>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736;p44">
              <a:extLst>
                <a:ext uri="{FF2B5EF4-FFF2-40B4-BE49-F238E27FC236}">
                  <a16:creationId xmlns:a16="http://schemas.microsoft.com/office/drawing/2014/main" id="{ED66994F-D19B-A69D-9E92-79EEE19C17CF}"/>
                </a:ext>
              </a:extLst>
            </p:cNvPr>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737;p44">
              <a:extLst>
                <a:ext uri="{FF2B5EF4-FFF2-40B4-BE49-F238E27FC236}">
                  <a16:creationId xmlns:a16="http://schemas.microsoft.com/office/drawing/2014/main" id="{5CC94573-0DD5-577C-8FAC-9A39A31511A5}"/>
                </a:ext>
              </a:extLst>
            </p:cNvPr>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738;p44">
              <a:extLst>
                <a:ext uri="{FF2B5EF4-FFF2-40B4-BE49-F238E27FC236}">
                  <a16:creationId xmlns:a16="http://schemas.microsoft.com/office/drawing/2014/main" id="{F37AAFF6-320F-425B-892E-B1B9CA6FEC39}"/>
                </a:ext>
              </a:extLst>
            </p:cNvPr>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739;p44">
              <a:extLst>
                <a:ext uri="{FF2B5EF4-FFF2-40B4-BE49-F238E27FC236}">
                  <a16:creationId xmlns:a16="http://schemas.microsoft.com/office/drawing/2014/main" id="{F85C71FD-C6F7-151F-AA97-077C884E8929}"/>
                </a:ext>
              </a:extLst>
            </p:cNvPr>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740;p44">
              <a:extLst>
                <a:ext uri="{FF2B5EF4-FFF2-40B4-BE49-F238E27FC236}">
                  <a16:creationId xmlns:a16="http://schemas.microsoft.com/office/drawing/2014/main" id="{F3BCE3D9-C7B2-4BE9-0FFF-6CB97C67CB6C}"/>
                </a:ext>
              </a:extLst>
            </p:cNvPr>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741;p44">
              <a:extLst>
                <a:ext uri="{FF2B5EF4-FFF2-40B4-BE49-F238E27FC236}">
                  <a16:creationId xmlns:a16="http://schemas.microsoft.com/office/drawing/2014/main" id="{B1344A91-2786-7DFF-E31A-F75E033FA575}"/>
                </a:ext>
              </a:extLst>
            </p:cNvPr>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742;p44">
              <a:extLst>
                <a:ext uri="{FF2B5EF4-FFF2-40B4-BE49-F238E27FC236}">
                  <a16:creationId xmlns:a16="http://schemas.microsoft.com/office/drawing/2014/main" id="{CA2B7A24-0AED-6CC4-BEE9-86E5AFF642FB}"/>
                </a:ext>
              </a:extLst>
            </p:cNvPr>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743;p44">
              <a:extLst>
                <a:ext uri="{FF2B5EF4-FFF2-40B4-BE49-F238E27FC236}">
                  <a16:creationId xmlns:a16="http://schemas.microsoft.com/office/drawing/2014/main" id="{22488180-256B-E63B-F0E1-34B317AFF22B}"/>
                </a:ext>
              </a:extLst>
            </p:cNvPr>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744;p44">
              <a:extLst>
                <a:ext uri="{FF2B5EF4-FFF2-40B4-BE49-F238E27FC236}">
                  <a16:creationId xmlns:a16="http://schemas.microsoft.com/office/drawing/2014/main" id="{FF6A605E-A3A7-87B8-310C-F8F305C0A862}"/>
                </a:ext>
              </a:extLst>
            </p:cNvPr>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745;p44">
              <a:extLst>
                <a:ext uri="{FF2B5EF4-FFF2-40B4-BE49-F238E27FC236}">
                  <a16:creationId xmlns:a16="http://schemas.microsoft.com/office/drawing/2014/main" id="{F0B61449-D004-36E9-AC71-3056851F881F}"/>
                </a:ext>
              </a:extLst>
            </p:cNvPr>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746;p44">
              <a:extLst>
                <a:ext uri="{FF2B5EF4-FFF2-40B4-BE49-F238E27FC236}">
                  <a16:creationId xmlns:a16="http://schemas.microsoft.com/office/drawing/2014/main" id="{7083D160-3B8D-82E1-A63C-0111ADF7A392}"/>
                </a:ext>
              </a:extLst>
            </p:cNvPr>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747;p44">
              <a:extLst>
                <a:ext uri="{FF2B5EF4-FFF2-40B4-BE49-F238E27FC236}">
                  <a16:creationId xmlns:a16="http://schemas.microsoft.com/office/drawing/2014/main" id="{5222B94A-EEB1-7318-D61E-E4863C689A98}"/>
                </a:ext>
              </a:extLst>
            </p:cNvPr>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748;p44">
              <a:extLst>
                <a:ext uri="{FF2B5EF4-FFF2-40B4-BE49-F238E27FC236}">
                  <a16:creationId xmlns:a16="http://schemas.microsoft.com/office/drawing/2014/main" id="{4CCF89BE-F736-56B3-1FEA-B43CD51516AA}"/>
                </a:ext>
              </a:extLst>
            </p:cNvPr>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749;p44">
              <a:extLst>
                <a:ext uri="{FF2B5EF4-FFF2-40B4-BE49-F238E27FC236}">
                  <a16:creationId xmlns:a16="http://schemas.microsoft.com/office/drawing/2014/main" id="{3A3DB646-F65A-3DE8-8F94-8FB03AA601E0}"/>
                </a:ext>
              </a:extLst>
            </p:cNvPr>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750;p44">
              <a:extLst>
                <a:ext uri="{FF2B5EF4-FFF2-40B4-BE49-F238E27FC236}">
                  <a16:creationId xmlns:a16="http://schemas.microsoft.com/office/drawing/2014/main" id="{C2C21AB2-2942-9961-CA73-6A3CA62C603F}"/>
                </a:ext>
              </a:extLst>
            </p:cNvPr>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751;p44">
              <a:extLst>
                <a:ext uri="{FF2B5EF4-FFF2-40B4-BE49-F238E27FC236}">
                  <a16:creationId xmlns:a16="http://schemas.microsoft.com/office/drawing/2014/main" id="{37C278EF-74AD-AF73-1D50-881300036D92}"/>
                </a:ext>
              </a:extLst>
            </p:cNvPr>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752;p44">
              <a:extLst>
                <a:ext uri="{FF2B5EF4-FFF2-40B4-BE49-F238E27FC236}">
                  <a16:creationId xmlns:a16="http://schemas.microsoft.com/office/drawing/2014/main" id="{5E893625-C273-899D-0F7A-DA2ABC9BC1C5}"/>
                </a:ext>
              </a:extLst>
            </p:cNvPr>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753;p44">
              <a:extLst>
                <a:ext uri="{FF2B5EF4-FFF2-40B4-BE49-F238E27FC236}">
                  <a16:creationId xmlns:a16="http://schemas.microsoft.com/office/drawing/2014/main" id="{B7C9D93C-AD68-2CDC-1F28-CA1BE1E8EB46}"/>
                </a:ext>
              </a:extLst>
            </p:cNvPr>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754;p44">
              <a:extLst>
                <a:ext uri="{FF2B5EF4-FFF2-40B4-BE49-F238E27FC236}">
                  <a16:creationId xmlns:a16="http://schemas.microsoft.com/office/drawing/2014/main" id="{C5C5B575-4FAF-AC25-B99D-E0881F4B8EC3}"/>
                </a:ext>
              </a:extLst>
            </p:cNvPr>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755;p44">
              <a:extLst>
                <a:ext uri="{FF2B5EF4-FFF2-40B4-BE49-F238E27FC236}">
                  <a16:creationId xmlns:a16="http://schemas.microsoft.com/office/drawing/2014/main" id="{69858ABF-3E15-BCBC-7577-2033D29878AF}"/>
                </a:ext>
              </a:extLst>
            </p:cNvPr>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756;p44">
              <a:extLst>
                <a:ext uri="{FF2B5EF4-FFF2-40B4-BE49-F238E27FC236}">
                  <a16:creationId xmlns:a16="http://schemas.microsoft.com/office/drawing/2014/main" id="{D25D624B-8484-127C-9B6E-1134AF431536}"/>
                </a:ext>
              </a:extLst>
            </p:cNvPr>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757;p44">
              <a:extLst>
                <a:ext uri="{FF2B5EF4-FFF2-40B4-BE49-F238E27FC236}">
                  <a16:creationId xmlns:a16="http://schemas.microsoft.com/office/drawing/2014/main" id="{FFB22FA1-6CE7-7918-ACA1-0B450C9186F2}"/>
                </a:ext>
              </a:extLst>
            </p:cNvPr>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758;p44">
              <a:extLst>
                <a:ext uri="{FF2B5EF4-FFF2-40B4-BE49-F238E27FC236}">
                  <a16:creationId xmlns:a16="http://schemas.microsoft.com/office/drawing/2014/main" id="{CC3A4EDF-817A-0F90-B6CF-9B9BD62B1ECC}"/>
                </a:ext>
              </a:extLst>
            </p:cNvPr>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759;p44">
              <a:extLst>
                <a:ext uri="{FF2B5EF4-FFF2-40B4-BE49-F238E27FC236}">
                  <a16:creationId xmlns:a16="http://schemas.microsoft.com/office/drawing/2014/main" id="{333B7260-5621-34A5-65CC-3D589842D725}"/>
                </a:ext>
              </a:extLst>
            </p:cNvPr>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760;p44">
              <a:extLst>
                <a:ext uri="{FF2B5EF4-FFF2-40B4-BE49-F238E27FC236}">
                  <a16:creationId xmlns:a16="http://schemas.microsoft.com/office/drawing/2014/main" id="{A36C3A27-42F6-B4D8-55A9-397A24C01310}"/>
                </a:ext>
              </a:extLst>
            </p:cNvPr>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1762;p44">
            <a:extLst>
              <a:ext uri="{FF2B5EF4-FFF2-40B4-BE49-F238E27FC236}">
                <a16:creationId xmlns:a16="http://schemas.microsoft.com/office/drawing/2014/main" id="{C841D8BB-9494-A4B4-FE7D-9E71396E7DDC}"/>
              </a:ext>
            </a:extLst>
          </p:cNvPr>
          <p:cNvGrpSpPr/>
          <p:nvPr/>
        </p:nvGrpSpPr>
        <p:grpSpPr>
          <a:xfrm>
            <a:off x="373086" y="1381261"/>
            <a:ext cx="1710463" cy="3314796"/>
            <a:chOff x="794725" y="1585024"/>
            <a:chExt cx="1710463" cy="3314796"/>
          </a:xfrm>
        </p:grpSpPr>
        <p:sp>
          <p:nvSpPr>
            <p:cNvPr id="633" name="Google Shape;1763;p44">
              <a:extLst>
                <a:ext uri="{FF2B5EF4-FFF2-40B4-BE49-F238E27FC236}">
                  <a16:creationId xmlns:a16="http://schemas.microsoft.com/office/drawing/2014/main" id="{609CB7C6-BEA0-131D-567F-1F0BEFB971F2}"/>
                </a:ext>
              </a:extLst>
            </p:cNvPr>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764;p44">
              <a:extLst>
                <a:ext uri="{FF2B5EF4-FFF2-40B4-BE49-F238E27FC236}">
                  <a16:creationId xmlns:a16="http://schemas.microsoft.com/office/drawing/2014/main" id="{42BE69AD-0DB5-073A-A3DC-E7B27A78592D}"/>
                </a:ext>
              </a:extLst>
            </p:cNvPr>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765;p44">
              <a:extLst>
                <a:ext uri="{FF2B5EF4-FFF2-40B4-BE49-F238E27FC236}">
                  <a16:creationId xmlns:a16="http://schemas.microsoft.com/office/drawing/2014/main" id="{BDF8010D-A66E-2BEE-5285-75865D2D0054}"/>
                </a:ext>
              </a:extLst>
            </p:cNvPr>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766;p44">
              <a:extLst>
                <a:ext uri="{FF2B5EF4-FFF2-40B4-BE49-F238E27FC236}">
                  <a16:creationId xmlns:a16="http://schemas.microsoft.com/office/drawing/2014/main" id="{8059052B-85FD-2C76-F0E1-C35A136A88A6}"/>
                </a:ext>
              </a:extLst>
            </p:cNvPr>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767;p44">
              <a:extLst>
                <a:ext uri="{FF2B5EF4-FFF2-40B4-BE49-F238E27FC236}">
                  <a16:creationId xmlns:a16="http://schemas.microsoft.com/office/drawing/2014/main" id="{83D5FE43-53F5-F464-4AA3-197C8086746E}"/>
                </a:ext>
              </a:extLst>
            </p:cNvPr>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768;p44">
              <a:extLst>
                <a:ext uri="{FF2B5EF4-FFF2-40B4-BE49-F238E27FC236}">
                  <a16:creationId xmlns:a16="http://schemas.microsoft.com/office/drawing/2014/main" id="{D7A447D9-3102-2612-8790-8E1D329E1E33}"/>
                </a:ext>
              </a:extLst>
            </p:cNvPr>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769;p44">
              <a:extLst>
                <a:ext uri="{FF2B5EF4-FFF2-40B4-BE49-F238E27FC236}">
                  <a16:creationId xmlns:a16="http://schemas.microsoft.com/office/drawing/2014/main" id="{81A522B2-A81B-C0E8-6A1F-12FA1640C29C}"/>
                </a:ext>
              </a:extLst>
            </p:cNvPr>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770;p44">
              <a:extLst>
                <a:ext uri="{FF2B5EF4-FFF2-40B4-BE49-F238E27FC236}">
                  <a16:creationId xmlns:a16="http://schemas.microsoft.com/office/drawing/2014/main" id="{30BC7139-47A3-E86E-1188-CEEEE800E286}"/>
                </a:ext>
              </a:extLst>
            </p:cNvPr>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771;p44">
              <a:extLst>
                <a:ext uri="{FF2B5EF4-FFF2-40B4-BE49-F238E27FC236}">
                  <a16:creationId xmlns:a16="http://schemas.microsoft.com/office/drawing/2014/main" id="{12A28408-E8EE-1F04-4FB8-87F79139441A}"/>
                </a:ext>
              </a:extLst>
            </p:cNvPr>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772;p44">
              <a:extLst>
                <a:ext uri="{FF2B5EF4-FFF2-40B4-BE49-F238E27FC236}">
                  <a16:creationId xmlns:a16="http://schemas.microsoft.com/office/drawing/2014/main" id="{E0910089-A7A5-FB6B-877F-763FDFB898F4}"/>
                </a:ext>
              </a:extLst>
            </p:cNvPr>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773;p44">
              <a:extLst>
                <a:ext uri="{FF2B5EF4-FFF2-40B4-BE49-F238E27FC236}">
                  <a16:creationId xmlns:a16="http://schemas.microsoft.com/office/drawing/2014/main" id="{FFF3A06E-F3AD-46CD-3CAA-7BD6D0953379}"/>
                </a:ext>
              </a:extLst>
            </p:cNvPr>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774;p44">
              <a:extLst>
                <a:ext uri="{FF2B5EF4-FFF2-40B4-BE49-F238E27FC236}">
                  <a16:creationId xmlns:a16="http://schemas.microsoft.com/office/drawing/2014/main" id="{D8997E62-C27C-0027-D36F-3BA121E6A40D}"/>
                </a:ext>
              </a:extLst>
            </p:cNvPr>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775;p44">
              <a:extLst>
                <a:ext uri="{FF2B5EF4-FFF2-40B4-BE49-F238E27FC236}">
                  <a16:creationId xmlns:a16="http://schemas.microsoft.com/office/drawing/2014/main" id="{EB11B8DD-FF01-62F4-AC53-9A026896CF27}"/>
                </a:ext>
              </a:extLst>
            </p:cNvPr>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776;p44">
              <a:extLst>
                <a:ext uri="{FF2B5EF4-FFF2-40B4-BE49-F238E27FC236}">
                  <a16:creationId xmlns:a16="http://schemas.microsoft.com/office/drawing/2014/main" id="{7DE5C803-EC8F-4E81-9259-1020B1D41B3A}"/>
                </a:ext>
              </a:extLst>
            </p:cNvPr>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77;p44">
              <a:extLst>
                <a:ext uri="{FF2B5EF4-FFF2-40B4-BE49-F238E27FC236}">
                  <a16:creationId xmlns:a16="http://schemas.microsoft.com/office/drawing/2014/main" id="{6CB2C31C-A2BB-AA30-64DF-F35620BD25C9}"/>
                </a:ext>
              </a:extLst>
            </p:cNvPr>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78;p44">
              <a:extLst>
                <a:ext uri="{FF2B5EF4-FFF2-40B4-BE49-F238E27FC236}">
                  <a16:creationId xmlns:a16="http://schemas.microsoft.com/office/drawing/2014/main" id="{54906767-321D-C43C-98BA-3B12D08E08E7}"/>
                </a:ext>
              </a:extLst>
            </p:cNvPr>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79;p44">
              <a:extLst>
                <a:ext uri="{FF2B5EF4-FFF2-40B4-BE49-F238E27FC236}">
                  <a16:creationId xmlns:a16="http://schemas.microsoft.com/office/drawing/2014/main" id="{8A04BA5B-6F58-1E50-978B-21CB053E452A}"/>
                </a:ext>
              </a:extLst>
            </p:cNvPr>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80;p44">
              <a:extLst>
                <a:ext uri="{FF2B5EF4-FFF2-40B4-BE49-F238E27FC236}">
                  <a16:creationId xmlns:a16="http://schemas.microsoft.com/office/drawing/2014/main" id="{FA9A47C1-A12A-3D1B-8B99-200A79EDD0B1}"/>
                </a:ext>
              </a:extLst>
            </p:cNvPr>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81;p44">
              <a:extLst>
                <a:ext uri="{FF2B5EF4-FFF2-40B4-BE49-F238E27FC236}">
                  <a16:creationId xmlns:a16="http://schemas.microsoft.com/office/drawing/2014/main" id="{DCD4336C-A105-0796-A98D-E83863B1D980}"/>
                </a:ext>
              </a:extLst>
            </p:cNvPr>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82;p44">
              <a:extLst>
                <a:ext uri="{FF2B5EF4-FFF2-40B4-BE49-F238E27FC236}">
                  <a16:creationId xmlns:a16="http://schemas.microsoft.com/office/drawing/2014/main" id="{DB1D36C7-A5E5-ED3A-29AC-7C00FC5B6238}"/>
                </a:ext>
              </a:extLst>
            </p:cNvPr>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83;p44">
              <a:extLst>
                <a:ext uri="{FF2B5EF4-FFF2-40B4-BE49-F238E27FC236}">
                  <a16:creationId xmlns:a16="http://schemas.microsoft.com/office/drawing/2014/main" id="{024CC2C8-FA0C-A636-9986-A515DAC18907}"/>
                </a:ext>
              </a:extLst>
            </p:cNvPr>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84;p44">
              <a:extLst>
                <a:ext uri="{FF2B5EF4-FFF2-40B4-BE49-F238E27FC236}">
                  <a16:creationId xmlns:a16="http://schemas.microsoft.com/office/drawing/2014/main" id="{DB882F66-6006-BD2C-F07A-DCE14EDD0D47}"/>
                </a:ext>
              </a:extLst>
            </p:cNvPr>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85;p44">
              <a:extLst>
                <a:ext uri="{FF2B5EF4-FFF2-40B4-BE49-F238E27FC236}">
                  <a16:creationId xmlns:a16="http://schemas.microsoft.com/office/drawing/2014/main" id="{0B46A5CB-82EB-ED29-B8FB-434D566253B0}"/>
                </a:ext>
              </a:extLst>
            </p:cNvPr>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86;p44">
              <a:extLst>
                <a:ext uri="{FF2B5EF4-FFF2-40B4-BE49-F238E27FC236}">
                  <a16:creationId xmlns:a16="http://schemas.microsoft.com/office/drawing/2014/main" id="{692FC535-3539-EB60-49C2-FC8166159965}"/>
                </a:ext>
              </a:extLst>
            </p:cNvPr>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87;p44">
              <a:extLst>
                <a:ext uri="{FF2B5EF4-FFF2-40B4-BE49-F238E27FC236}">
                  <a16:creationId xmlns:a16="http://schemas.microsoft.com/office/drawing/2014/main" id="{1E912C6D-71A0-7D2F-B847-ED13E319D105}"/>
                </a:ext>
              </a:extLst>
            </p:cNvPr>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88;p44">
              <a:extLst>
                <a:ext uri="{FF2B5EF4-FFF2-40B4-BE49-F238E27FC236}">
                  <a16:creationId xmlns:a16="http://schemas.microsoft.com/office/drawing/2014/main" id="{1F6D83DA-C406-DBB5-F98E-73A6F47179C9}"/>
                </a:ext>
              </a:extLst>
            </p:cNvPr>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89;p44">
              <a:extLst>
                <a:ext uri="{FF2B5EF4-FFF2-40B4-BE49-F238E27FC236}">
                  <a16:creationId xmlns:a16="http://schemas.microsoft.com/office/drawing/2014/main" id="{A0C9D302-7F39-C2AC-9BEE-D22043B71D32}"/>
                </a:ext>
              </a:extLst>
            </p:cNvPr>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90;p44">
              <a:extLst>
                <a:ext uri="{FF2B5EF4-FFF2-40B4-BE49-F238E27FC236}">
                  <a16:creationId xmlns:a16="http://schemas.microsoft.com/office/drawing/2014/main" id="{E3EA6FF4-78EF-E5D6-436A-8D3565B18C06}"/>
                </a:ext>
              </a:extLst>
            </p:cNvPr>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91;p44">
              <a:extLst>
                <a:ext uri="{FF2B5EF4-FFF2-40B4-BE49-F238E27FC236}">
                  <a16:creationId xmlns:a16="http://schemas.microsoft.com/office/drawing/2014/main" id="{B5CD8C78-F5C5-1143-9A57-706C2294DD48}"/>
                </a:ext>
              </a:extLst>
            </p:cNvPr>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92;p44">
              <a:extLst>
                <a:ext uri="{FF2B5EF4-FFF2-40B4-BE49-F238E27FC236}">
                  <a16:creationId xmlns:a16="http://schemas.microsoft.com/office/drawing/2014/main" id="{DAEFE157-B4D9-0DB1-B3BE-95F15D86AEB7}"/>
                </a:ext>
              </a:extLst>
            </p:cNvPr>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93;p44">
              <a:extLst>
                <a:ext uri="{FF2B5EF4-FFF2-40B4-BE49-F238E27FC236}">
                  <a16:creationId xmlns:a16="http://schemas.microsoft.com/office/drawing/2014/main" id="{22999B65-1C75-B0DA-07BA-9BEAB4772FB9}"/>
                </a:ext>
              </a:extLst>
            </p:cNvPr>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94;p44">
              <a:extLst>
                <a:ext uri="{FF2B5EF4-FFF2-40B4-BE49-F238E27FC236}">
                  <a16:creationId xmlns:a16="http://schemas.microsoft.com/office/drawing/2014/main" id="{5D55FDB3-DFBD-2258-7D3F-D70A04F6809B}"/>
                </a:ext>
              </a:extLst>
            </p:cNvPr>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95;p44">
              <a:extLst>
                <a:ext uri="{FF2B5EF4-FFF2-40B4-BE49-F238E27FC236}">
                  <a16:creationId xmlns:a16="http://schemas.microsoft.com/office/drawing/2014/main" id="{D2F8D6E4-66BC-08BC-3688-75F3E299811F}"/>
                </a:ext>
              </a:extLst>
            </p:cNvPr>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96;p44">
              <a:extLst>
                <a:ext uri="{FF2B5EF4-FFF2-40B4-BE49-F238E27FC236}">
                  <a16:creationId xmlns:a16="http://schemas.microsoft.com/office/drawing/2014/main" id="{3603181F-A818-320D-45F7-1390EE0440D1}"/>
                </a:ext>
              </a:extLst>
            </p:cNvPr>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97;p44">
              <a:extLst>
                <a:ext uri="{FF2B5EF4-FFF2-40B4-BE49-F238E27FC236}">
                  <a16:creationId xmlns:a16="http://schemas.microsoft.com/office/drawing/2014/main" id="{057B80F2-E4A2-1019-1C1E-3E393704C067}"/>
                </a:ext>
              </a:extLst>
            </p:cNvPr>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98;p44">
              <a:extLst>
                <a:ext uri="{FF2B5EF4-FFF2-40B4-BE49-F238E27FC236}">
                  <a16:creationId xmlns:a16="http://schemas.microsoft.com/office/drawing/2014/main" id="{F3C1279A-9EB2-C9F1-71CE-64E84911BD0B}"/>
                </a:ext>
              </a:extLst>
            </p:cNvPr>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99;p44">
              <a:extLst>
                <a:ext uri="{FF2B5EF4-FFF2-40B4-BE49-F238E27FC236}">
                  <a16:creationId xmlns:a16="http://schemas.microsoft.com/office/drawing/2014/main" id="{4CF87681-9D50-261E-EC5A-ED34E2CCA2C6}"/>
                </a:ext>
              </a:extLst>
            </p:cNvPr>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800;p44">
              <a:extLst>
                <a:ext uri="{FF2B5EF4-FFF2-40B4-BE49-F238E27FC236}">
                  <a16:creationId xmlns:a16="http://schemas.microsoft.com/office/drawing/2014/main" id="{FF2C04A8-DA6A-A367-CB83-E3B56302335C}"/>
                </a:ext>
              </a:extLst>
            </p:cNvPr>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801;p44">
              <a:extLst>
                <a:ext uri="{FF2B5EF4-FFF2-40B4-BE49-F238E27FC236}">
                  <a16:creationId xmlns:a16="http://schemas.microsoft.com/office/drawing/2014/main" id="{AD1D3267-5C02-8679-59A8-082DA8EE6148}"/>
                </a:ext>
              </a:extLst>
            </p:cNvPr>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802;p44">
              <a:extLst>
                <a:ext uri="{FF2B5EF4-FFF2-40B4-BE49-F238E27FC236}">
                  <a16:creationId xmlns:a16="http://schemas.microsoft.com/office/drawing/2014/main" id="{798E3D18-C84B-0070-FFAD-24D84AD45405}"/>
                </a:ext>
              </a:extLst>
            </p:cNvPr>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803;p44">
              <a:extLst>
                <a:ext uri="{FF2B5EF4-FFF2-40B4-BE49-F238E27FC236}">
                  <a16:creationId xmlns:a16="http://schemas.microsoft.com/office/drawing/2014/main" id="{31FE228D-7FE2-60EF-C501-8862B2F93A9B}"/>
                </a:ext>
              </a:extLst>
            </p:cNvPr>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804;p44">
              <a:extLst>
                <a:ext uri="{FF2B5EF4-FFF2-40B4-BE49-F238E27FC236}">
                  <a16:creationId xmlns:a16="http://schemas.microsoft.com/office/drawing/2014/main" id="{D87F0DE4-75AD-90D0-3F3F-3246DBB6E805}"/>
                </a:ext>
              </a:extLst>
            </p:cNvPr>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805;p44">
              <a:extLst>
                <a:ext uri="{FF2B5EF4-FFF2-40B4-BE49-F238E27FC236}">
                  <a16:creationId xmlns:a16="http://schemas.microsoft.com/office/drawing/2014/main" id="{58B2EBD0-9903-F292-8AB8-6BF5EF338713}"/>
                </a:ext>
              </a:extLst>
            </p:cNvPr>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806;p44">
              <a:extLst>
                <a:ext uri="{FF2B5EF4-FFF2-40B4-BE49-F238E27FC236}">
                  <a16:creationId xmlns:a16="http://schemas.microsoft.com/office/drawing/2014/main" id="{1FADF14F-3469-25E1-E221-DEA5C754A68D}"/>
                </a:ext>
              </a:extLst>
            </p:cNvPr>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807;p44">
              <a:extLst>
                <a:ext uri="{FF2B5EF4-FFF2-40B4-BE49-F238E27FC236}">
                  <a16:creationId xmlns:a16="http://schemas.microsoft.com/office/drawing/2014/main" id="{B6A0D280-6301-9E7D-D85E-3A0A876A327A}"/>
                </a:ext>
              </a:extLst>
            </p:cNvPr>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808;p44">
              <a:extLst>
                <a:ext uri="{FF2B5EF4-FFF2-40B4-BE49-F238E27FC236}">
                  <a16:creationId xmlns:a16="http://schemas.microsoft.com/office/drawing/2014/main" id="{6935998B-2D42-69A0-5925-48158161C737}"/>
                </a:ext>
              </a:extLst>
            </p:cNvPr>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809;p44">
              <a:extLst>
                <a:ext uri="{FF2B5EF4-FFF2-40B4-BE49-F238E27FC236}">
                  <a16:creationId xmlns:a16="http://schemas.microsoft.com/office/drawing/2014/main" id="{D105E78B-36C8-063F-248B-AA2E0F341EAC}"/>
                </a:ext>
              </a:extLst>
            </p:cNvPr>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810;p44">
              <a:extLst>
                <a:ext uri="{FF2B5EF4-FFF2-40B4-BE49-F238E27FC236}">
                  <a16:creationId xmlns:a16="http://schemas.microsoft.com/office/drawing/2014/main" id="{DBDC5C64-3F49-DB5E-6DEB-79C93E6460AD}"/>
                </a:ext>
              </a:extLst>
            </p:cNvPr>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811;p44">
              <a:extLst>
                <a:ext uri="{FF2B5EF4-FFF2-40B4-BE49-F238E27FC236}">
                  <a16:creationId xmlns:a16="http://schemas.microsoft.com/office/drawing/2014/main" id="{90F1182C-5257-E3EB-31CD-594D20143318}"/>
                </a:ext>
              </a:extLst>
            </p:cNvPr>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812;p44">
              <a:extLst>
                <a:ext uri="{FF2B5EF4-FFF2-40B4-BE49-F238E27FC236}">
                  <a16:creationId xmlns:a16="http://schemas.microsoft.com/office/drawing/2014/main" id="{2B54C47B-D54D-DA3E-0056-962FC2644C3E}"/>
                </a:ext>
              </a:extLst>
            </p:cNvPr>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813;p44">
              <a:extLst>
                <a:ext uri="{FF2B5EF4-FFF2-40B4-BE49-F238E27FC236}">
                  <a16:creationId xmlns:a16="http://schemas.microsoft.com/office/drawing/2014/main" id="{5900AD21-BD6A-D12C-7652-6DB1267D56CC}"/>
                </a:ext>
              </a:extLst>
            </p:cNvPr>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814;p44">
              <a:extLst>
                <a:ext uri="{FF2B5EF4-FFF2-40B4-BE49-F238E27FC236}">
                  <a16:creationId xmlns:a16="http://schemas.microsoft.com/office/drawing/2014/main" id="{6C36A3AE-7AAF-7C5A-16C4-8EC3388162AB}"/>
                </a:ext>
              </a:extLst>
            </p:cNvPr>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815;p44">
              <a:extLst>
                <a:ext uri="{FF2B5EF4-FFF2-40B4-BE49-F238E27FC236}">
                  <a16:creationId xmlns:a16="http://schemas.microsoft.com/office/drawing/2014/main" id="{C806C1AF-BA49-157D-0797-1D55E8D3C432}"/>
                </a:ext>
              </a:extLst>
            </p:cNvPr>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816;p44">
              <a:extLst>
                <a:ext uri="{FF2B5EF4-FFF2-40B4-BE49-F238E27FC236}">
                  <a16:creationId xmlns:a16="http://schemas.microsoft.com/office/drawing/2014/main" id="{115574E3-9B88-AC98-B7DC-13FD2B6FE629}"/>
                </a:ext>
              </a:extLst>
            </p:cNvPr>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817;p44">
              <a:extLst>
                <a:ext uri="{FF2B5EF4-FFF2-40B4-BE49-F238E27FC236}">
                  <a16:creationId xmlns:a16="http://schemas.microsoft.com/office/drawing/2014/main" id="{8FE9A706-2675-B608-FBAA-B9E6575DA972}"/>
                </a:ext>
              </a:extLst>
            </p:cNvPr>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818;p44">
              <a:extLst>
                <a:ext uri="{FF2B5EF4-FFF2-40B4-BE49-F238E27FC236}">
                  <a16:creationId xmlns:a16="http://schemas.microsoft.com/office/drawing/2014/main" id="{D2BC0BC8-05EE-9F11-61FF-E210F49E28C7}"/>
                </a:ext>
              </a:extLst>
            </p:cNvPr>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819;p44">
              <a:extLst>
                <a:ext uri="{FF2B5EF4-FFF2-40B4-BE49-F238E27FC236}">
                  <a16:creationId xmlns:a16="http://schemas.microsoft.com/office/drawing/2014/main" id="{523B1773-FBB3-A4E7-AF88-A829931F8FD7}"/>
                </a:ext>
              </a:extLst>
            </p:cNvPr>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820;p44">
              <a:extLst>
                <a:ext uri="{FF2B5EF4-FFF2-40B4-BE49-F238E27FC236}">
                  <a16:creationId xmlns:a16="http://schemas.microsoft.com/office/drawing/2014/main" id="{3FEFE824-7953-1AB0-ED41-1494E961C759}"/>
                </a:ext>
              </a:extLst>
            </p:cNvPr>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821;p44">
              <a:extLst>
                <a:ext uri="{FF2B5EF4-FFF2-40B4-BE49-F238E27FC236}">
                  <a16:creationId xmlns:a16="http://schemas.microsoft.com/office/drawing/2014/main" id="{905CFD6B-4882-7A31-CF0B-13D3A3696294}"/>
                </a:ext>
              </a:extLst>
            </p:cNvPr>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822;p44">
              <a:extLst>
                <a:ext uri="{FF2B5EF4-FFF2-40B4-BE49-F238E27FC236}">
                  <a16:creationId xmlns:a16="http://schemas.microsoft.com/office/drawing/2014/main" id="{8D61CE5E-6FA4-5528-DCBA-9652E246F39E}"/>
                </a:ext>
              </a:extLst>
            </p:cNvPr>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823;p44">
              <a:extLst>
                <a:ext uri="{FF2B5EF4-FFF2-40B4-BE49-F238E27FC236}">
                  <a16:creationId xmlns:a16="http://schemas.microsoft.com/office/drawing/2014/main" id="{E080AD76-8472-5960-A61F-D56DE8452EA1}"/>
                </a:ext>
              </a:extLst>
            </p:cNvPr>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824;p44">
              <a:extLst>
                <a:ext uri="{FF2B5EF4-FFF2-40B4-BE49-F238E27FC236}">
                  <a16:creationId xmlns:a16="http://schemas.microsoft.com/office/drawing/2014/main" id="{64E8B63D-0EE6-C616-5104-5DC31A272604}"/>
                </a:ext>
              </a:extLst>
            </p:cNvPr>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825;p44">
              <a:extLst>
                <a:ext uri="{FF2B5EF4-FFF2-40B4-BE49-F238E27FC236}">
                  <a16:creationId xmlns:a16="http://schemas.microsoft.com/office/drawing/2014/main" id="{20139E2A-B179-7B14-D88F-C16F37F5AF99}"/>
                </a:ext>
              </a:extLst>
            </p:cNvPr>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826;p44">
              <a:extLst>
                <a:ext uri="{FF2B5EF4-FFF2-40B4-BE49-F238E27FC236}">
                  <a16:creationId xmlns:a16="http://schemas.microsoft.com/office/drawing/2014/main" id="{5A43EF6C-64AC-C6A9-7989-F74DC83F1527}"/>
                </a:ext>
              </a:extLst>
            </p:cNvPr>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827;p44">
              <a:extLst>
                <a:ext uri="{FF2B5EF4-FFF2-40B4-BE49-F238E27FC236}">
                  <a16:creationId xmlns:a16="http://schemas.microsoft.com/office/drawing/2014/main" id="{B415E49F-F56B-D830-1A13-ED88F6A14F41}"/>
                </a:ext>
              </a:extLst>
            </p:cNvPr>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828;p44">
              <a:extLst>
                <a:ext uri="{FF2B5EF4-FFF2-40B4-BE49-F238E27FC236}">
                  <a16:creationId xmlns:a16="http://schemas.microsoft.com/office/drawing/2014/main" id="{92764775-3040-A311-E46D-ACAAE1577A98}"/>
                </a:ext>
              </a:extLst>
            </p:cNvPr>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829;p44">
              <a:extLst>
                <a:ext uri="{FF2B5EF4-FFF2-40B4-BE49-F238E27FC236}">
                  <a16:creationId xmlns:a16="http://schemas.microsoft.com/office/drawing/2014/main" id="{C2E6A6E9-E818-DB98-8575-C701CBFCF336}"/>
                </a:ext>
              </a:extLst>
            </p:cNvPr>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830;p44">
              <a:extLst>
                <a:ext uri="{FF2B5EF4-FFF2-40B4-BE49-F238E27FC236}">
                  <a16:creationId xmlns:a16="http://schemas.microsoft.com/office/drawing/2014/main" id="{937A9D80-F076-79E6-CEA0-B6AC362AC548}"/>
                </a:ext>
              </a:extLst>
            </p:cNvPr>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831;p44">
              <a:extLst>
                <a:ext uri="{FF2B5EF4-FFF2-40B4-BE49-F238E27FC236}">
                  <a16:creationId xmlns:a16="http://schemas.microsoft.com/office/drawing/2014/main" id="{202BE6FC-91F8-D185-BC76-CDE0361C563E}"/>
                </a:ext>
              </a:extLst>
            </p:cNvPr>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832;p44">
              <a:extLst>
                <a:ext uri="{FF2B5EF4-FFF2-40B4-BE49-F238E27FC236}">
                  <a16:creationId xmlns:a16="http://schemas.microsoft.com/office/drawing/2014/main" id="{3AD183B3-0F2B-4853-6CCE-E0D5CC6D473D}"/>
                </a:ext>
              </a:extLst>
            </p:cNvPr>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833;p44">
              <a:extLst>
                <a:ext uri="{FF2B5EF4-FFF2-40B4-BE49-F238E27FC236}">
                  <a16:creationId xmlns:a16="http://schemas.microsoft.com/office/drawing/2014/main" id="{FC6796D5-9260-78AE-9A2B-2D17B71422F9}"/>
                </a:ext>
              </a:extLst>
            </p:cNvPr>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834;p44">
              <a:extLst>
                <a:ext uri="{FF2B5EF4-FFF2-40B4-BE49-F238E27FC236}">
                  <a16:creationId xmlns:a16="http://schemas.microsoft.com/office/drawing/2014/main" id="{1A2D7E4F-E141-0BF5-5882-E5F759A8EA8C}"/>
                </a:ext>
              </a:extLst>
            </p:cNvPr>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835;p44">
              <a:extLst>
                <a:ext uri="{FF2B5EF4-FFF2-40B4-BE49-F238E27FC236}">
                  <a16:creationId xmlns:a16="http://schemas.microsoft.com/office/drawing/2014/main" id="{2B648D82-248B-0244-39DD-F9A68EDC06B1}"/>
                </a:ext>
              </a:extLst>
            </p:cNvPr>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836;p44">
              <a:extLst>
                <a:ext uri="{FF2B5EF4-FFF2-40B4-BE49-F238E27FC236}">
                  <a16:creationId xmlns:a16="http://schemas.microsoft.com/office/drawing/2014/main" id="{38B951E7-9A00-8904-1354-29A19949AE1F}"/>
                </a:ext>
              </a:extLst>
            </p:cNvPr>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837;p44">
              <a:extLst>
                <a:ext uri="{FF2B5EF4-FFF2-40B4-BE49-F238E27FC236}">
                  <a16:creationId xmlns:a16="http://schemas.microsoft.com/office/drawing/2014/main" id="{4E7E97A2-9E6F-3663-E1AE-10BE0985CEC6}"/>
                </a:ext>
              </a:extLst>
            </p:cNvPr>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838;p44">
              <a:extLst>
                <a:ext uri="{FF2B5EF4-FFF2-40B4-BE49-F238E27FC236}">
                  <a16:creationId xmlns:a16="http://schemas.microsoft.com/office/drawing/2014/main" id="{30369052-2379-3D44-6448-539CA6FA59FF}"/>
                </a:ext>
              </a:extLst>
            </p:cNvPr>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839;p44">
              <a:extLst>
                <a:ext uri="{FF2B5EF4-FFF2-40B4-BE49-F238E27FC236}">
                  <a16:creationId xmlns:a16="http://schemas.microsoft.com/office/drawing/2014/main" id="{8F66D620-6680-32E2-47C6-5A32903197EC}"/>
                </a:ext>
              </a:extLst>
            </p:cNvPr>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840;p44">
              <a:extLst>
                <a:ext uri="{FF2B5EF4-FFF2-40B4-BE49-F238E27FC236}">
                  <a16:creationId xmlns:a16="http://schemas.microsoft.com/office/drawing/2014/main" id="{A7B89560-2D78-B266-00F7-9DC44FB0F4D5}"/>
                </a:ext>
              </a:extLst>
            </p:cNvPr>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841;p44">
              <a:extLst>
                <a:ext uri="{FF2B5EF4-FFF2-40B4-BE49-F238E27FC236}">
                  <a16:creationId xmlns:a16="http://schemas.microsoft.com/office/drawing/2014/main" id="{65098F28-4A27-F1DC-3869-057BA1BD7FC2}"/>
                </a:ext>
              </a:extLst>
            </p:cNvPr>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842;p44">
              <a:extLst>
                <a:ext uri="{FF2B5EF4-FFF2-40B4-BE49-F238E27FC236}">
                  <a16:creationId xmlns:a16="http://schemas.microsoft.com/office/drawing/2014/main" id="{FA609BEE-017C-245C-09B4-45DB4EF8A593}"/>
                </a:ext>
              </a:extLst>
            </p:cNvPr>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843;p44">
              <a:extLst>
                <a:ext uri="{FF2B5EF4-FFF2-40B4-BE49-F238E27FC236}">
                  <a16:creationId xmlns:a16="http://schemas.microsoft.com/office/drawing/2014/main" id="{CB9C6757-F28F-988F-32CB-BD226C9ED537}"/>
                </a:ext>
              </a:extLst>
            </p:cNvPr>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844;p44">
              <a:extLst>
                <a:ext uri="{FF2B5EF4-FFF2-40B4-BE49-F238E27FC236}">
                  <a16:creationId xmlns:a16="http://schemas.microsoft.com/office/drawing/2014/main" id="{64F7E255-3221-67AF-F36E-3CC15A87987A}"/>
                </a:ext>
              </a:extLst>
            </p:cNvPr>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845;p44">
              <a:extLst>
                <a:ext uri="{FF2B5EF4-FFF2-40B4-BE49-F238E27FC236}">
                  <a16:creationId xmlns:a16="http://schemas.microsoft.com/office/drawing/2014/main" id="{92BA2729-A6E8-B647-4E56-BAB983FDA61A}"/>
                </a:ext>
              </a:extLst>
            </p:cNvPr>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846;p44">
              <a:extLst>
                <a:ext uri="{FF2B5EF4-FFF2-40B4-BE49-F238E27FC236}">
                  <a16:creationId xmlns:a16="http://schemas.microsoft.com/office/drawing/2014/main" id="{945C2A20-0C29-AF38-77A7-2B727A587AD1}"/>
                </a:ext>
              </a:extLst>
            </p:cNvPr>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5" name="Picture 614" descr="A blue key with a black border&#10;&#10;Description automatically generated">
            <a:extLst>
              <a:ext uri="{FF2B5EF4-FFF2-40B4-BE49-F238E27FC236}">
                <a16:creationId xmlns:a16="http://schemas.microsoft.com/office/drawing/2014/main" id="{D9B507BE-D228-9185-290F-8E04150FFF75}"/>
              </a:ext>
            </a:extLst>
          </p:cNvPr>
          <p:cNvPicPr>
            <a:picLocks noChangeAspect="1"/>
          </p:cNvPicPr>
          <p:nvPr/>
        </p:nvPicPr>
        <p:blipFill>
          <a:blip r:embed="rId3"/>
          <a:stretch>
            <a:fillRect/>
          </a:stretch>
        </p:blipFill>
        <p:spPr>
          <a:xfrm>
            <a:off x="5495945" y="1511373"/>
            <a:ext cx="978874" cy="978874"/>
          </a:xfrm>
          <a:prstGeom prst="rect">
            <a:avLst/>
          </a:prstGeom>
        </p:spPr>
      </p:pic>
      <p:pic>
        <p:nvPicPr>
          <p:cNvPr id="616" name="Picture 615" descr="A red key with a black border&#10;&#10;Description automatically generated">
            <a:extLst>
              <a:ext uri="{FF2B5EF4-FFF2-40B4-BE49-F238E27FC236}">
                <a16:creationId xmlns:a16="http://schemas.microsoft.com/office/drawing/2014/main" id="{B8594A36-578E-4FDB-29F0-B563CC351534}"/>
              </a:ext>
            </a:extLst>
          </p:cNvPr>
          <p:cNvPicPr>
            <a:picLocks noChangeAspect="1"/>
          </p:cNvPicPr>
          <p:nvPr/>
        </p:nvPicPr>
        <p:blipFill>
          <a:blip r:embed="rId4"/>
          <a:stretch>
            <a:fillRect/>
          </a:stretch>
        </p:blipFill>
        <p:spPr>
          <a:xfrm>
            <a:off x="2154647" y="2880615"/>
            <a:ext cx="978874" cy="978874"/>
          </a:xfrm>
          <a:prstGeom prst="rect">
            <a:avLst/>
          </a:prstGeom>
        </p:spPr>
      </p:pic>
      <p:pic>
        <p:nvPicPr>
          <p:cNvPr id="617" name="Picture 616" descr="A blue key with a black border&#10;&#10;Description automatically generated">
            <a:extLst>
              <a:ext uri="{FF2B5EF4-FFF2-40B4-BE49-F238E27FC236}">
                <a16:creationId xmlns:a16="http://schemas.microsoft.com/office/drawing/2014/main" id="{25D9072A-D753-D102-C72C-D14E381C3BB3}"/>
              </a:ext>
            </a:extLst>
          </p:cNvPr>
          <p:cNvPicPr>
            <a:picLocks noChangeAspect="1"/>
          </p:cNvPicPr>
          <p:nvPr/>
        </p:nvPicPr>
        <p:blipFill>
          <a:blip r:embed="rId3">
            <a:duotone>
              <a:prstClr val="black"/>
              <a:schemeClr val="accent2">
                <a:tint val="45000"/>
                <a:satMod val="400000"/>
              </a:schemeClr>
            </a:duotone>
          </a:blip>
          <a:stretch>
            <a:fillRect/>
          </a:stretch>
        </p:blipFill>
        <p:spPr>
          <a:xfrm>
            <a:off x="5495945" y="2880615"/>
            <a:ext cx="978874" cy="978874"/>
          </a:xfrm>
          <a:prstGeom prst="rect">
            <a:avLst/>
          </a:prstGeom>
        </p:spPr>
      </p:pic>
      <p:pic>
        <p:nvPicPr>
          <p:cNvPr id="618" name="Picture 617" descr="A red key with a black border&#10;&#10;Description automatically generated">
            <a:extLst>
              <a:ext uri="{FF2B5EF4-FFF2-40B4-BE49-F238E27FC236}">
                <a16:creationId xmlns:a16="http://schemas.microsoft.com/office/drawing/2014/main" id="{C8DAF007-28B0-E536-830D-113A8CD90E2E}"/>
              </a:ext>
            </a:extLst>
          </p:cNvPr>
          <p:cNvPicPr>
            <a:picLocks noChangeAspect="1"/>
          </p:cNvPicPr>
          <p:nvPr/>
        </p:nvPicPr>
        <p:blipFill>
          <a:blip r:embed="rId4">
            <a:duotone>
              <a:schemeClr val="accent1">
                <a:shade val="45000"/>
                <a:satMod val="135000"/>
              </a:schemeClr>
              <a:prstClr val="white"/>
            </a:duotone>
          </a:blip>
          <a:stretch>
            <a:fillRect/>
          </a:stretch>
        </p:blipFill>
        <p:spPr>
          <a:xfrm>
            <a:off x="5495945" y="2880615"/>
            <a:ext cx="978874" cy="978874"/>
          </a:xfrm>
          <a:prstGeom prst="rect">
            <a:avLst/>
          </a:prstGeom>
        </p:spPr>
      </p:pic>
    </p:spTree>
    <p:extLst>
      <p:ext uri="{BB962C8B-B14F-4D97-AF65-F5344CB8AC3E}">
        <p14:creationId xmlns:p14="http://schemas.microsoft.com/office/powerpoint/2010/main" val="208766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500"/>
                                  </p:stCondLst>
                                  <p:childTnLst>
                                    <p:animMotion origin="layout" path="M -3.88889E-6 3.08642E-6 L -0.11875 0.00031 " pathEditMode="relative" rAng="0" ptsTypes="AA">
                                      <p:cBhvr>
                                        <p:cTn id="6" dur="2000" fill="hold"/>
                                        <p:tgtEl>
                                          <p:spTgt spid="617"/>
                                        </p:tgtEl>
                                        <p:attrNameLst>
                                          <p:attrName>ppt_x</p:attrName>
                                          <p:attrName>ppt_y</p:attrName>
                                        </p:attrNameLst>
                                      </p:cBhvr>
                                      <p:rCtr x="-5937" y="0"/>
                                    </p:animMotion>
                                  </p:childTnLst>
                                </p:cTn>
                              </p:par>
                            </p:childTnLst>
                          </p:cTn>
                        </p:par>
                        <p:par>
                          <p:cTn id="7" fill="hold">
                            <p:stCondLst>
                              <p:cond delay="2500"/>
                            </p:stCondLst>
                            <p:childTnLst>
                              <p:par>
                                <p:cTn id="8" presetID="42" presetClass="path" presetSubtype="0" accel="50000" decel="50000" fill="hold" nodeType="afterEffect">
                                  <p:stCondLst>
                                    <p:cond delay="0"/>
                                  </p:stCondLst>
                                  <p:childTnLst>
                                    <p:animMotion origin="layout" path="M -0.11875 0.00031 L -0.36527 -0.24908 " pathEditMode="relative" rAng="0" ptsTypes="AA">
                                      <p:cBhvr>
                                        <p:cTn id="9" dur="2000" fill="hold"/>
                                        <p:tgtEl>
                                          <p:spTgt spid="617"/>
                                        </p:tgtEl>
                                        <p:attrNameLst>
                                          <p:attrName>ppt_x</p:attrName>
                                          <p:attrName>ppt_y</p:attrName>
                                        </p:attrNameLst>
                                      </p:cBhvr>
                                      <p:rCtr x="-12465"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1">
          <a:extLst>
            <a:ext uri="{FF2B5EF4-FFF2-40B4-BE49-F238E27FC236}">
              <a16:creationId xmlns:a16="http://schemas.microsoft.com/office/drawing/2014/main" id="{25B70099-E347-3128-0223-041432137B37}"/>
            </a:ext>
          </a:extLst>
        </p:cNvPr>
        <p:cNvGrpSpPr/>
        <p:nvPr/>
      </p:nvGrpSpPr>
      <p:grpSpPr>
        <a:xfrm>
          <a:off x="0" y="0"/>
          <a:ext cx="0" cy="0"/>
          <a:chOff x="0" y="0"/>
          <a:chExt cx="0" cy="0"/>
        </a:xfrm>
      </p:grpSpPr>
      <p:sp>
        <p:nvSpPr>
          <p:cNvPr id="612" name="Google Shape;612;p35">
            <a:extLst>
              <a:ext uri="{FF2B5EF4-FFF2-40B4-BE49-F238E27FC236}">
                <a16:creationId xmlns:a16="http://schemas.microsoft.com/office/drawing/2014/main" id="{26E98B85-14F4-7A35-0305-334A0D36E568}"/>
              </a:ext>
            </a:extLst>
          </p:cNvPr>
          <p:cNvSpPr txBox="1">
            <a:spLocks noGrp="1"/>
          </p:cNvSpPr>
          <p:nvPr>
            <p:ph type="title"/>
          </p:nvPr>
        </p:nvSpPr>
        <p:spPr>
          <a:xfrm>
            <a:off x="620874" y="26341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Alice &amp; Bob</a:t>
            </a:r>
            <a:endParaRPr sz="3200" b="1" dirty="0"/>
          </a:p>
        </p:txBody>
      </p:sp>
      <p:grpSp>
        <p:nvGrpSpPr>
          <p:cNvPr id="2" name="Google Shape;1653;p44">
            <a:extLst>
              <a:ext uri="{FF2B5EF4-FFF2-40B4-BE49-F238E27FC236}">
                <a16:creationId xmlns:a16="http://schemas.microsoft.com/office/drawing/2014/main" id="{C53DE907-AC23-74BC-358B-EC0A431A14E3}"/>
              </a:ext>
            </a:extLst>
          </p:cNvPr>
          <p:cNvGrpSpPr/>
          <p:nvPr/>
        </p:nvGrpSpPr>
        <p:grpSpPr>
          <a:xfrm flipH="1">
            <a:off x="6423576" y="803113"/>
            <a:ext cx="2285012" cy="4128237"/>
            <a:chOff x="2360075" y="238275"/>
            <a:chExt cx="2899025" cy="5237550"/>
          </a:xfrm>
        </p:grpSpPr>
        <p:sp>
          <p:nvSpPr>
            <p:cNvPr id="3" name="Google Shape;1654;p44">
              <a:extLst>
                <a:ext uri="{FF2B5EF4-FFF2-40B4-BE49-F238E27FC236}">
                  <a16:creationId xmlns:a16="http://schemas.microsoft.com/office/drawing/2014/main" id="{505F0526-7923-C6E9-9C40-CDAAF48EFFFC}"/>
                </a:ext>
              </a:extLst>
            </p:cNvPr>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5;p44">
              <a:extLst>
                <a:ext uri="{FF2B5EF4-FFF2-40B4-BE49-F238E27FC236}">
                  <a16:creationId xmlns:a16="http://schemas.microsoft.com/office/drawing/2014/main" id="{6DADB771-F1C0-C3A0-E0CE-3EE294C49F93}"/>
                </a:ext>
              </a:extLst>
            </p:cNvPr>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6;p44">
              <a:extLst>
                <a:ext uri="{FF2B5EF4-FFF2-40B4-BE49-F238E27FC236}">
                  <a16:creationId xmlns:a16="http://schemas.microsoft.com/office/drawing/2014/main" id="{29C1E787-E584-38F4-7D92-33D27B99CD38}"/>
                </a:ext>
              </a:extLst>
            </p:cNvPr>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7;p44">
              <a:extLst>
                <a:ext uri="{FF2B5EF4-FFF2-40B4-BE49-F238E27FC236}">
                  <a16:creationId xmlns:a16="http://schemas.microsoft.com/office/drawing/2014/main" id="{3AD61EB7-D373-7A44-24C9-C0B761A9EA6F}"/>
                </a:ext>
              </a:extLst>
            </p:cNvPr>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8;p44">
              <a:extLst>
                <a:ext uri="{FF2B5EF4-FFF2-40B4-BE49-F238E27FC236}">
                  <a16:creationId xmlns:a16="http://schemas.microsoft.com/office/drawing/2014/main" id="{81924BE3-4CD7-2995-0BD6-BCECCB124D9D}"/>
                </a:ext>
              </a:extLst>
            </p:cNvPr>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9;p44">
              <a:extLst>
                <a:ext uri="{FF2B5EF4-FFF2-40B4-BE49-F238E27FC236}">
                  <a16:creationId xmlns:a16="http://schemas.microsoft.com/office/drawing/2014/main" id="{88B508D8-6728-33A9-8D65-9A2510FAE2AD}"/>
                </a:ext>
              </a:extLst>
            </p:cNvPr>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0;p44">
              <a:extLst>
                <a:ext uri="{FF2B5EF4-FFF2-40B4-BE49-F238E27FC236}">
                  <a16:creationId xmlns:a16="http://schemas.microsoft.com/office/drawing/2014/main" id="{7007DA4F-2C62-130D-619B-8BB013E786AA}"/>
                </a:ext>
              </a:extLst>
            </p:cNvPr>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1;p44">
              <a:extLst>
                <a:ext uri="{FF2B5EF4-FFF2-40B4-BE49-F238E27FC236}">
                  <a16:creationId xmlns:a16="http://schemas.microsoft.com/office/drawing/2014/main" id="{3F7555BF-D7AC-14D4-64C3-496C16367EF9}"/>
                </a:ext>
              </a:extLst>
            </p:cNvPr>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2;p44">
              <a:extLst>
                <a:ext uri="{FF2B5EF4-FFF2-40B4-BE49-F238E27FC236}">
                  <a16:creationId xmlns:a16="http://schemas.microsoft.com/office/drawing/2014/main" id="{A43721B4-7E08-5188-2E35-E4E6E75FC6E8}"/>
                </a:ext>
              </a:extLst>
            </p:cNvPr>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3;p44">
              <a:extLst>
                <a:ext uri="{FF2B5EF4-FFF2-40B4-BE49-F238E27FC236}">
                  <a16:creationId xmlns:a16="http://schemas.microsoft.com/office/drawing/2014/main" id="{DBD977D6-6D54-3DDE-2E84-C3FDB6A4A3F6}"/>
                </a:ext>
              </a:extLst>
            </p:cNvPr>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4;p44">
              <a:extLst>
                <a:ext uri="{FF2B5EF4-FFF2-40B4-BE49-F238E27FC236}">
                  <a16:creationId xmlns:a16="http://schemas.microsoft.com/office/drawing/2014/main" id="{43B5DD13-4938-EA24-399F-5BDEDB8DB993}"/>
                </a:ext>
              </a:extLst>
            </p:cNvPr>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5;p44">
              <a:extLst>
                <a:ext uri="{FF2B5EF4-FFF2-40B4-BE49-F238E27FC236}">
                  <a16:creationId xmlns:a16="http://schemas.microsoft.com/office/drawing/2014/main" id="{75EA1C05-CD20-6ABC-62DA-EB708CD6BE87}"/>
                </a:ext>
              </a:extLst>
            </p:cNvPr>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6;p44">
              <a:extLst>
                <a:ext uri="{FF2B5EF4-FFF2-40B4-BE49-F238E27FC236}">
                  <a16:creationId xmlns:a16="http://schemas.microsoft.com/office/drawing/2014/main" id="{EF8469CA-EE03-3C01-598A-21253ABE966D}"/>
                </a:ext>
              </a:extLst>
            </p:cNvPr>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7;p44">
              <a:extLst>
                <a:ext uri="{FF2B5EF4-FFF2-40B4-BE49-F238E27FC236}">
                  <a16:creationId xmlns:a16="http://schemas.microsoft.com/office/drawing/2014/main" id="{E8576057-4CB3-201F-9DCC-A5EA05CE012A}"/>
                </a:ext>
              </a:extLst>
            </p:cNvPr>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8;p44">
              <a:extLst>
                <a:ext uri="{FF2B5EF4-FFF2-40B4-BE49-F238E27FC236}">
                  <a16:creationId xmlns:a16="http://schemas.microsoft.com/office/drawing/2014/main" id="{024C9482-7F49-A094-D648-09F5B7A88A7B}"/>
                </a:ext>
              </a:extLst>
            </p:cNvPr>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9;p44">
              <a:extLst>
                <a:ext uri="{FF2B5EF4-FFF2-40B4-BE49-F238E27FC236}">
                  <a16:creationId xmlns:a16="http://schemas.microsoft.com/office/drawing/2014/main" id="{3958DA26-C1C5-B561-C710-241685C668C7}"/>
                </a:ext>
              </a:extLst>
            </p:cNvPr>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0;p44">
              <a:extLst>
                <a:ext uri="{FF2B5EF4-FFF2-40B4-BE49-F238E27FC236}">
                  <a16:creationId xmlns:a16="http://schemas.microsoft.com/office/drawing/2014/main" id="{6F15F32C-2DC4-AC2A-2E7D-9DBCA8117ADF}"/>
                </a:ext>
              </a:extLst>
            </p:cNvPr>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1;p44">
              <a:extLst>
                <a:ext uri="{FF2B5EF4-FFF2-40B4-BE49-F238E27FC236}">
                  <a16:creationId xmlns:a16="http://schemas.microsoft.com/office/drawing/2014/main" id="{9B4EFE8C-EB8D-472E-5E98-001A428693FE}"/>
                </a:ext>
              </a:extLst>
            </p:cNvPr>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2;p44">
              <a:extLst>
                <a:ext uri="{FF2B5EF4-FFF2-40B4-BE49-F238E27FC236}">
                  <a16:creationId xmlns:a16="http://schemas.microsoft.com/office/drawing/2014/main" id="{5114F222-F0B4-31EB-4BCA-B3847D11202F}"/>
                </a:ext>
              </a:extLst>
            </p:cNvPr>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3;p44">
              <a:extLst>
                <a:ext uri="{FF2B5EF4-FFF2-40B4-BE49-F238E27FC236}">
                  <a16:creationId xmlns:a16="http://schemas.microsoft.com/office/drawing/2014/main" id="{451DB51F-57E8-C1D5-ACCB-AA0F23FB0B1D}"/>
                </a:ext>
              </a:extLst>
            </p:cNvPr>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4;p44">
              <a:extLst>
                <a:ext uri="{FF2B5EF4-FFF2-40B4-BE49-F238E27FC236}">
                  <a16:creationId xmlns:a16="http://schemas.microsoft.com/office/drawing/2014/main" id="{94A2D32B-2CB4-3A14-4A95-6D23CD6B98C1}"/>
                </a:ext>
              </a:extLst>
            </p:cNvPr>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5;p44">
              <a:extLst>
                <a:ext uri="{FF2B5EF4-FFF2-40B4-BE49-F238E27FC236}">
                  <a16:creationId xmlns:a16="http://schemas.microsoft.com/office/drawing/2014/main" id="{FA771771-25B7-AF48-EDD9-89951F5D4EA7}"/>
                </a:ext>
              </a:extLst>
            </p:cNvPr>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6;p44">
              <a:extLst>
                <a:ext uri="{FF2B5EF4-FFF2-40B4-BE49-F238E27FC236}">
                  <a16:creationId xmlns:a16="http://schemas.microsoft.com/office/drawing/2014/main" id="{8964C6CF-5F4E-35C8-ED05-0B989DDBC88C}"/>
                </a:ext>
              </a:extLst>
            </p:cNvPr>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7;p44">
              <a:extLst>
                <a:ext uri="{FF2B5EF4-FFF2-40B4-BE49-F238E27FC236}">
                  <a16:creationId xmlns:a16="http://schemas.microsoft.com/office/drawing/2014/main" id="{7A260732-D267-1789-A9EE-241F1B0BF993}"/>
                </a:ext>
              </a:extLst>
            </p:cNvPr>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8;p44">
              <a:extLst>
                <a:ext uri="{FF2B5EF4-FFF2-40B4-BE49-F238E27FC236}">
                  <a16:creationId xmlns:a16="http://schemas.microsoft.com/office/drawing/2014/main" id="{D2B1918C-38A6-9E75-F13B-684283B8F404}"/>
                </a:ext>
              </a:extLst>
            </p:cNvPr>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9;p44">
              <a:extLst>
                <a:ext uri="{FF2B5EF4-FFF2-40B4-BE49-F238E27FC236}">
                  <a16:creationId xmlns:a16="http://schemas.microsoft.com/office/drawing/2014/main" id="{4E99B388-830E-53C9-1BE3-3833F11B5A33}"/>
                </a:ext>
              </a:extLst>
            </p:cNvPr>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0;p44">
              <a:extLst>
                <a:ext uri="{FF2B5EF4-FFF2-40B4-BE49-F238E27FC236}">
                  <a16:creationId xmlns:a16="http://schemas.microsoft.com/office/drawing/2014/main" id="{36D1AB4D-ACCD-4077-F926-E86C9787CADE}"/>
                </a:ext>
              </a:extLst>
            </p:cNvPr>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1;p44">
              <a:extLst>
                <a:ext uri="{FF2B5EF4-FFF2-40B4-BE49-F238E27FC236}">
                  <a16:creationId xmlns:a16="http://schemas.microsoft.com/office/drawing/2014/main" id="{F56C133E-35A1-CCE7-4932-6FFAE8EE7B58}"/>
                </a:ext>
              </a:extLst>
            </p:cNvPr>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2;p44">
              <a:extLst>
                <a:ext uri="{FF2B5EF4-FFF2-40B4-BE49-F238E27FC236}">
                  <a16:creationId xmlns:a16="http://schemas.microsoft.com/office/drawing/2014/main" id="{ABE4AD84-12A0-9442-3E36-391826AA67B5}"/>
                </a:ext>
              </a:extLst>
            </p:cNvPr>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3;p44">
              <a:extLst>
                <a:ext uri="{FF2B5EF4-FFF2-40B4-BE49-F238E27FC236}">
                  <a16:creationId xmlns:a16="http://schemas.microsoft.com/office/drawing/2014/main" id="{DE7644C4-CE47-A495-7FAC-762312C73214}"/>
                </a:ext>
              </a:extLst>
            </p:cNvPr>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4;p44">
              <a:extLst>
                <a:ext uri="{FF2B5EF4-FFF2-40B4-BE49-F238E27FC236}">
                  <a16:creationId xmlns:a16="http://schemas.microsoft.com/office/drawing/2014/main" id="{EAD38CE3-4C6D-5338-A684-770DDC773C14}"/>
                </a:ext>
              </a:extLst>
            </p:cNvPr>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5;p44">
              <a:extLst>
                <a:ext uri="{FF2B5EF4-FFF2-40B4-BE49-F238E27FC236}">
                  <a16:creationId xmlns:a16="http://schemas.microsoft.com/office/drawing/2014/main" id="{93D03BB6-C67C-2819-A0D3-1FA215C99C21}"/>
                </a:ext>
              </a:extLst>
            </p:cNvPr>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6;p44">
              <a:extLst>
                <a:ext uri="{FF2B5EF4-FFF2-40B4-BE49-F238E27FC236}">
                  <a16:creationId xmlns:a16="http://schemas.microsoft.com/office/drawing/2014/main" id="{0A174283-206C-C425-FEA2-5ED06CD99564}"/>
                </a:ext>
              </a:extLst>
            </p:cNvPr>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7;p44">
              <a:extLst>
                <a:ext uri="{FF2B5EF4-FFF2-40B4-BE49-F238E27FC236}">
                  <a16:creationId xmlns:a16="http://schemas.microsoft.com/office/drawing/2014/main" id="{5FD73CD0-31BF-7A94-48BF-0D269A5B1595}"/>
                </a:ext>
              </a:extLst>
            </p:cNvPr>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8;p44">
              <a:extLst>
                <a:ext uri="{FF2B5EF4-FFF2-40B4-BE49-F238E27FC236}">
                  <a16:creationId xmlns:a16="http://schemas.microsoft.com/office/drawing/2014/main" id="{4B519C63-C62E-2DBC-D492-693D615D20B8}"/>
                </a:ext>
              </a:extLst>
            </p:cNvPr>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9;p44">
              <a:extLst>
                <a:ext uri="{FF2B5EF4-FFF2-40B4-BE49-F238E27FC236}">
                  <a16:creationId xmlns:a16="http://schemas.microsoft.com/office/drawing/2014/main" id="{303A430E-5736-DA38-4B88-C63A2C36D93C}"/>
                </a:ext>
              </a:extLst>
            </p:cNvPr>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0;p44">
              <a:extLst>
                <a:ext uri="{FF2B5EF4-FFF2-40B4-BE49-F238E27FC236}">
                  <a16:creationId xmlns:a16="http://schemas.microsoft.com/office/drawing/2014/main" id="{CFB7BB8A-AC7A-921B-8E1C-B80D659A5B29}"/>
                </a:ext>
              </a:extLst>
            </p:cNvPr>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1;p44">
              <a:extLst>
                <a:ext uri="{FF2B5EF4-FFF2-40B4-BE49-F238E27FC236}">
                  <a16:creationId xmlns:a16="http://schemas.microsoft.com/office/drawing/2014/main" id="{A1CBE81B-A45F-0E0E-4DFC-B9914CEABB35}"/>
                </a:ext>
              </a:extLst>
            </p:cNvPr>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2;p44">
              <a:extLst>
                <a:ext uri="{FF2B5EF4-FFF2-40B4-BE49-F238E27FC236}">
                  <a16:creationId xmlns:a16="http://schemas.microsoft.com/office/drawing/2014/main" id="{59FDD0EA-9429-2C33-944A-38B239692BD5}"/>
                </a:ext>
              </a:extLst>
            </p:cNvPr>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3;p44">
              <a:extLst>
                <a:ext uri="{FF2B5EF4-FFF2-40B4-BE49-F238E27FC236}">
                  <a16:creationId xmlns:a16="http://schemas.microsoft.com/office/drawing/2014/main" id="{5BCB960D-C342-1CF2-563C-B137A4BB6F20}"/>
                </a:ext>
              </a:extLst>
            </p:cNvPr>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4;p44">
              <a:extLst>
                <a:ext uri="{FF2B5EF4-FFF2-40B4-BE49-F238E27FC236}">
                  <a16:creationId xmlns:a16="http://schemas.microsoft.com/office/drawing/2014/main" id="{C74ACD28-C823-FDB4-4AAD-2ECF1F38190B}"/>
                </a:ext>
              </a:extLst>
            </p:cNvPr>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5;p44">
              <a:extLst>
                <a:ext uri="{FF2B5EF4-FFF2-40B4-BE49-F238E27FC236}">
                  <a16:creationId xmlns:a16="http://schemas.microsoft.com/office/drawing/2014/main" id="{4F6E0EF9-5D9C-59BF-BE89-33ABE7769E16}"/>
                </a:ext>
              </a:extLst>
            </p:cNvPr>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44">
              <a:extLst>
                <a:ext uri="{FF2B5EF4-FFF2-40B4-BE49-F238E27FC236}">
                  <a16:creationId xmlns:a16="http://schemas.microsoft.com/office/drawing/2014/main" id="{4904C845-E0C9-2AD1-FCB7-5F19109DBA2E}"/>
                </a:ext>
              </a:extLst>
            </p:cNvPr>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44">
              <a:extLst>
                <a:ext uri="{FF2B5EF4-FFF2-40B4-BE49-F238E27FC236}">
                  <a16:creationId xmlns:a16="http://schemas.microsoft.com/office/drawing/2014/main" id="{DB0C6DB9-3255-C4F5-98A2-AB65D7B0C6B9}"/>
                </a:ext>
              </a:extLst>
            </p:cNvPr>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8;p44">
              <a:extLst>
                <a:ext uri="{FF2B5EF4-FFF2-40B4-BE49-F238E27FC236}">
                  <a16:creationId xmlns:a16="http://schemas.microsoft.com/office/drawing/2014/main" id="{CC83371A-2A1A-9888-6880-B8249FF62DA8}"/>
                </a:ext>
              </a:extLst>
            </p:cNvPr>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9;p44">
              <a:extLst>
                <a:ext uri="{FF2B5EF4-FFF2-40B4-BE49-F238E27FC236}">
                  <a16:creationId xmlns:a16="http://schemas.microsoft.com/office/drawing/2014/main" id="{EB71A2E4-DADF-5020-BF3D-09C3CDC543B6}"/>
                </a:ext>
              </a:extLst>
            </p:cNvPr>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0;p44">
              <a:extLst>
                <a:ext uri="{FF2B5EF4-FFF2-40B4-BE49-F238E27FC236}">
                  <a16:creationId xmlns:a16="http://schemas.microsoft.com/office/drawing/2014/main" id="{5797DC3E-4D45-86EB-3308-782C06B8754B}"/>
                </a:ext>
              </a:extLst>
            </p:cNvPr>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1;p44">
              <a:extLst>
                <a:ext uri="{FF2B5EF4-FFF2-40B4-BE49-F238E27FC236}">
                  <a16:creationId xmlns:a16="http://schemas.microsoft.com/office/drawing/2014/main" id="{772EF13C-4038-E70B-71EE-965F51F31698}"/>
                </a:ext>
              </a:extLst>
            </p:cNvPr>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2;p44">
              <a:extLst>
                <a:ext uri="{FF2B5EF4-FFF2-40B4-BE49-F238E27FC236}">
                  <a16:creationId xmlns:a16="http://schemas.microsoft.com/office/drawing/2014/main" id="{4D454433-B819-6620-279B-5A7980A556F1}"/>
                </a:ext>
              </a:extLst>
            </p:cNvPr>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3;p44">
              <a:extLst>
                <a:ext uri="{FF2B5EF4-FFF2-40B4-BE49-F238E27FC236}">
                  <a16:creationId xmlns:a16="http://schemas.microsoft.com/office/drawing/2014/main" id="{65173379-0628-C4F3-46D8-E38399F7D5C4}"/>
                </a:ext>
              </a:extLst>
            </p:cNvPr>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4;p44">
              <a:extLst>
                <a:ext uri="{FF2B5EF4-FFF2-40B4-BE49-F238E27FC236}">
                  <a16:creationId xmlns:a16="http://schemas.microsoft.com/office/drawing/2014/main" id="{53AA7F62-68D3-163E-DD65-36113A4E872C}"/>
                </a:ext>
              </a:extLst>
            </p:cNvPr>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5;p44">
              <a:extLst>
                <a:ext uri="{FF2B5EF4-FFF2-40B4-BE49-F238E27FC236}">
                  <a16:creationId xmlns:a16="http://schemas.microsoft.com/office/drawing/2014/main" id="{6C24EBC2-4CCC-213C-C914-DEB3530ADC76}"/>
                </a:ext>
              </a:extLst>
            </p:cNvPr>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6;p44">
              <a:extLst>
                <a:ext uri="{FF2B5EF4-FFF2-40B4-BE49-F238E27FC236}">
                  <a16:creationId xmlns:a16="http://schemas.microsoft.com/office/drawing/2014/main" id="{B05BFDC7-CC9F-F55E-7AA4-E980AD2DAC0B}"/>
                </a:ext>
              </a:extLst>
            </p:cNvPr>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7;p44">
              <a:extLst>
                <a:ext uri="{FF2B5EF4-FFF2-40B4-BE49-F238E27FC236}">
                  <a16:creationId xmlns:a16="http://schemas.microsoft.com/office/drawing/2014/main" id="{B477D2FE-B4E9-0802-5FD2-9A0731421487}"/>
                </a:ext>
              </a:extLst>
            </p:cNvPr>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8;p44">
              <a:extLst>
                <a:ext uri="{FF2B5EF4-FFF2-40B4-BE49-F238E27FC236}">
                  <a16:creationId xmlns:a16="http://schemas.microsoft.com/office/drawing/2014/main" id="{5BBA22B7-9A87-99D4-930B-0CAE54CC73D5}"/>
                </a:ext>
              </a:extLst>
            </p:cNvPr>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9;p44">
              <a:extLst>
                <a:ext uri="{FF2B5EF4-FFF2-40B4-BE49-F238E27FC236}">
                  <a16:creationId xmlns:a16="http://schemas.microsoft.com/office/drawing/2014/main" id="{3DF8C4C5-1B18-09E6-E94C-057C10216DA5}"/>
                </a:ext>
              </a:extLst>
            </p:cNvPr>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0;p44">
              <a:extLst>
                <a:ext uri="{FF2B5EF4-FFF2-40B4-BE49-F238E27FC236}">
                  <a16:creationId xmlns:a16="http://schemas.microsoft.com/office/drawing/2014/main" id="{3A44B57B-4BD5-AB13-102C-0F07A0E0BCF9}"/>
                </a:ext>
              </a:extLst>
            </p:cNvPr>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1;p44">
              <a:extLst>
                <a:ext uri="{FF2B5EF4-FFF2-40B4-BE49-F238E27FC236}">
                  <a16:creationId xmlns:a16="http://schemas.microsoft.com/office/drawing/2014/main" id="{5A8AD38C-1E1F-F2DC-E8D0-17C0F4A808A4}"/>
                </a:ext>
              </a:extLst>
            </p:cNvPr>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2;p44">
              <a:extLst>
                <a:ext uri="{FF2B5EF4-FFF2-40B4-BE49-F238E27FC236}">
                  <a16:creationId xmlns:a16="http://schemas.microsoft.com/office/drawing/2014/main" id="{825743E8-17FE-4BA7-CA9D-85A36B3824CB}"/>
                </a:ext>
              </a:extLst>
            </p:cNvPr>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3;p44">
              <a:extLst>
                <a:ext uri="{FF2B5EF4-FFF2-40B4-BE49-F238E27FC236}">
                  <a16:creationId xmlns:a16="http://schemas.microsoft.com/office/drawing/2014/main" id="{48872843-3A43-72B1-BF8A-F46D0E14B0F8}"/>
                </a:ext>
              </a:extLst>
            </p:cNvPr>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4;p44">
              <a:extLst>
                <a:ext uri="{FF2B5EF4-FFF2-40B4-BE49-F238E27FC236}">
                  <a16:creationId xmlns:a16="http://schemas.microsoft.com/office/drawing/2014/main" id="{DFA456F9-C844-3A7C-CBFF-BB24C3686323}"/>
                </a:ext>
              </a:extLst>
            </p:cNvPr>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715;p44">
              <a:extLst>
                <a:ext uri="{FF2B5EF4-FFF2-40B4-BE49-F238E27FC236}">
                  <a16:creationId xmlns:a16="http://schemas.microsoft.com/office/drawing/2014/main" id="{61627A86-1506-5ED4-A3B1-F0B4447CCE4F}"/>
                </a:ext>
              </a:extLst>
            </p:cNvPr>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716;p44">
              <a:extLst>
                <a:ext uri="{FF2B5EF4-FFF2-40B4-BE49-F238E27FC236}">
                  <a16:creationId xmlns:a16="http://schemas.microsoft.com/office/drawing/2014/main" id="{F8868EC8-AAD1-7772-BE02-F09180EBA34A}"/>
                </a:ext>
              </a:extLst>
            </p:cNvPr>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717;p44">
              <a:extLst>
                <a:ext uri="{FF2B5EF4-FFF2-40B4-BE49-F238E27FC236}">
                  <a16:creationId xmlns:a16="http://schemas.microsoft.com/office/drawing/2014/main" id="{E6A2D1FC-6A46-2D27-B246-1AAEE6CB2048}"/>
                </a:ext>
              </a:extLst>
            </p:cNvPr>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718;p44">
              <a:extLst>
                <a:ext uri="{FF2B5EF4-FFF2-40B4-BE49-F238E27FC236}">
                  <a16:creationId xmlns:a16="http://schemas.microsoft.com/office/drawing/2014/main" id="{713FBCC8-7AFB-1AB5-B5A9-CDBBC2B9328E}"/>
                </a:ext>
              </a:extLst>
            </p:cNvPr>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719;p44">
              <a:extLst>
                <a:ext uri="{FF2B5EF4-FFF2-40B4-BE49-F238E27FC236}">
                  <a16:creationId xmlns:a16="http://schemas.microsoft.com/office/drawing/2014/main" id="{2A1D6D14-4EC0-11DC-5960-5D58B3ADCDF7}"/>
                </a:ext>
              </a:extLst>
            </p:cNvPr>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720;p44">
              <a:extLst>
                <a:ext uri="{FF2B5EF4-FFF2-40B4-BE49-F238E27FC236}">
                  <a16:creationId xmlns:a16="http://schemas.microsoft.com/office/drawing/2014/main" id="{C9A938D9-C601-0A79-A525-A9B2420A31A9}"/>
                </a:ext>
              </a:extLst>
            </p:cNvPr>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721;p44">
              <a:extLst>
                <a:ext uri="{FF2B5EF4-FFF2-40B4-BE49-F238E27FC236}">
                  <a16:creationId xmlns:a16="http://schemas.microsoft.com/office/drawing/2014/main" id="{B92E6575-0219-D616-E0D9-6645BF6FBC6F}"/>
                </a:ext>
              </a:extLst>
            </p:cNvPr>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722;p44">
              <a:extLst>
                <a:ext uri="{FF2B5EF4-FFF2-40B4-BE49-F238E27FC236}">
                  <a16:creationId xmlns:a16="http://schemas.microsoft.com/office/drawing/2014/main" id="{7D0E0A05-0061-42FA-BB38-D2F83C690604}"/>
                </a:ext>
              </a:extLst>
            </p:cNvPr>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723;p44">
              <a:extLst>
                <a:ext uri="{FF2B5EF4-FFF2-40B4-BE49-F238E27FC236}">
                  <a16:creationId xmlns:a16="http://schemas.microsoft.com/office/drawing/2014/main" id="{2E009CEF-3F16-FA52-97D8-6E4F4CCA7D3A}"/>
                </a:ext>
              </a:extLst>
            </p:cNvPr>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724;p44">
              <a:extLst>
                <a:ext uri="{FF2B5EF4-FFF2-40B4-BE49-F238E27FC236}">
                  <a16:creationId xmlns:a16="http://schemas.microsoft.com/office/drawing/2014/main" id="{566C09CB-6B6D-4C16-811F-9C85FF3B9A90}"/>
                </a:ext>
              </a:extLst>
            </p:cNvPr>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725;p44">
              <a:extLst>
                <a:ext uri="{FF2B5EF4-FFF2-40B4-BE49-F238E27FC236}">
                  <a16:creationId xmlns:a16="http://schemas.microsoft.com/office/drawing/2014/main" id="{6EFE2C91-E2AF-31BB-7857-157195FD4DA3}"/>
                </a:ext>
              </a:extLst>
            </p:cNvPr>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726;p44">
              <a:extLst>
                <a:ext uri="{FF2B5EF4-FFF2-40B4-BE49-F238E27FC236}">
                  <a16:creationId xmlns:a16="http://schemas.microsoft.com/office/drawing/2014/main" id="{F25804AB-8355-2152-9AB6-A8BB8001F869}"/>
                </a:ext>
              </a:extLst>
            </p:cNvPr>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727;p44">
              <a:extLst>
                <a:ext uri="{FF2B5EF4-FFF2-40B4-BE49-F238E27FC236}">
                  <a16:creationId xmlns:a16="http://schemas.microsoft.com/office/drawing/2014/main" id="{E028E0C1-8DAD-6CD3-02F2-DF7DAC061491}"/>
                </a:ext>
              </a:extLst>
            </p:cNvPr>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728;p44">
              <a:extLst>
                <a:ext uri="{FF2B5EF4-FFF2-40B4-BE49-F238E27FC236}">
                  <a16:creationId xmlns:a16="http://schemas.microsoft.com/office/drawing/2014/main" id="{C04D0D68-7615-0B6C-F2F1-BE2AF0A99825}"/>
                </a:ext>
              </a:extLst>
            </p:cNvPr>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729;p44">
              <a:extLst>
                <a:ext uri="{FF2B5EF4-FFF2-40B4-BE49-F238E27FC236}">
                  <a16:creationId xmlns:a16="http://schemas.microsoft.com/office/drawing/2014/main" id="{8F4BF39C-62D9-95C9-F6C7-AADFA78AE565}"/>
                </a:ext>
              </a:extLst>
            </p:cNvPr>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730;p44">
              <a:extLst>
                <a:ext uri="{FF2B5EF4-FFF2-40B4-BE49-F238E27FC236}">
                  <a16:creationId xmlns:a16="http://schemas.microsoft.com/office/drawing/2014/main" id="{F22DC8C5-E6E0-C657-67FA-1944F84D59B4}"/>
                </a:ext>
              </a:extLst>
            </p:cNvPr>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731;p44">
              <a:extLst>
                <a:ext uri="{FF2B5EF4-FFF2-40B4-BE49-F238E27FC236}">
                  <a16:creationId xmlns:a16="http://schemas.microsoft.com/office/drawing/2014/main" id="{09C13DF3-1B1A-B2D4-DB05-8523F50569D5}"/>
                </a:ext>
              </a:extLst>
            </p:cNvPr>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732;p44">
              <a:extLst>
                <a:ext uri="{FF2B5EF4-FFF2-40B4-BE49-F238E27FC236}">
                  <a16:creationId xmlns:a16="http://schemas.microsoft.com/office/drawing/2014/main" id="{B3995E2E-2237-BF7C-7B21-6C61790C5196}"/>
                </a:ext>
              </a:extLst>
            </p:cNvPr>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733;p44">
              <a:extLst>
                <a:ext uri="{FF2B5EF4-FFF2-40B4-BE49-F238E27FC236}">
                  <a16:creationId xmlns:a16="http://schemas.microsoft.com/office/drawing/2014/main" id="{428722C3-845F-DC5A-6E2F-EB6A32730DC4}"/>
                </a:ext>
              </a:extLst>
            </p:cNvPr>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734;p44">
              <a:extLst>
                <a:ext uri="{FF2B5EF4-FFF2-40B4-BE49-F238E27FC236}">
                  <a16:creationId xmlns:a16="http://schemas.microsoft.com/office/drawing/2014/main" id="{392081F7-EFE1-FEBD-7EE1-2EE7C26F43BD}"/>
                </a:ext>
              </a:extLst>
            </p:cNvPr>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735;p44">
              <a:extLst>
                <a:ext uri="{FF2B5EF4-FFF2-40B4-BE49-F238E27FC236}">
                  <a16:creationId xmlns:a16="http://schemas.microsoft.com/office/drawing/2014/main" id="{F0FBF5C7-9503-A3E4-B5C9-CC8A65778DB0}"/>
                </a:ext>
              </a:extLst>
            </p:cNvPr>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736;p44">
              <a:extLst>
                <a:ext uri="{FF2B5EF4-FFF2-40B4-BE49-F238E27FC236}">
                  <a16:creationId xmlns:a16="http://schemas.microsoft.com/office/drawing/2014/main" id="{796837C2-B4EB-7E96-0946-F486A454E027}"/>
                </a:ext>
              </a:extLst>
            </p:cNvPr>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737;p44">
              <a:extLst>
                <a:ext uri="{FF2B5EF4-FFF2-40B4-BE49-F238E27FC236}">
                  <a16:creationId xmlns:a16="http://schemas.microsoft.com/office/drawing/2014/main" id="{25080098-18FF-0DBA-97B1-C39B1725EFC3}"/>
                </a:ext>
              </a:extLst>
            </p:cNvPr>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738;p44">
              <a:extLst>
                <a:ext uri="{FF2B5EF4-FFF2-40B4-BE49-F238E27FC236}">
                  <a16:creationId xmlns:a16="http://schemas.microsoft.com/office/drawing/2014/main" id="{815DF54E-2251-902C-B8AA-5C048BA8B346}"/>
                </a:ext>
              </a:extLst>
            </p:cNvPr>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739;p44">
              <a:extLst>
                <a:ext uri="{FF2B5EF4-FFF2-40B4-BE49-F238E27FC236}">
                  <a16:creationId xmlns:a16="http://schemas.microsoft.com/office/drawing/2014/main" id="{2E0B6CFC-7944-71D8-AD15-5BEFEBABEFBB}"/>
                </a:ext>
              </a:extLst>
            </p:cNvPr>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740;p44">
              <a:extLst>
                <a:ext uri="{FF2B5EF4-FFF2-40B4-BE49-F238E27FC236}">
                  <a16:creationId xmlns:a16="http://schemas.microsoft.com/office/drawing/2014/main" id="{5B462439-1596-DAD5-9525-AB95FCAA9493}"/>
                </a:ext>
              </a:extLst>
            </p:cNvPr>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741;p44">
              <a:extLst>
                <a:ext uri="{FF2B5EF4-FFF2-40B4-BE49-F238E27FC236}">
                  <a16:creationId xmlns:a16="http://schemas.microsoft.com/office/drawing/2014/main" id="{5EBF6BE1-BBBA-DCD8-3C02-1EFFB4F2A6A4}"/>
                </a:ext>
              </a:extLst>
            </p:cNvPr>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742;p44">
              <a:extLst>
                <a:ext uri="{FF2B5EF4-FFF2-40B4-BE49-F238E27FC236}">
                  <a16:creationId xmlns:a16="http://schemas.microsoft.com/office/drawing/2014/main" id="{1AB7B292-BF4B-BF2B-4621-DCA230D09AF7}"/>
                </a:ext>
              </a:extLst>
            </p:cNvPr>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743;p44">
              <a:extLst>
                <a:ext uri="{FF2B5EF4-FFF2-40B4-BE49-F238E27FC236}">
                  <a16:creationId xmlns:a16="http://schemas.microsoft.com/office/drawing/2014/main" id="{7B6CEEC4-5826-D552-74F4-DEB0D319FBEE}"/>
                </a:ext>
              </a:extLst>
            </p:cNvPr>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744;p44">
              <a:extLst>
                <a:ext uri="{FF2B5EF4-FFF2-40B4-BE49-F238E27FC236}">
                  <a16:creationId xmlns:a16="http://schemas.microsoft.com/office/drawing/2014/main" id="{9EE0AE1B-7AC9-DA1A-0A40-065C89A16C99}"/>
                </a:ext>
              </a:extLst>
            </p:cNvPr>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745;p44">
              <a:extLst>
                <a:ext uri="{FF2B5EF4-FFF2-40B4-BE49-F238E27FC236}">
                  <a16:creationId xmlns:a16="http://schemas.microsoft.com/office/drawing/2014/main" id="{6088249B-3F69-20D3-22F2-C2AB7349CA48}"/>
                </a:ext>
              </a:extLst>
            </p:cNvPr>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746;p44">
              <a:extLst>
                <a:ext uri="{FF2B5EF4-FFF2-40B4-BE49-F238E27FC236}">
                  <a16:creationId xmlns:a16="http://schemas.microsoft.com/office/drawing/2014/main" id="{1751781A-23C5-5182-1EAA-447AAEB60E27}"/>
                </a:ext>
              </a:extLst>
            </p:cNvPr>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747;p44">
              <a:extLst>
                <a:ext uri="{FF2B5EF4-FFF2-40B4-BE49-F238E27FC236}">
                  <a16:creationId xmlns:a16="http://schemas.microsoft.com/office/drawing/2014/main" id="{8B08ED21-52D1-F3D7-6BB7-D8A7FE043801}"/>
                </a:ext>
              </a:extLst>
            </p:cNvPr>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748;p44">
              <a:extLst>
                <a:ext uri="{FF2B5EF4-FFF2-40B4-BE49-F238E27FC236}">
                  <a16:creationId xmlns:a16="http://schemas.microsoft.com/office/drawing/2014/main" id="{D4F3EC90-1C35-8061-A0B2-7C6C04CC06F4}"/>
                </a:ext>
              </a:extLst>
            </p:cNvPr>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749;p44">
              <a:extLst>
                <a:ext uri="{FF2B5EF4-FFF2-40B4-BE49-F238E27FC236}">
                  <a16:creationId xmlns:a16="http://schemas.microsoft.com/office/drawing/2014/main" id="{FA4A20A9-C6C2-ECE7-CC70-DF7CB1DE5BDA}"/>
                </a:ext>
              </a:extLst>
            </p:cNvPr>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750;p44">
              <a:extLst>
                <a:ext uri="{FF2B5EF4-FFF2-40B4-BE49-F238E27FC236}">
                  <a16:creationId xmlns:a16="http://schemas.microsoft.com/office/drawing/2014/main" id="{CB46FBD8-C5DF-08BE-902D-B4541BB2017A}"/>
                </a:ext>
              </a:extLst>
            </p:cNvPr>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751;p44">
              <a:extLst>
                <a:ext uri="{FF2B5EF4-FFF2-40B4-BE49-F238E27FC236}">
                  <a16:creationId xmlns:a16="http://schemas.microsoft.com/office/drawing/2014/main" id="{DB82A62C-87AB-8B0C-7B70-5E5BB7228FF2}"/>
                </a:ext>
              </a:extLst>
            </p:cNvPr>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752;p44">
              <a:extLst>
                <a:ext uri="{FF2B5EF4-FFF2-40B4-BE49-F238E27FC236}">
                  <a16:creationId xmlns:a16="http://schemas.microsoft.com/office/drawing/2014/main" id="{45E703F2-4F6B-B36E-A500-66EB2C8F4013}"/>
                </a:ext>
              </a:extLst>
            </p:cNvPr>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753;p44">
              <a:extLst>
                <a:ext uri="{FF2B5EF4-FFF2-40B4-BE49-F238E27FC236}">
                  <a16:creationId xmlns:a16="http://schemas.microsoft.com/office/drawing/2014/main" id="{7976527E-DE32-AA20-C976-94A53556D960}"/>
                </a:ext>
              </a:extLst>
            </p:cNvPr>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754;p44">
              <a:extLst>
                <a:ext uri="{FF2B5EF4-FFF2-40B4-BE49-F238E27FC236}">
                  <a16:creationId xmlns:a16="http://schemas.microsoft.com/office/drawing/2014/main" id="{34CA1F6E-F94F-0C16-FDC6-A4E4BA031274}"/>
                </a:ext>
              </a:extLst>
            </p:cNvPr>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755;p44">
              <a:extLst>
                <a:ext uri="{FF2B5EF4-FFF2-40B4-BE49-F238E27FC236}">
                  <a16:creationId xmlns:a16="http://schemas.microsoft.com/office/drawing/2014/main" id="{A52976F6-09A6-8971-901C-398AAB5CF1B2}"/>
                </a:ext>
              </a:extLst>
            </p:cNvPr>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756;p44">
              <a:extLst>
                <a:ext uri="{FF2B5EF4-FFF2-40B4-BE49-F238E27FC236}">
                  <a16:creationId xmlns:a16="http://schemas.microsoft.com/office/drawing/2014/main" id="{CE3DF5E8-8CDC-4167-C513-10EA40F52E3E}"/>
                </a:ext>
              </a:extLst>
            </p:cNvPr>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757;p44">
              <a:extLst>
                <a:ext uri="{FF2B5EF4-FFF2-40B4-BE49-F238E27FC236}">
                  <a16:creationId xmlns:a16="http://schemas.microsoft.com/office/drawing/2014/main" id="{44C31CAC-5F04-29B6-63AD-046300ADDEB2}"/>
                </a:ext>
              </a:extLst>
            </p:cNvPr>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758;p44">
              <a:extLst>
                <a:ext uri="{FF2B5EF4-FFF2-40B4-BE49-F238E27FC236}">
                  <a16:creationId xmlns:a16="http://schemas.microsoft.com/office/drawing/2014/main" id="{01040593-7507-44CC-2788-A8D6E55A1DB3}"/>
                </a:ext>
              </a:extLst>
            </p:cNvPr>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759;p44">
              <a:extLst>
                <a:ext uri="{FF2B5EF4-FFF2-40B4-BE49-F238E27FC236}">
                  <a16:creationId xmlns:a16="http://schemas.microsoft.com/office/drawing/2014/main" id="{01DEF932-73A3-AEAB-B412-2B866B87B6D9}"/>
                </a:ext>
              </a:extLst>
            </p:cNvPr>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760;p44">
              <a:extLst>
                <a:ext uri="{FF2B5EF4-FFF2-40B4-BE49-F238E27FC236}">
                  <a16:creationId xmlns:a16="http://schemas.microsoft.com/office/drawing/2014/main" id="{4ED3CCAD-E3D9-6D0C-EB79-CA7EA031BD5B}"/>
                </a:ext>
              </a:extLst>
            </p:cNvPr>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1762;p44">
            <a:extLst>
              <a:ext uri="{FF2B5EF4-FFF2-40B4-BE49-F238E27FC236}">
                <a16:creationId xmlns:a16="http://schemas.microsoft.com/office/drawing/2014/main" id="{0827D4E7-0398-E33F-378C-1E88D18580FA}"/>
              </a:ext>
            </a:extLst>
          </p:cNvPr>
          <p:cNvGrpSpPr/>
          <p:nvPr/>
        </p:nvGrpSpPr>
        <p:grpSpPr>
          <a:xfrm>
            <a:off x="373086" y="1381261"/>
            <a:ext cx="1710463" cy="3314796"/>
            <a:chOff x="794725" y="1585024"/>
            <a:chExt cx="1710463" cy="3314796"/>
          </a:xfrm>
        </p:grpSpPr>
        <p:sp>
          <p:nvSpPr>
            <p:cNvPr id="633" name="Google Shape;1763;p44">
              <a:extLst>
                <a:ext uri="{FF2B5EF4-FFF2-40B4-BE49-F238E27FC236}">
                  <a16:creationId xmlns:a16="http://schemas.microsoft.com/office/drawing/2014/main" id="{81707AD8-51A8-1706-5476-25EC8B0F4B79}"/>
                </a:ext>
              </a:extLst>
            </p:cNvPr>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764;p44">
              <a:extLst>
                <a:ext uri="{FF2B5EF4-FFF2-40B4-BE49-F238E27FC236}">
                  <a16:creationId xmlns:a16="http://schemas.microsoft.com/office/drawing/2014/main" id="{17B8CA40-79B8-8EBF-DD49-10176D36736B}"/>
                </a:ext>
              </a:extLst>
            </p:cNvPr>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765;p44">
              <a:extLst>
                <a:ext uri="{FF2B5EF4-FFF2-40B4-BE49-F238E27FC236}">
                  <a16:creationId xmlns:a16="http://schemas.microsoft.com/office/drawing/2014/main" id="{6E5A3CE6-0FC7-82A8-05B9-5FD4B638A9F0}"/>
                </a:ext>
              </a:extLst>
            </p:cNvPr>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766;p44">
              <a:extLst>
                <a:ext uri="{FF2B5EF4-FFF2-40B4-BE49-F238E27FC236}">
                  <a16:creationId xmlns:a16="http://schemas.microsoft.com/office/drawing/2014/main" id="{BCBCFC23-3C83-08F3-2D90-F6931DEBFECB}"/>
                </a:ext>
              </a:extLst>
            </p:cNvPr>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767;p44">
              <a:extLst>
                <a:ext uri="{FF2B5EF4-FFF2-40B4-BE49-F238E27FC236}">
                  <a16:creationId xmlns:a16="http://schemas.microsoft.com/office/drawing/2014/main" id="{DCA23EBC-631E-36D9-91DE-2203EE157C66}"/>
                </a:ext>
              </a:extLst>
            </p:cNvPr>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768;p44">
              <a:extLst>
                <a:ext uri="{FF2B5EF4-FFF2-40B4-BE49-F238E27FC236}">
                  <a16:creationId xmlns:a16="http://schemas.microsoft.com/office/drawing/2014/main" id="{E45F2608-3A4A-32C5-77BC-05A3A50E543B}"/>
                </a:ext>
              </a:extLst>
            </p:cNvPr>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769;p44">
              <a:extLst>
                <a:ext uri="{FF2B5EF4-FFF2-40B4-BE49-F238E27FC236}">
                  <a16:creationId xmlns:a16="http://schemas.microsoft.com/office/drawing/2014/main" id="{A5BE41D9-6E9C-58B1-55C8-1D2766B95B83}"/>
                </a:ext>
              </a:extLst>
            </p:cNvPr>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770;p44">
              <a:extLst>
                <a:ext uri="{FF2B5EF4-FFF2-40B4-BE49-F238E27FC236}">
                  <a16:creationId xmlns:a16="http://schemas.microsoft.com/office/drawing/2014/main" id="{C4CF62E0-7556-71C5-DBDE-A1E5D578BCE7}"/>
                </a:ext>
              </a:extLst>
            </p:cNvPr>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771;p44">
              <a:extLst>
                <a:ext uri="{FF2B5EF4-FFF2-40B4-BE49-F238E27FC236}">
                  <a16:creationId xmlns:a16="http://schemas.microsoft.com/office/drawing/2014/main" id="{A98FE28B-1069-D230-3F05-CC4B58008EB7}"/>
                </a:ext>
              </a:extLst>
            </p:cNvPr>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772;p44">
              <a:extLst>
                <a:ext uri="{FF2B5EF4-FFF2-40B4-BE49-F238E27FC236}">
                  <a16:creationId xmlns:a16="http://schemas.microsoft.com/office/drawing/2014/main" id="{7CE019D1-2E0E-173B-89FF-F1AFA9714884}"/>
                </a:ext>
              </a:extLst>
            </p:cNvPr>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773;p44">
              <a:extLst>
                <a:ext uri="{FF2B5EF4-FFF2-40B4-BE49-F238E27FC236}">
                  <a16:creationId xmlns:a16="http://schemas.microsoft.com/office/drawing/2014/main" id="{FA56FE68-406B-E1DD-7AD9-3FE77E85D6EB}"/>
                </a:ext>
              </a:extLst>
            </p:cNvPr>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774;p44">
              <a:extLst>
                <a:ext uri="{FF2B5EF4-FFF2-40B4-BE49-F238E27FC236}">
                  <a16:creationId xmlns:a16="http://schemas.microsoft.com/office/drawing/2014/main" id="{8BCCA3B2-EBA8-5282-CF50-D8B450E836AE}"/>
                </a:ext>
              </a:extLst>
            </p:cNvPr>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775;p44">
              <a:extLst>
                <a:ext uri="{FF2B5EF4-FFF2-40B4-BE49-F238E27FC236}">
                  <a16:creationId xmlns:a16="http://schemas.microsoft.com/office/drawing/2014/main" id="{90EC16FB-5BCC-6E80-462D-C970CF46EA8C}"/>
                </a:ext>
              </a:extLst>
            </p:cNvPr>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776;p44">
              <a:extLst>
                <a:ext uri="{FF2B5EF4-FFF2-40B4-BE49-F238E27FC236}">
                  <a16:creationId xmlns:a16="http://schemas.microsoft.com/office/drawing/2014/main" id="{5BFFFA60-BB67-104F-F16E-545313161A29}"/>
                </a:ext>
              </a:extLst>
            </p:cNvPr>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77;p44">
              <a:extLst>
                <a:ext uri="{FF2B5EF4-FFF2-40B4-BE49-F238E27FC236}">
                  <a16:creationId xmlns:a16="http://schemas.microsoft.com/office/drawing/2014/main" id="{333AE590-BF61-759C-20ED-5E034A471F1B}"/>
                </a:ext>
              </a:extLst>
            </p:cNvPr>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78;p44">
              <a:extLst>
                <a:ext uri="{FF2B5EF4-FFF2-40B4-BE49-F238E27FC236}">
                  <a16:creationId xmlns:a16="http://schemas.microsoft.com/office/drawing/2014/main" id="{7F846CFC-4925-27A4-4A72-2BD76C5519C0}"/>
                </a:ext>
              </a:extLst>
            </p:cNvPr>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79;p44">
              <a:extLst>
                <a:ext uri="{FF2B5EF4-FFF2-40B4-BE49-F238E27FC236}">
                  <a16:creationId xmlns:a16="http://schemas.microsoft.com/office/drawing/2014/main" id="{F9789F84-1AC4-584C-A704-3DAEE38E01CF}"/>
                </a:ext>
              </a:extLst>
            </p:cNvPr>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80;p44">
              <a:extLst>
                <a:ext uri="{FF2B5EF4-FFF2-40B4-BE49-F238E27FC236}">
                  <a16:creationId xmlns:a16="http://schemas.microsoft.com/office/drawing/2014/main" id="{0A02B864-4A98-DF8A-5109-24C94087B7AF}"/>
                </a:ext>
              </a:extLst>
            </p:cNvPr>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81;p44">
              <a:extLst>
                <a:ext uri="{FF2B5EF4-FFF2-40B4-BE49-F238E27FC236}">
                  <a16:creationId xmlns:a16="http://schemas.microsoft.com/office/drawing/2014/main" id="{CBEDE182-6B5A-BE24-4926-B18917B1B6E8}"/>
                </a:ext>
              </a:extLst>
            </p:cNvPr>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82;p44">
              <a:extLst>
                <a:ext uri="{FF2B5EF4-FFF2-40B4-BE49-F238E27FC236}">
                  <a16:creationId xmlns:a16="http://schemas.microsoft.com/office/drawing/2014/main" id="{8C9098F5-56F1-103B-20DF-E3ADF50F6D83}"/>
                </a:ext>
              </a:extLst>
            </p:cNvPr>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83;p44">
              <a:extLst>
                <a:ext uri="{FF2B5EF4-FFF2-40B4-BE49-F238E27FC236}">
                  <a16:creationId xmlns:a16="http://schemas.microsoft.com/office/drawing/2014/main" id="{48924B9F-B86A-EA9E-479F-D4A1A0BCD061}"/>
                </a:ext>
              </a:extLst>
            </p:cNvPr>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84;p44">
              <a:extLst>
                <a:ext uri="{FF2B5EF4-FFF2-40B4-BE49-F238E27FC236}">
                  <a16:creationId xmlns:a16="http://schemas.microsoft.com/office/drawing/2014/main" id="{8F43E8BE-BFD1-1183-D88D-AA5CA67A9C14}"/>
                </a:ext>
              </a:extLst>
            </p:cNvPr>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85;p44">
              <a:extLst>
                <a:ext uri="{FF2B5EF4-FFF2-40B4-BE49-F238E27FC236}">
                  <a16:creationId xmlns:a16="http://schemas.microsoft.com/office/drawing/2014/main" id="{18E6E5A0-0321-6F90-4D64-6C9DC32CC411}"/>
                </a:ext>
              </a:extLst>
            </p:cNvPr>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86;p44">
              <a:extLst>
                <a:ext uri="{FF2B5EF4-FFF2-40B4-BE49-F238E27FC236}">
                  <a16:creationId xmlns:a16="http://schemas.microsoft.com/office/drawing/2014/main" id="{CE603A26-BE76-7600-5869-931C975339F9}"/>
                </a:ext>
              </a:extLst>
            </p:cNvPr>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87;p44">
              <a:extLst>
                <a:ext uri="{FF2B5EF4-FFF2-40B4-BE49-F238E27FC236}">
                  <a16:creationId xmlns:a16="http://schemas.microsoft.com/office/drawing/2014/main" id="{31DC0C17-5276-A6AA-FB9C-A133477D9F8F}"/>
                </a:ext>
              </a:extLst>
            </p:cNvPr>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88;p44">
              <a:extLst>
                <a:ext uri="{FF2B5EF4-FFF2-40B4-BE49-F238E27FC236}">
                  <a16:creationId xmlns:a16="http://schemas.microsoft.com/office/drawing/2014/main" id="{90DBDB7D-3D57-8186-6815-953D8DAD8104}"/>
                </a:ext>
              </a:extLst>
            </p:cNvPr>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89;p44">
              <a:extLst>
                <a:ext uri="{FF2B5EF4-FFF2-40B4-BE49-F238E27FC236}">
                  <a16:creationId xmlns:a16="http://schemas.microsoft.com/office/drawing/2014/main" id="{C915A02F-01E0-10BB-6A0B-8441FA3F6DB9}"/>
                </a:ext>
              </a:extLst>
            </p:cNvPr>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90;p44">
              <a:extLst>
                <a:ext uri="{FF2B5EF4-FFF2-40B4-BE49-F238E27FC236}">
                  <a16:creationId xmlns:a16="http://schemas.microsoft.com/office/drawing/2014/main" id="{A1F51B0B-5490-CC46-631D-A23C558FAA82}"/>
                </a:ext>
              </a:extLst>
            </p:cNvPr>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91;p44">
              <a:extLst>
                <a:ext uri="{FF2B5EF4-FFF2-40B4-BE49-F238E27FC236}">
                  <a16:creationId xmlns:a16="http://schemas.microsoft.com/office/drawing/2014/main" id="{6E4D222E-F8D4-4743-7192-B4648194463C}"/>
                </a:ext>
              </a:extLst>
            </p:cNvPr>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92;p44">
              <a:extLst>
                <a:ext uri="{FF2B5EF4-FFF2-40B4-BE49-F238E27FC236}">
                  <a16:creationId xmlns:a16="http://schemas.microsoft.com/office/drawing/2014/main" id="{99700D08-C8AF-A903-9A94-1C760F45B8C4}"/>
                </a:ext>
              </a:extLst>
            </p:cNvPr>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93;p44">
              <a:extLst>
                <a:ext uri="{FF2B5EF4-FFF2-40B4-BE49-F238E27FC236}">
                  <a16:creationId xmlns:a16="http://schemas.microsoft.com/office/drawing/2014/main" id="{8A365448-5D2F-2FED-5E4C-39B43B1A7E02}"/>
                </a:ext>
              </a:extLst>
            </p:cNvPr>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94;p44">
              <a:extLst>
                <a:ext uri="{FF2B5EF4-FFF2-40B4-BE49-F238E27FC236}">
                  <a16:creationId xmlns:a16="http://schemas.microsoft.com/office/drawing/2014/main" id="{D10D26E0-93CD-92CE-C5DA-FF7EC6AC69F7}"/>
                </a:ext>
              </a:extLst>
            </p:cNvPr>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95;p44">
              <a:extLst>
                <a:ext uri="{FF2B5EF4-FFF2-40B4-BE49-F238E27FC236}">
                  <a16:creationId xmlns:a16="http://schemas.microsoft.com/office/drawing/2014/main" id="{6C165031-E9F0-B865-4E17-4BF9A38EF24A}"/>
                </a:ext>
              </a:extLst>
            </p:cNvPr>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96;p44">
              <a:extLst>
                <a:ext uri="{FF2B5EF4-FFF2-40B4-BE49-F238E27FC236}">
                  <a16:creationId xmlns:a16="http://schemas.microsoft.com/office/drawing/2014/main" id="{1B525100-1470-E8EA-128F-A46059321286}"/>
                </a:ext>
              </a:extLst>
            </p:cNvPr>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97;p44">
              <a:extLst>
                <a:ext uri="{FF2B5EF4-FFF2-40B4-BE49-F238E27FC236}">
                  <a16:creationId xmlns:a16="http://schemas.microsoft.com/office/drawing/2014/main" id="{559E0D7A-9BD6-F623-B31C-3A02A05172FD}"/>
                </a:ext>
              </a:extLst>
            </p:cNvPr>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98;p44">
              <a:extLst>
                <a:ext uri="{FF2B5EF4-FFF2-40B4-BE49-F238E27FC236}">
                  <a16:creationId xmlns:a16="http://schemas.microsoft.com/office/drawing/2014/main" id="{B635401A-447B-75C5-84B8-05D5D0BFBFFC}"/>
                </a:ext>
              </a:extLst>
            </p:cNvPr>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99;p44">
              <a:extLst>
                <a:ext uri="{FF2B5EF4-FFF2-40B4-BE49-F238E27FC236}">
                  <a16:creationId xmlns:a16="http://schemas.microsoft.com/office/drawing/2014/main" id="{657E6315-2905-9EB0-57DE-FCFCD155AF7F}"/>
                </a:ext>
              </a:extLst>
            </p:cNvPr>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800;p44">
              <a:extLst>
                <a:ext uri="{FF2B5EF4-FFF2-40B4-BE49-F238E27FC236}">
                  <a16:creationId xmlns:a16="http://schemas.microsoft.com/office/drawing/2014/main" id="{887620AA-912D-5F80-C217-BB2EA5771869}"/>
                </a:ext>
              </a:extLst>
            </p:cNvPr>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801;p44">
              <a:extLst>
                <a:ext uri="{FF2B5EF4-FFF2-40B4-BE49-F238E27FC236}">
                  <a16:creationId xmlns:a16="http://schemas.microsoft.com/office/drawing/2014/main" id="{2F95FD62-3D9F-483B-1B12-E1437AAC103B}"/>
                </a:ext>
              </a:extLst>
            </p:cNvPr>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802;p44">
              <a:extLst>
                <a:ext uri="{FF2B5EF4-FFF2-40B4-BE49-F238E27FC236}">
                  <a16:creationId xmlns:a16="http://schemas.microsoft.com/office/drawing/2014/main" id="{AE019787-0BF9-8353-7CBB-C6703D60D018}"/>
                </a:ext>
              </a:extLst>
            </p:cNvPr>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803;p44">
              <a:extLst>
                <a:ext uri="{FF2B5EF4-FFF2-40B4-BE49-F238E27FC236}">
                  <a16:creationId xmlns:a16="http://schemas.microsoft.com/office/drawing/2014/main" id="{243AB856-7324-4433-EEAD-848D80A35075}"/>
                </a:ext>
              </a:extLst>
            </p:cNvPr>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804;p44">
              <a:extLst>
                <a:ext uri="{FF2B5EF4-FFF2-40B4-BE49-F238E27FC236}">
                  <a16:creationId xmlns:a16="http://schemas.microsoft.com/office/drawing/2014/main" id="{0589A213-E254-BF21-07DF-FD2CE2C5ADA0}"/>
                </a:ext>
              </a:extLst>
            </p:cNvPr>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805;p44">
              <a:extLst>
                <a:ext uri="{FF2B5EF4-FFF2-40B4-BE49-F238E27FC236}">
                  <a16:creationId xmlns:a16="http://schemas.microsoft.com/office/drawing/2014/main" id="{D4E0A25A-20DE-88F1-386C-1BF8A51D9A4E}"/>
                </a:ext>
              </a:extLst>
            </p:cNvPr>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806;p44">
              <a:extLst>
                <a:ext uri="{FF2B5EF4-FFF2-40B4-BE49-F238E27FC236}">
                  <a16:creationId xmlns:a16="http://schemas.microsoft.com/office/drawing/2014/main" id="{3F0995AF-CED5-36A9-2FD3-D4D77038E397}"/>
                </a:ext>
              </a:extLst>
            </p:cNvPr>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807;p44">
              <a:extLst>
                <a:ext uri="{FF2B5EF4-FFF2-40B4-BE49-F238E27FC236}">
                  <a16:creationId xmlns:a16="http://schemas.microsoft.com/office/drawing/2014/main" id="{62530CA1-5050-3FB2-DEB4-15324241636D}"/>
                </a:ext>
              </a:extLst>
            </p:cNvPr>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808;p44">
              <a:extLst>
                <a:ext uri="{FF2B5EF4-FFF2-40B4-BE49-F238E27FC236}">
                  <a16:creationId xmlns:a16="http://schemas.microsoft.com/office/drawing/2014/main" id="{2F5EF1A1-02C1-7995-33E4-26EA101A0EBE}"/>
                </a:ext>
              </a:extLst>
            </p:cNvPr>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809;p44">
              <a:extLst>
                <a:ext uri="{FF2B5EF4-FFF2-40B4-BE49-F238E27FC236}">
                  <a16:creationId xmlns:a16="http://schemas.microsoft.com/office/drawing/2014/main" id="{70EED809-F597-652D-DF36-B398D293A2B4}"/>
                </a:ext>
              </a:extLst>
            </p:cNvPr>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810;p44">
              <a:extLst>
                <a:ext uri="{FF2B5EF4-FFF2-40B4-BE49-F238E27FC236}">
                  <a16:creationId xmlns:a16="http://schemas.microsoft.com/office/drawing/2014/main" id="{50EE9FB2-B6E6-1FAB-4932-9C5EC714F6EE}"/>
                </a:ext>
              </a:extLst>
            </p:cNvPr>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811;p44">
              <a:extLst>
                <a:ext uri="{FF2B5EF4-FFF2-40B4-BE49-F238E27FC236}">
                  <a16:creationId xmlns:a16="http://schemas.microsoft.com/office/drawing/2014/main" id="{9E0DF03A-BCF1-8ECF-FD13-F43728B55084}"/>
                </a:ext>
              </a:extLst>
            </p:cNvPr>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812;p44">
              <a:extLst>
                <a:ext uri="{FF2B5EF4-FFF2-40B4-BE49-F238E27FC236}">
                  <a16:creationId xmlns:a16="http://schemas.microsoft.com/office/drawing/2014/main" id="{A54E2B1F-9B54-376C-C6C2-4CA70AFC9BEF}"/>
                </a:ext>
              </a:extLst>
            </p:cNvPr>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813;p44">
              <a:extLst>
                <a:ext uri="{FF2B5EF4-FFF2-40B4-BE49-F238E27FC236}">
                  <a16:creationId xmlns:a16="http://schemas.microsoft.com/office/drawing/2014/main" id="{727E42E3-1753-0A56-02BE-73B76343D201}"/>
                </a:ext>
              </a:extLst>
            </p:cNvPr>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814;p44">
              <a:extLst>
                <a:ext uri="{FF2B5EF4-FFF2-40B4-BE49-F238E27FC236}">
                  <a16:creationId xmlns:a16="http://schemas.microsoft.com/office/drawing/2014/main" id="{E5D807F2-FCA1-CEDB-46A0-D40E31843CA8}"/>
                </a:ext>
              </a:extLst>
            </p:cNvPr>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815;p44">
              <a:extLst>
                <a:ext uri="{FF2B5EF4-FFF2-40B4-BE49-F238E27FC236}">
                  <a16:creationId xmlns:a16="http://schemas.microsoft.com/office/drawing/2014/main" id="{A60D1DCE-8CE4-F055-2782-BF449FDBBE18}"/>
                </a:ext>
              </a:extLst>
            </p:cNvPr>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816;p44">
              <a:extLst>
                <a:ext uri="{FF2B5EF4-FFF2-40B4-BE49-F238E27FC236}">
                  <a16:creationId xmlns:a16="http://schemas.microsoft.com/office/drawing/2014/main" id="{D7455B2E-C0C8-DA5A-C619-3B39E8369D2A}"/>
                </a:ext>
              </a:extLst>
            </p:cNvPr>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817;p44">
              <a:extLst>
                <a:ext uri="{FF2B5EF4-FFF2-40B4-BE49-F238E27FC236}">
                  <a16:creationId xmlns:a16="http://schemas.microsoft.com/office/drawing/2014/main" id="{BF979407-5AA7-2D2E-34D5-CE761D7F05D1}"/>
                </a:ext>
              </a:extLst>
            </p:cNvPr>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818;p44">
              <a:extLst>
                <a:ext uri="{FF2B5EF4-FFF2-40B4-BE49-F238E27FC236}">
                  <a16:creationId xmlns:a16="http://schemas.microsoft.com/office/drawing/2014/main" id="{D908E078-955F-D57B-62E7-90601BF8069A}"/>
                </a:ext>
              </a:extLst>
            </p:cNvPr>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819;p44">
              <a:extLst>
                <a:ext uri="{FF2B5EF4-FFF2-40B4-BE49-F238E27FC236}">
                  <a16:creationId xmlns:a16="http://schemas.microsoft.com/office/drawing/2014/main" id="{C5E0C592-E528-95E4-C13C-FA535B092A76}"/>
                </a:ext>
              </a:extLst>
            </p:cNvPr>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820;p44">
              <a:extLst>
                <a:ext uri="{FF2B5EF4-FFF2-40B4-BE49-F238E27FC236}">
                  <a16:creationId xmlns:a16="http://schemas.microsoft.com/office/drawing/2014/main" id="{2A87C293-6BE8-57FE-DD5E-182C376CC624}"/>
                </a:ext>
              </a:extLst>
            </p:cNvPr>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821;p44">
              <a:extLst>
                <a:ext uri="{FF2B5EF4-FFF2-40B4-BE49-F238E27FC236}">
                  <a16:creationId xmlns:a16="http://schemas.microsoft.com/office/drawing/2014/main" id="{6BB4A02B-FDF7-7FC2-4584-C07107CB6EF2}"/>
                </a:ext>
              </a:extLst>
            </p:cNvPr>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822;p44">
              <a:extLst>
                <a:ext uri="{FF2B5EF4-FFF2-40B4-BE49-F238E27FC236}">
                  <a16:creationId xmlns:a16="http://schemas.microsoft.com/office/drawing/2014/main" id="{67F521F9-04F6-5648-A189-0F35C179F00E}"/>
                </a:ext>
              </a:extLst>
            </p:cNvPr>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823;p44">
              <a:extLst>
                <a:ext uri="{FF2B5EF4-FFF2-40B4-BE49-F238E27FC236}">
                  <a16:creationId xmlns:a16="http://schemas.microsoft.com/office/drawing/2014/main" id="{AECCC00B-F5E3-9F75-94AE-887AD2D5B9FD}"/>
                </a:ext>
              </a:extLst>
            </p:cNvPr>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824;p44">
              <a:extLst>
                <a:ext uri="{FF2B5EF4-FFF2-40B4-BE49-F238E27FC236}">
                  <a16:creationId xmlns:a16="http://schemas.microsoft.com/office/drawing/2014/main" id="{63F02E56-AA8B-6A5B-D781-B8B6061A7F6E}"/>
                </a:ext>
              </a:extLst>
            </p:cNvPr>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825;p44">
              <a:extLst>
                <a:ext uri="{FF2B5EF4-FFF2-40B4-BE49-F238E27FC236}">
                  <a16:creationId xmlns:a16="http://schemas.microsoft.com/office/drawing/2014/main" id="{E4E121BD-EDE0-3E42-5082-5CBD2C42A344}"/>
                </a:ext>
              </a:extLst>
            </p:cNvPr>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826;p44">
              <a:extLst>
                <a:ext uri="{FF2B5EF4-FFF2-40B4-BE49-F238E27FC236}">
                  <a16:creationId xmlns:a16="http://schemas.microsoft.com/office/drawing/2014/main" id="{F3EA5A16-474D-8941-6506-9CB8ED7BA3A7}"/>
                </a:ext>
              </a:extLst>
            </p:cNvPr>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827;p44">
              <a:extLst>
                <a:ext uri="{FF2B5EF4-FFF2-40B4-BE49-F238E27FC236}">
                  <a16:creationId xmlns:a16="http://schemas.microsoft.com/office/drawing/2014/main" id="{809DB688-C7D3-96B5-E3F7-5FDB1817E141}"/>
                </a:ext>
              </a:extLst>
            </p:cNvPr>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828;p44">
              <a:extLst>
                <a:ext uri="{FF2B5EF4-FFF2-40B4-BE49-F238E27FC236}">
                  <a16:creationId xmlns:a16="http://schemas.microsoft.com/office/drawing/2014/main" id="{29F613BE-FEFE-2E6B-7508-9C97E2EDE26D}"/>
                </a:ext>
              </a:extLst>
            </p:cNvPr>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829;p44">
              <a:extLst>
                <a:ext uri="{FF2B5EF4-FFF2-40B4-BE49-F238E27FC236}">
                  <a16:creationId xmlns:a16="http://schemas.microsoft.com/office/drawing/2014/main" id="{ED2703D4-304A-AD88-958D-8C0D90456B17}"/>
                </a:ext>
              </a:extLst>
            </p:cNvPr>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830;p44">
              <a:extLst>
                <a:ext uri="{FF2B5EF4-FFF2-40B4-BE49-F238E27FC236}">
                  <a16:creationId xmlns:a16="http://schemas.microsoft.com/office/drawing/2014/main" id="{733902F1-6390-2C5D-AB5D-FB468F0E1322}"/>
                </a:ext>
              </a:extLst>
            </p:cNvPr>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831;p44">
              <a:extLst>
                <a:ext uri="{FF2B5EF4-FFF2-40B4-BE49-F238E27FC236}">
                  <a16:creationId xmlns:a16="http://schemas.microsoft.com/office/drawing/2014/main" id="{EC0B6031-217D-3009-B6CA-00E3145AE10A}"/>
                </a:ext>
              </a:extLst>
            </p:cNvPr>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832;p44">
              <a:extLst>
                <a:ext uri="{FF2B5EF4-FFF2-40B4-BE49-F238E27FC236}">
                  <a16:creationId xmlns:a16="http://schemas.microsoft.com/office/drawing/2014/main" id="{09080D4D-0055-B050-6FED-B368C5F58A7F}"/>
                </a:ext>
              </a:extLst>
            </p:cNvPr>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833;p44">
              <a:extLst>
                <a:ext uri="{FF2B5EF4-FFF2-40B4-BE49-F238E27FC236}">
                  <a16:creationId xmlns:a16="http://schemas.microsoft.com/office/drawing/2014/main" id="{A3DCC579-2692-E7A4-8202-3D7B07B6131B}"/>
                </a:ext>
              </a:extLst>
            </p:cNvPr>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834;p44">
              <a:extLst>
                <a:ext uri="{FF2B5EF4-FFF2-40B4-BE49-F238E27FC236}">
                  <a16:creationId xmlns:a16="http://schemas.microsoft.com/office/drawing/2014/main" id="{1A15C063-4C9C-4E2A-61EA-9CA409BDA197}"/>
                </a:ext>
              </a:extLst>
            </p:cNvPr>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835;p44">
              <a:extLst>
                <a:ext uri="{FF2B5EF4-FFF2-40B4-BE49-F238E27FC236}">
                  <a16:creationId xmlns:a16="http://schemas.microsoft.com/office/drawing/2014/main" id="{CD9E2EB8-A375-4493-E1D1-FE2845C07D37}"/>
                </a:ext>
              </a:extLst>
            </p:cNvPr>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836;p44">
              <a:extLst>
                <a:ext uri="{FF2B5EF4-FFF2-40B4-BE49-F238E27FC236}">
                  <a16:creationId xmlns:a16="http://schemas.microsoft.com/office/drawing/2014/main" id="{A452D757-F657-55B4-E7F7-77092F57F0FA}"/>
                </a:ext>
              </a:extLst>
            </p:cNvPr>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837;p44">
              <a:extLst>
                <a:ext uri="{FF2B5EF4-FFF2-40B4-BE49-F238E27FC236}">
                  <a16:creationId xmlns:a16="http://schemas.microsoft.com/office/drawing/2014/main" id="{26F22DDA-A680-AB88-E2D5-142D9374AC80}"/>
                </a:ext>
              </a:extLst>
            </p:cNvPr>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838;p44">
              <a:extLst>
                <a:ext uri="{FF2B5EF4-FFF2-40B4-BE49-F238E27FC236}">
                  <a16:creationId xmlns:a16="http://schemas.microsoft.com/office/drawing/2014/main" id="{29123C56-5535-1F90-998C-9B7953BCB08E}"/>
                </a:ext>
              </a:extLst>
            </p:cNvPr>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839;p44">
              <a:extLst>
                <a:ext uri="{FF2B5EF4-FFF2-40B4-BE49-F238E27FC236}">
                  <a16:creationId xmlns:a16="http://schemas.microsoft.com/office/drawing/2014/main" id="{09B04BC3-5705-38F2-1C90-7424D2C4AFE7}"/>
                </a:ext>
              </a:extLst>
            </p:cNvPr>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840;p44">
              <a:extLst>
                <a:ext uri="{FF2B5EF4-FFF2-40B4-BE49-F238E27FC236}">
                  <a16:creationId xmlns:a16="http://schemas.microsoft.com/office/drawing/2014/main" id="{6670B31D-5911-6AC8-A4BB-8087185752C0}"/>
                </a:ext>
              </a:extLst>
            </p:cNvPr>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841;p44">
              <a:extLst>
                <a:ext uri="{FF2B5EF4-FFF2-40B4-BE49-F238E27FC236}">
                  <a16:creationId xmlns:a16="http://schemas.microsoft.com/office/drawing/2014/main" id="{7A4797EC-0CA4-A61D-C86A-8246BCF0A639}"/>
                </a:ext>
              </a:extLst>
            </p:cNvPr>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842;p44">
              <a:extLst>
                <a:ext uri="{FF2B5EF4-FFF2-40B4-BE49-F238E27FC236}">
                  <a16:creationId xmlns:a16="http://schemas.microsoft.com/office/drawing/2014/main" id="{630DC99E-F568-E610-ED75-873EDA655645}"/>
                </a:ext>
              </a:extLst>
            </p:cNvPr>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843;p44">
              <a:extLst>
                <a:ext uri="{FF2B5EF4-FFF2-40B4-BE49-F238E27FC236}">
                  <a16:creationId xmlns:a16="http://schemas.microsoft.com/office/drawing/2014/main" id="{482DF32F-320E-B8B1-4F92-561138486D16}"/>
                </a:ext>
              </a:extLst>
            </p:cNvPr>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844;p44">
              <a:extLst>
                <a:ext uri="{FF2B5EF4-FFF2-40B4-BE49-F238E27FC236}">
                  <a16:creationId xmlns:a16="http://schemas.microsoft.com/office/drawing/2014/main" id="{B19069E0-193B-0184-CCD4-5985A16AB7AF}"/>
                </a:ext>
              </a:extLst>
            </p:cNvPr>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845;p44">
              <a:extLst>
                <a:ext uri="{FF2B5EF4-FFF2-40B4-BE49-F238E27FC236}">
                  <a16:creationId xmlns:a16="http://schemas.microsoft.com/office/drawing/2014/main" id="{D4E85FA4-9840-94F0-350A-40F556328BFD}"/>
                </a:ext>
              </a:extLst>
            </p:cNvPr>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846;p44">
              <a:extLst>
                <a:ext uri="{FF2B5EF4-FFF2-40B4-BE49-F238E27FC236}">
                  <a16:creationId xmlns:a16="http://schemas.microsoft.com/office/drawing/2014/main" id="{BED1D6D9-6EC1-E477-25C6-2CD06D3C7942}"/>
                </a:ext>
              </a:extLst>
            </p:cNvPr>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5" name="Picture 614" descr="A blue key with a black border&#10;&#10;Description automatically generated">
            <a:extLst>
              <a:ext uri="{FF2B5EF4-FFF2-40B4-BE49-F238E27FC236}">
                <a16:creationId xmlns:a16="http://schemas.microsoft.com/office/drawing/2014/main" id="{86C1C585-C952-22D7-FBB2-2571AB63D583}"/>
              </a:ext>
            </a:extLst>
          </p:cNvPr>
          <p:cNvPicPr>
            <a:picLocks noChangeAspect="1"/>
          </p:cNvPicPr>
          <p:nvPr/>
        </p:nvPicPr>
        <p:blipFill>
          <a:blip r:embed="rId3"/>
          <a:stretch>
            <a:fillRect/>
          </a:stretch>
        </p:blipFill>
        <p:spPr>
          <a:xfrm>
            <a:off x="5495945" y="1511373"/>
            <a:ext cx="978874" cy="978874"/>
          </a:xfrm>
          <a:prstGeom prst="rect">
            <a:avLst/>
          </a:prstGeom>
        </p:spPr>
      </p:pic>
      <p:pic>
        <p:nvPicPr>
          <p:cNvPr id="616" name="Picture 615" descr="A red key with a black border&#10;&#10;Description automatically generated">
            <a:extLst>
              <a:ext uri="{FF2B5EF4-FFF2-40B4-BE49-F238E27FC236}">
                <a16:creationId xmlns:a16="http://schemas.microsoft.com/office/drawing/2014/main" id="{5A43085E-32C3-7687-170D-1C6C1B0FC518}"/>
              </a:ext>
            </a:extLst>
          </p:cNvPr>
          <p:cNvPicPr>
            <a:picLocks noChangeAspect="1"/>
          </p:cNvPicPr>
          <p:nvPr/>
        </p:nvPicPr>
        <p:blipFill>
          <a:blip r:embed="rId4"/>
          <a:stretch>
            <a:fillRect/>
          </a:stretch>
        </p:blipFill>
        <p:spPr>
          <a:xfrm>
            <a:off x="2154647" y="2880615"/>
            <a:ext cx="978874" cy="978874"/>
          </a:xfrm>
          <a:prstGeom prst="rect">
            <a:avLst/>
          </a:prstGeom>
        </p:spPr>
      </p:pic>
      <p:pic>
        <p:nvPicPr>
          <p:cNvPr id="617" name="Picture 616" descr="A blue key with a black border&#10;&#10;Description automatically generated">
            <a:extLst>
              <a:ext uri="{FF2B5EF4-FFF2-40B4-BE49-F238E27FC236}">
                <a16:creationId xmlns:a16="http://schemas.microsoft.com/office/drawing/2014/main" id="{20DB2E5E-E326-D1ED-7D9A-9A9FAB29DBA7}"/>
              </a:ext>
            </a:extLst>
          </p:cNvPr>
          <p:cNvPicPr>
            <a:picLocks noChangeAspect="1"/>
          </p:cNvPicPr>
          <p:nvPr/>
        </p:nvPicPr>
        <p:blipFill>
          <a:blip r:embed="rId3">
            <a:duotone>
              <a:prstClr val="black"/>
              <a:schemeClr val="accent2">
                <a:tint val="45000"/>
                <a:satMod val="400000"/>
              </a:schemeClr>
            </a:duotone>
          </a:blip>
          <a:stretch>
            <a:fillRect/>
          </a:stretch>
        </p:blipFill>
        <p:spPr>
          <a:xfrm>
            <a:off x="2154647" y="1592876"/>
            <a:ext cx="978874" cy="978874"/>
          </a:xfrm>
          <a:prstGeom prst="rect">
            <a:avLst/>
          </a:prstGeom>
        </p:spPr>
      </p:pic>
      <p:pic>
        <p:nvPicPr>
          <p:cNvPr id="618" name="Picture 617" descr="A red key with a black border&#10;&#10;Description automatically generated">
            <a:extLst>
              <a:ext uri="{FF2B5EF4-FFF2-40B4-BE49-F238E27FC236}">
                <a16:creationId xmlns:a16="http://schemas.microsoft.com/office/drawing/2014/main" id="{10EF7270-FD95-DC4B-0AD1-EEF42827D040}"/>
              </a:ext>
            </a:extLst>
          </p:cNvPr>
          <p:cNvPicPr>
            <a:picLocks noChangeAspect="1"/>
          </p:cNvPicPr>
          <p:nvPr/>
        </p:nvPicPr>
        <p:blipFill>
          <a:blip r:embed="rId4">
            <a:duotone>
              <a:schemeClr val="accent1">
                <a:shade val="45000"/>
                <a:satMod val="135000"/>
              </a:schemeClr>
              <a:prstClr val="white"/>
            </a:duotone>
          </a:blip>
          <a:stretch>
            <a:fillRect/>
          </a:stretch>
        </p:blipFill>
        <p:spPr>
          <a:xfrm>
            <a:off x="5495945" y="2880615"/>
            <a:ext cx="978874" cy="978874"/>
          </a:xfrm>
          <a:prstGeom prst="rect">
            <a:avLst/>
          </a:prstGeom>
        </p:spPr>
      </p:pic>
      <p:sp>
        <p:nvSpPr>
          <p:cNvPr id="613" name="Google Shape;913;p38">
            <a:extLst>
              <a:ext uri="{FF2B5EF4-FFF2-40B4-BE49-F238E27FC236}">
                <a16:creationId xmlns:a16="http://schemas.microsoft.com/office/drawing/2014/main" id="{C53B0429-F9BD-08F1-1EDB-C3C0D042FE0A}"/>
              </a:ext>
            </a:extLst>
          </p:cNvPr>
          <p:cNvSpPr txBox="1">
            <a:spLocks noGrp="1"/>
          </p:cNvSpPr>
          <p:nvPr>
            <p:ph type="body" idx="1"/>
          </p:nvPr>
        </p:nvSpPr>
        <p:spPr>
          <a:xfrm>
            <a:off x="3174521" y="1218146"/>
            <a:ext cx="2248619" cy="14728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H" dirty="0" err="1"/>
              <a:t>Jetzt</a:t>
            </a:r>
            <a:r>
              <a:rPr lang="en-CH" dirty="0"/>
              <a:t> </a:t>
            </a:r>
            <a:r>
              <a:rPr lang="en-CH" dirty="0" err="1"/>
              <a:t>können</a:t>
            </a:r>
            <a:r>
              <a:rPr lang="en-CH" dirty="0"/>
              <a:t> </a:t>
            </a:r>
            <a:r>
              <a:rPr lang="en-CH" dirty="0" err="1"/>
              <a:t>Nachrichten</a:t>
            </a:r>
            <a:r>
              <a:rPr lang="en-CH" dirty="0"/>
              <a:t> </a:t>
            </a:r>
            <a:r>
              <a:rPr lang="en-CH" dirty="0" err="1"/>
              <a:t>sicher</a:t>
            </a:r>
            <a:r>
              <a:rPr lang="en-CH" dirty="0"/>
              <a:t> </a:t>
            </a:r>
            <a:r>
              <a:rPr lang="en-CH" dirty="0" err="1"/>
              <a:t>verschlüsselt</a:t>
            </a:r>
            <a:r>
              <a:rPr lang="en-CH" dirty="0"/>
              <a:t> </a:t>
            </a:r>
            <a:r>
              <a:rPr lang="en-CH" dirty="0" err="1"/>
              <a:t>ausgetauscht</a:t>
            </a:r>
            <a:r>
              <a:rPr lang="en-CH" dirty="0"/>
              <a:t> </a:t>
            </a:r>
            <a:r>
              <a:rPr lang="en-CH" dirty="0" err="1"/>
              <a:t>werden</a:t>
            </a:r>
            <a:r>
              <a:rPr lang="en-CH" dirty="0"/>
              <a:t>.</a:t>
            </a:r>
            <a:endParaRPr dirty="0"/>
          </a:p>
        </p:txBody>
      </p:sp>
      <p:sp>
        <p:nvSpPr>
          <p:cNvPr id="614" name="Google Shape;914;p38">
            <a:extLst>
              <a:ext uri="{FF2B5EF4-FFF2-40B4-BE49-F238E27FC236}">
                <a16:creationId xmlns:a16="http://schemas.microsoft.com/office/drawing/2014/main" id="{BE24B8AD-FF18-E71A-98BF-ACC806B0DD4D}"/>
              </a:ext>
            </a:extLst>
          </p:cNvPr>
          <p:cNvSpPr txBox="1">
            <a:spLocks noGrp="1"/>
          </p:cNvSpPr>
          <p:nvPr>
            <p:ph type="title" idx="2"/>
          </p:nvPr>
        </p:nvSpPr>
        <p:spPr>
          <a:xfrm>
            <a:off x="3133521" y="744311"/>
            <a:ext cx="2980483" cy="53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H" sz="2800" dirty="0"/>
              <a:t>4. </a:t>
            </a:r>
            <a:r>
              <a:rPr lang="en-CH" sz="2800" dirty="0" err="1"/>
              <a:t>Sicherer</a:t>
            </a:r>
            <a:r>
              <a:rPr lang="en-CH" sz="2800" dirty="0"/>
              <a:t> Kanal</a:t>
            </a:r>
            <a:endParaRPr sz="2800" dirty="0"/>
          </a:p>
        </p:txBody>
      </p:sp>
    </p:spTree>
    <p:extLst>
      <p:ext uri="{BB962C8B-B14F-4D97-AF65-F5344CB8AC3E}">
        <p14:creationId xmlns:p14="http://schemas.microsoft.com/office/powerpoint/2010/main" val="2190175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1">
          <a:extLst>
            <a:ext uri="{FF2B5EF4-FFF2-40B4-BE49-F238E27FC236}">
              <a16:creationId xmlns:a16="http://schemas.microsoft.com/office/drawing/2014/main" id="{0547336E-94C7-7795-5A40-8C5620E9E6CE}"/>
            </a:ext>
          </a:extLst>
        </p:cNvPr>
        <p:cNvGrpSpPr/>
        <p:nvPr/>
      </p:nvGrpSpPr>
      <p:grpSpPr>
        <a:xfrm>
          <a:off x="0" y="0"/>
          <a:ext cx="0" cy="0"/>
          <a:chOff x="0" y="0"/>
          <a:chExt cx="0" cy="0"/>
        </a:xfrm>
      </p:grpSpPr>
      <p:sp>
        <p:nvSpPr>
          <p:cNvPr id="612" name="Google Shape;612;p35">
            <a:extLst>
              <a:ext uri="{FF2B5EF4-FFF2-40B4-BE49-F238E27FC236}">
                <a16:creationId xmlns:a16="http://schemas.microsoft.com/office/drawing/2014/main" id="{33869B51-6E31-925D-DECB-7A35797CCDCE}"/>
              </a:ext>
            </a:extLst>
          </p:cNvPr>
          <p:cNvSpPr txBox="1">
            <a:spLocks noGrp="1"/>
          </p:cNvSpPr>
          <p:nvPr>
            <p:ph type="title"/>
          </p:nvPr>
        </p:nvSpPr>
        <p:spPr>
          <a:xfrm>
            <a:off x="620874" y="26341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Alice &amp; Bob</a:t>
            </a:r>
            <a:endParaRPr sz="3200" b="1" dirty="0"/>
          </a:p>
        </p:txBody>
      </p:sp>
      <p:grpSp>
        <p:nvGrpSpPr>
          <p:cNvPr id="2" name="Google Shape;1653;p44">
            <a:extLst>
              <a:ext uri="{FF2B5EF4-FFF2-40B4-BE49-F238E27FC236}">
                <a16:creationId xmlns:a16="http://schemas.microsoft.com/office/drawing/2014/main" id="{40BF7DF4-789C-16B1-F1B3-E07B96C44760}"/>
              </a:ext>
            </a:extLst>
          </p:cNvPr>
          <p:cNvGrpSpPr/>
          <p:nvPr/>
        </p:nvGrpSpPr>
        <p:grpSpPr>
          <a:xfrm flipH="1">
            <a:off x="6423576" y="803113"/>
            <a:ext cx="2285012" cy="4128237"/>
            <a:chOff x="2360075" y="238275"/>
            <a:chExt cx="2899025" cy="5237550"/>
          </a:xfrm>
        </p:grpSpPr>
        <p:sp>
          <p:nvSpPr>
            <p:cNvPr id="3" name="Google Shape;1654;p44">
              <a:extLst>
                <a:ext uri="{FF2B5EF4-FFF2-40B4-BE49-F238E27FC236}">
                  <a16:creationId xmlns:a16="http://schemas.microsoft.com/office/drawing/2014/main" id="{CF950906-4FEF-FFC3-DD34-180EE2CFEBA7}"/>
                </a:ext>
              </a:extLst>
            </p:cNvPr>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5;p44">
              <a:extLst>
                <a:ext uri="{FF2B5EF4-FFF2-40B4-BE49-F238E27FC236}">
                  <a16:creationId xmlns:a16="http://schemas.microsoft.com/office/drawing/2014/main" id="{95EE4017-879B-347B-A31F-FCFDF0F5D006}"/>
                </a:ext>
              </a:extLst>
            </p:cNvPr>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6;p44">
              <a:extLst>
                <a:ext uri="{FF2B5EF4-FFF2-40B4-BE49-F238E27FC236}">
                  <a16:creationId xmlns:a16="http://schemas.microsoft.com/office/drawing/2014/main" id="{3A2283B8-8594-2272-646B-10DA8439BAB1}"/>
                </a:ext>
              </a:extLst>
            </p:cNvPr>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7;p44">
              <a:extLst>
                <a:ext uri="{FF2B5EF4-FFF2-40B4-BE49-F238E27FC236}">
                  <a16:creationId xmlns:a16="http://schemas.microsoft.com/office/drawing/2014/main" id="{20FD8F09-B998-3EDF-6EEB-A20E915864FC}"/>
                </a:ext>
              </a:extLst>
            </p:cNvPr>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8;p44">
              <a:extLst>
                <a:ext uri="{FF2B5EF4-FFF2-40B4-BE49-F238E27FC236}">
                  <a16:creationId xmlns:a16="http://schemas.microsoft.com/office/drawing/2014/main" id="{3578B8BA-8D85-7026-837E-E48C90F87BE7}"/>
                </a:ext>
              </a:extLst>
            </p:cNvPr>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9;p44">
              <a:extLst>
                <a:ext uri="{FF2B5EF4-FFF2-40B4-BE49-F238E27FC236}">
                  <a16:creationId xmlns:a16="http://schemas.microsoft.com/office/drawing/2014/main" id="{86A4F8CA-7C54-AA76-23E1-D93A477E82D9}"/>
                </a:ext>
              </a:extLst>
            </p:cNvPr>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0;p44">
              <a:extLst>
                <a:ext uri="{FF2B5EF4-FFF2-40B4-BE49-F238E27FC236}">
                  <a16:creationId xmlns:a16="http://schemas.microsoft.com/office/drawing/2014/main" id="{2E08F475-37BF-81F1-6207-DA22B73C8BB5}"/>
                </a:ext>
              </a:extLst>
            </p:cNvPr>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1;p44">
              <a:extLst>
                <a:ext uri="{FF2B5EF4-FFF2-40B4-BE49-F238E27FC236}">
                  <a16:creationId xmlns:a16="http://schemas.microsoft.com/office/drawing/2014/main" id="{909CB79A-CD4C-516C-5BE3-462FF0EB435E}"/>
                </a:ext>
              </a:extLst>
            </p:cNvPr>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2;p44">
              <a:extLst>
                <a:ext uri="{FF2B5EF4-FFF2-40B4-BE49-F238E27FC236}">
                  <a16:creationId xmlns:a16="http://schemas.microsoft.com/office/drawing/2014/main" id="{A6B3EFA5-5A7A-BC65-635A-6D92BC5602FE}"/>
                </a:ext>
              </a:extLst>
            </p:cNvPr>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3;p44">
              <a:extLst>
                <a:ext uri="{FF2B5EF4-FFF2-40B4-BE49-F238E27FC236}">
                  <a16:creationId xmlns:a16="http://schemas.microsoft.com/office/drawing/2014/main" id="{9FD417E3-CE3F-8488-2502-7A8E91419869}"/>
                </a:ext>
              </a:extLst>
            </p:cNvPr>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4;p44">
              <a:extLst>
                <a:ext uri="{FF2B5EF4-FFF2-40B4-BE49-F238E27FC236}">
                  <a16:creationId xmlns:a16="http://schemas.microsoft.com/office/drawing/2014/main" id="{64AF2510-D6B0-AC73-455C-AD5A7667FE5D}"/>
                </a:ext>
              </a:extLst>
            </p:cNvPr>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5;p44">
              <a:extLst>
                <a:ext uri="{FF2B5EF4-FFF2-40B4-BE49-F238E27FC236}">
                  <a16:creationId xmlns:a16="http://schemas.microsoft.com/office/drawing/2014/main" id="{5CF0FA5D-55C6-3898-B79D-503F263068FD}"/>
                </a:ext>
              </a:extLst>
            </p:cNvPr>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6;p44">
              <a:extLst>
                <a:ext uri="{FF2B5EF4-FFF2-40B4-BE49-F238E27FC236}">
                  <a16:creationId xmlns:a16="http://schemas.microsoft.com/office/drawing/2014/main" id="{8C47988C-B15F-3787-76F1-91969E4B7E0A}"/>
                </a:ext>
              </a:extLst>
            </p:cNvPr>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7;p44">
              <a:extLst>
                <a:ext uri="{FF2B5EF4-FFF2-40B4-BE49-F238E27FC236}">
                  <a16:creationId xmlns:a16="http://schemas.microsoft.com/office/drawing/2014/main" id="{CB543469-F551-79EC-AAAC-A4841CEB5D38}"/>
                </a:ext>
              </a:extLst>
            </p:cNvPr>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8;p44">
              <a:extLst>
                <a:ext uri="{FF2B5EF4-FFF2-40B4-BE49-F238E27FC236}">
                  <a16:creationId xmlns:a16="http://schemas.microsoft.com/office/drawing/2014/main" id="{4FD58425-E5A1-B195-83BA-BFA3077C0BBD}"/>
                </a:ext>
              </a:extLst>
            </p:cNvPr>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9;p44">
              <a:extLst>
                <a:ext uri="{FF2B5EF4-FFF2-40B4-BE49-F238E27FC236}">
                  <a16:creationId xmlns:a16="http://schemas.microsoft.com/office/drawing/2014/main" id="{0980FCAC-2E23-1297-1B80-1D893C9138D8}"/>
                </a:ext>
              </a:extLst>
            </p:cNvPr>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0;p44">
              <a:extLst>
                <a:ext uri="{FF2B5EF4-FFF2-40B4-BE49-F238E27FC236}">
                  <a16:creationId xmlns:a16="http://schemas.microsoft.com/office/drawing/2014/main" id="{56B5CB07-6A59-C5A3-6EBC-C9A040DA29A0}"/>
                </a:ext>
              </a:extLst>
            </p:cNvPr>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1;p44">
              <a:extLst>
                <a:ext uri="{FF2B5EF4-FFF2-40B4-BE49-F238E27FC236}">
                  <a16:creationId xmlns:a16="http://schemas.microsoft.com/office/drawing/2014/main" id="{C14CDF54-CFDF-CC94-212D-E117D519BB35}"/>
                </a:ext>
              </a:extLst>
            </p:cNvPr>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2;p44">
              <a:extLst>
                <a:ext uri="{FF2B5EF4-FFF2-40B4-BE49-F238E27FC236}">
                  <a16:creationId xmlns:a16="http://schemas.microsoft.com/office/drawing/2014/main" id="{CD6CADD6-F059-7178-4604-697751A0EF4B}"/>
                </a:ext>
              </a:extLst>
            </p:cNvPr>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3;p44">
              <a:extLst>
                <a:ext uri="{FF2B5EF4-FFF2-40B4-BE49-F238E27FC236}">
                  <a16:creationId xmlns:a16="http://schemas.microsoft.com/office/drawing/2014/main" id="{F9459768-BCB4-4FA4-BA0D-0B3CD4EF6CC6}"/>
                </a:ext>
              </a:extLst>
            </p:cNvPr>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4;p44">
              <a:extLst>
                <a:ext uri="{FF2B5EF4-FFF2-40B4-BE49-F238E27FC236}">
                  <a16:creationId xmlns:a16="http://schemas.microsoft.com/office/drawing/2014/main" id="{81343A88-C288-69CC-E64E-FBE92F3DD997}"/>
                </a:ext>
              </a:extLst>
            </p:cNvPr>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5;p44">
              <a:extLst>
                <a:ext uri="{FF2B5EF4-FFF2-40B4-BE49-F238E27FC236}">
                  <a16:creationId xmlns:a16="http://schemas.microsoft.com/office/drawing/2014/main" id="{0BBF0EBE-4F81-DCAC-C785-1ADFE8A77690}"/>
                </a:ext>
              </a:extLst>
            </p:cNvPr>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6;p44">
              <a:extLst>
                <a:ext uri="{FF2B5EF4-FFF2-40B4-BE49-F238E27FC236}">
                  <a16:creationId xmlns:a16="http://schemas.microsoft.com/office/drawing/2014/main" id="{0B97B1E4-DF96-0B6F-74F2-1CD6F0EFBBCC}"/>
                </a:ext>
              </a:extLst>
            </p:cNvPr>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7;p44">
              <a:extLst>
                <a:ext uri="{FF2B5EF4-FFF2-40B4-BE49-F238E27FC236}">
                  <a16:creationId xmlns:a16="http://schemas.microsoft.com/office/drawing/2014/main" id="{11CE251D-44E6-C2B2-D237-0289DBFA7C08}"/>
                </a:ext>
              </a:extLst>
            </p:cNvPr>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8;p44">
              <a:extLst>
                <a:ext uri="{FF2B5EF4-FFF2-40B4-BE49-F238E27FC236}">
                  <a16:creationId xmlns:a16="http://schemas.microsoft.com/office/drawing/2014/main" id="{50C97BE9-8FD5-82DA-5A53-3493EB473457}"/>
                </a:ext>
              </a:extLst>
            </p:cNvPr>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9;p44">
              <a:extLst>
                <a:ext uri="{FF2B5EF4-FFF2-40B4-BE49-F238E27FC236}">
                  <a16:creationId xmlns:a16="http://schemas.microsoft.com/office/drawing/2014/main" id="{8579EF73-3F2B-9865-3F3F-614BD836532B}"/>
                </a:ext>
              </a:extLst>
            </p:cNvPr>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0;p44">
              <a:extLst>
                <a:ext uri="{FF2B5EF4-FFF2-40B4-BE49-F238E27FC236}">
                  <a16:creationId xmlns:a16="http://schemas.microsoft.com/office/drawing/2014/main" id="{D3D0FBD4-C48C-EC66-4611-D45C665D8E48}"/>
                </a:ext>
              </a:extLst>
            </p:cNvPr>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1;p44">
              <a:extLst>
                <a:ext uri="{FF2B5EF4-FFF2-40B4-BE49-F238E27FC236}">
                  <a16:creationId xmlns:a16="http://schemas.microsoft.com/office/drawing/2014/main" id="{852DDD74-B192-05B7-7820-4DB8ED805D10}"/>
                </a:ext>
              </a:extLst>
            </p:cNvPr>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2;p44">
              <a:extLst>
                <a:ext uri="{FF2B5EF4-FFF2-40B4-BE49-F238E27FC236}">
                  <a16:creationId xmlns:a16="http://schemas.microsoft.com/office/drawing/2014/main" id="{DFDB87D3-4E0B-F04D-9818-25CD336D882F}"/>
                </a:ext>
              </a:extLst>
            </p:cNvPr>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3;p44">
              <a:extLst>
                <a:ext uri="{FF2B5EF4-FFF2-40B4-BE49-F238E27FC236}">
                  <a16:creationId xmlns:a16="http://schemas.microsoft.com/office/drawing/2014/main" id="{0E1A0D96-DF6C-8602-7FA2-82ADA17332B8}"/>
                </a:ext>
              </a:extLst>
            </p:cNvPr>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4;p44">
              <a:extLst>
                <a:ext uri="{FF2B5EF4-FFF2-40B4-BE49-F238E27FC236}">
                  <a16:creationId xmlns:a16="http://schemas.microsoft.com/office/drawing/2014/main" id="{1F8A7DFC-F3C8-0A11-4D43-3488BC377E14}"/>
                </a:ext>
              </a:extLst>
            </p:cNvPr>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5;p44">
              <a:extLst>
                <a:ext uri="{FF2B5EF4-FFF2-40B4-BE49-F238E27FC236}">
                  <a16:creationId xmlns:a16="http://schemas.microsoft.com/office/drawing/2014/main" id="{F5442E69-AC24-AF0A-5E80-15BDB653E988}"/>
                </a:ext>
              </a:extLst>
            </p:cNvPr>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6;p44">
              <a:extLst>
                <a:ext uri="{FF2B5EF4-FFF2-40B4-BE49-F238E27FC236}">
                  <a16:creationId xmlns:a16="http://schemas.microsoft.com/office/drawing/2014/main" id="{49A45CC4-499B-FB52-E87E-EB235105D865}"/>
                </a:ext>
              </a:extLst>
            </p:cNvPr>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7;p44">
              <a:extLst>
                <a:ext uri="{FF2B5EF4-FFF2-40B4-BE49-F238E27FC236}">
                  <a16:creationId xmlns:a16="http://schemas.microsoft.com/office/drawing/2014/main" id="{580B5882-C8DE-AB7B-1F14-BE20B8201B0B}"/>
                </a:ext>
              </a:extLst>
            </p:cNvPr>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8;p44">
              <a:extLst>
                <a:ext uri="{FF2B5EF4-FFF2-40B4-BE49-F238E27FC236}">
                  <a16:creationId xmlns:a16="http://schemas.microsoft.com/office/drawing/2014/main" id="{77CBA644-7961-ACB5-D1DD-64DC46A91325}"/>
                </a:ext>
              </a:extLst>
            </p:cNvPr>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9;p44">
              <a:extLst>
                <a:ext uri="{FF2B5EF4-FFF2-40B4-BE49-F238E27FC236}">
                  <a16:creationId xmlns:a16="http://schemas.microsoft.com/office/drawing/2014/main" id="{2007CB0A-5103-6FD3-B923-6D249D75BF64}"/>
                </a:ext>
              </a:extLst>
            </p:cNvPr>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0;p44">
              <a:extLst>
                <a:ext uri="{FF2B5EF4-FFF2-40B4-BE49-F238E27FC236}">
                  <a16:creationId xmlns:a16="http://schemas.microsoft.com/office/drawing/2014/main" id="{4D2F8CEE-ED1F-1D8C-8680-CAE7C1833E89}"/>
                </a:ext>
              </a:extLst>
            </p:cNvPr>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1;p44">
              <a:extLst>
                <a:ext uri="{FF2B5EF4-FFF2-40B4-BE49-F238E27FC236}">
                  <a16:creationId xmlns:a16="http://schemas.microsoft.com/office/drawing/2014/main" id="{959006C6-8D7B-D05B-2628-D1AE0950F49B}"/>
                </a:ext>
              </a:extLst>
            </p:cNvPr>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2;p44">
              <a:extLst>
                <a:ext uri="{FF2B5EF4-FFF2-40B4-BE49-F238E27FC236}">
                  <a16:creationId xmlns:a16="http://schemas.microsoft.com/office/drawing/2014/main" id="{1054D40A-F22C-46C6-F01B-EE361D314DF2}"/>
                </a:ext>
              </a:extLst>
            </p:cNvPr>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3;p44">
              <a:extLst>
                <a:ext uri="{FF2B5EF4-FFF2-40B4-BE49-F238E27FC236}">
                  <a16:creationId xmlns:a16="http://schemas.microsoft.com/office/drawing/2014/main" id="{641CFEF1-24C7-4927-9789-3EC8828E35EF}"/>
                </a:ext>
              </a:extLst>
            </p:cNvPr>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4;p44">
              <a:extLst>
                <a:ext uri="{FF2B5EF4-FFF2-40B4-BE49-F238E27FC236}">
                  <a16:creationId xmlns:a16="http://schemas.microsoft.com/office/drawing/2014/main" id="{C823D24C-8FB4-FA46-9CC1-8201FE2877CE}"/>
                </a:ext>
              </a:extLst>
            </p:cNvPr>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5;p44">
              <a:extLst>
                <a:ext uri="{FF2B5EF4-FFF2-40B4-BE49-F238E27FC236}">
                  <a16:creationId xmlns:a16="http://schemas.microsoft.com/office/drawing/2014/main" id="{01480717-0A2A-B687-EC9F-AAAD2B13215B}"/>
                </a:ext>
              </a:extLst>
            </p:cNvPr>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44">
              <a:extLst>
                <a:ext uri="{FF2B5EF4-FFF2-40B4-BE49-F238E27FC236}">
                  <a16:creationId xmlns:a16="http://schemas.microsoft.com/office/drawing/2014/main" id="{0CB50851-A27D-B705-E9D4-8EA3569B9A5A}"/>
                </a:ext>
              </a:extLst>
            </p:cNvPr>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44">
              <a:extLst>
                <a:ext uri="{FF2B5EF4-FFF2-40B4-BE49-F238E27FC236}">
                  <a16:creationId xmlns:a16="http://schemas.microsoft.com/office/drawing/2014/main" id="{68399BF6-687D-A3BA-4439-B4307CC4C4D1}"/>
                </a:ext>
              </a:extLst>
            </p:cNvPr>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8;p44">
              <a:extLst>
                <a:ext uri="{FF2B5EF4-FFF2-40B4-BE49-F238E27FC236}">
                  <a16:creationId xmlns:a16="http://schemas.microsoft.com/office/drawing/2014/main" id="{7D1BBCE6-1477-4A17-5636-A7454388A2C0}"/>
                </a:ext>
              </a:extLst>
            </p:cNvPr>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9;p44">
              <a:extLst>
                <a:ext uri="{FF2B5EF4-FFF2-40B4-BE49-F238E27FC236}">
                  <a16:creationId xmlns:a16="http://schemas.microsoft.com/office/drawing/2014/main" id="{9457DE52-1D6F-F80D-B7D9-1A8060244CDE}"/>
                </a:ext>
              </a:extLst>
            </p:cNvPr>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0;p44">
              <a:extLst>
                <a:ext uri="{FF2B5EF4-FFF2-40B4-BE49-F238E27FC236}">
                  <a16:creationId xmlns:a16="http://schemas.microsoft.com/office/drawing/2014/main" id="{6983AA50-0F3C-C8F5-A804-8C68DDA30081}"/>
                </a:ext>
              </a:extLst>
            </p:cNvPr>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1;p44">
              <a:extLst>
                <a:ext uri="{FF2B5EF4-FFF2-40B4-BE49-F238E27FC236}">
                  <a16:creationId xmlns:a16="http://schemas.microsoft.com/office/drawing/2014/main" id="{C4EB81AF-68BE-98D5-0C50-CED11BAAACF5}"/>
                </a:ext>
              </a:extLst>
            </p:cNvPr>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2;p44">
              <a:extLst>
                <a:ext uri="{FF2B5EF4-FFF2-40B4-BE49-F238E27FC236}">
                  <a16:creationId xmlns:a16="http://schemas.microsoft.com/office/drawing/2014/main" id="{46CFBFE7-7B24-5AF8-1C2B-93C0F155C76F}"/>
                </a:ext>
              </a:extLst>
            </p:cNvPr>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3;p44">
              <a:extLst>
                <a:ext uri="{FF2B5EF4-FFF2-40B4-BE49-F238E27FC236}">
                  <a16:creationId xmlns:a16="http://schemas.microsoft.com/office/drawing/2014/main" id="{5AF10D72-051F-CC72-D000-F09620644CB4}"/>
                </a:ext>
              </a:extLst>
            </p:cNvPr>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4;p44">
              <a:extLst>
                <a:ext uri="{FF2B5EF4-FFF2-40B4-BE49-F238E27FC236}">
                  <a16:creationId xmlns:a16="http://schemas.microsoft.com/office/drawing/2014/main" id="{F51E1E73-3B38-03FE-0A43-10D1D3D83A3F}"/>
                </a:ext>
              </a:extLst>
            </p:cNvPr>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5;p44">
              <a:extLst>
                <a:ext uri="{FF2B5EF4-FFF2-40B4-BE49-F238E27FC236}">
                  <a16:creationId xmlns:a16="http://schemas.microsoft.com/office/drawing/2014/main" id="{C92B6D0B-3C47-3194-FA9F-2C8FBDE52CFE}"/>
                </a:ext>
              </a:extLst>
            </p:cNvPr>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6;p44">
              <a:extLst>
                <a:ext uri="{FF2B5EF4-FFF2-40B4-BE49-F238E27FC236}">
                  <a16:creationId xmlns:a16="http://schemas.microsoft.com/office/drawing/2014/main" id="{0F706737-B249-E440-99FD-A34E25FEC3E8}"/>
                </a:ext>
              </a:extLst>
            </p:cNvPr>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7;p44">
              <a:extLst>
                <a:ext uri="{FF2B5EF4-FFF2-40B4-BE49-F238E27FC236}">
                  <a16:creationId xmlns:a16="http://schemas.microsoft.com/office/drawing/2014/main" id="{9EDEC120-1D02-3AB6-7B4C-592222716C49}"/>
                </a:ext>
              </a:extLst>
            </p:cNvPr>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8;p44">
              <a:extLst>
                <a:ext uri="{FF2B5EF4-FFF2-40B4-BE49-F238E27FC236}">
                  <a16:creationId xmlns:a16="http://schemas.microsoft.com/office/drawing/2014/main" id="{2B3F3029-4AE8-E8E8-1736-AA2D080D70FC}"/>
                </a:ext>
              </a:extLst>
            </p:cNvPr>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9;p44">
              <a:extLst>
                <a:ext uri="{FF2B5EF4-FFF2-40B4-BE49-F238E27FC236}">
                  <a16:creationId xmlns:a16="http://schemas.microsoft.com/office/drawing/2014/main" id="{2DE3510F-F71B-1B37-01FD-68DE514E1DDD}"/>
                </a:ext>
              </a:extLst>
            </p:cNvPr>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0;p44">
              <a:extLst>
                <a:ext uri="{FF2B5EF4-FFF2-40B4-BE49-F238E27FC236}">
                  <a16:creationId xmlns:a16="http://schemas.microsoft.com/office/drawing/2014/main" id="{D21DF39B-1A43-2AFD-E175-35A0FA07709C}"/>
                </a:ext>
              </a:extLst>
            </p:cNvPr>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1;p44">
              <a:extLst>
                <a:ext uri="{FF2B5EF4-FFF2-40B4-BE49-F238E27FC236}">
                  <a16:creationId xmlns:a16="http://schemas.microsoft.com/office/drawing/2014/main" id="{3DFD17C8-E235-B919-D0FA-F7D1645AC3E3}"/>
                </a:ext>
              </a:extLst>
            </p:cNvPr>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2;p44">
              <a:extLst>
                <a:ext uri="{FF2B5EF4-FFF2-40B4-BE49-F238E27FC236}">
                  <a16:creationId xmlns:a16="http://schemas.microsoft.com/office/drawing/2014/main" id="{9C589308-10A4-3508-3DBB-59CB35C5F4DA}"/>
                </a:ext>
              </a:extLst>
            </p:cNvPr>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3;p44">
              <a:extLst>
                <a:ext uri="{FF2B5EF4-FFF2-40B4-BE49-F238E27FC236}">
                  <a16:creationId xmlns:a16="http://schemas.microsoft.com/office/drawing/2014/main" id="{8950709F-7724-6351-AC71-EAD09033867E}"/>
                </a:ext>
              </a:extLst>
            </p:cNvPr>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4;p44">
              <a:extLst>
                <a:ext uri="{FF2B5EF4-FFF2-40B4-BE49-F238E27FC236}">
                  <a16:creationId xmlns:a16="http://schemas.microsoft.com/office/drawing/2014/main" id="{4F79351A-71E0-D324-961E-B891ED87D1B1}"/>
                </a:ext>
              </a:extLst>
            </p:cNvPr>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715;p44">
              <a:extLst>
                <a:ext uri="{FF2B5EF4-FFF2-40B4-BE49-F238E27FC236}">
                  <a16:creationId xmlns:a16="http://schemas.microsoft.com/office/drawing/2014/main" id="{5BA3B41F-330F-E33D-F284-DD1F06CE096C}"/>
                </a:ext>
              </a:extLst>
            </p:cNvPr>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716;p44">
              <a:extLst>
                <a:ext uri="{FF2B5EF4-FFF2-40B4-BE49-F238E27FC236}">
                  <a16:creationId xmlns:a16="http://schemas.microsoft.com/office/drawing/2014/main" id="{9BD3FBD9-59F3-E655-C835-79BBB7544CBA}"/>
                </a:ext>
              </a:extLst>
            </p:cNvPr>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717;p44">
              <a:extLst>
                <a:ext uri="{FF2B5EF4-FFF2-40B4-BE49-F238E27FC236}">
                  <a16:creationId xmlns:a16="http://schemas.microsoft.com/office/drawing/2014/main" id="{5ACA4A26-E5A9-981A-4AB9-621691BDE13A}"/>
                </a:ext>
              </a:extLst>
            </p:cNvPr>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718;p44">
              <a:extLst>
                <a:ext uri="{FF2B5EF4-FFF2-40B4-BE49-F238E27FC236}">
                  <a16:creationId xmlns:a16="http://schemas.microsoft.com/office/drawing/2014/main" id="{D8308C45-BD56-08D2-7321-90C98BE5C8F4}"/>
                </a:ext>
              </a:extLst>
            </p:cNvPr>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719;p44">
              <a:extLst>
                <a:ext uri="{FF2B5EF4-FFF2-40B4-BE49-F238E27FC236}">
                  <a16:creationId xmlns:a16="http://schemas.microsoft.com/office/drawing/2014/main" id="{FDD2E85D-840A-850D-1680-F01189472C0C}"/>
                </a:ext>
              </a:extLst>
            </p:cNvPr>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720;p44">
              <a:extLst>
                <a:ext uri="{FF2B5EF4-FFF2-40B4-BE49-F238E27FC236}">
                  <a16:creationId xmlns:a16="http://schemas.microsoft.com/office/drawing/2014/main" id="{E8D49C3A-23B5-C07E-F8F5-49B01DDB6762}"/>
                </a:ext>
              </a:extLst>
            </p:cNvPr>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721;p44">
              <a:extLst>
                <a:ext uri="{FF2B5EF4-FFF2-40B4-BE49-F238E27FC236}">
                  <a16:creationId xmlns:a16="http://schemas.microsoft.com/office/drawing/2014/main" id="{CB7903B2-F68E-EF7B-FE8C-274DB2D94755}"/>
                </a:ext>
              </a:extLst>
            </p:cNvPr>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722;p44">
              <a:extLst>
                <a:ext uri="{FF2B5EF4-FFF2-40B4-BE49-F238E27FC236}">
                  <a16:creationId xmlns:a16="http://schemas.microsoft.com/office/drawing/2014/main" id="{E402E79E-2260-D8D7-5E56-4E36329E9054}"/>
                </a:ext>
              </a:extLst>
            </p:cNvPr>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723;p44">
              <a:extLst>
                <a:ext uri="{FF2B5EF4-FFF2-40B4-BE49-F238E27FC236}">
                  <a16:creationId xmlns:a16="http://schemas.microsoft.com/office/drawing/2014/main" id="{7FE15500-5596-24F6-1D70-6D713C96D2B6}"/>
                </a:ext>
              </a:extLst>
            </p:cNvPr>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724;p44">
              <a:extLst>
                <a:ext uri="{FF2B5EF4-FFF2-40B4-BE49-F238E27FC236}">
                  <a16:creationId xmlns:a16="http://schemas.microsoft.com/office/drawing/2014/main" id="{4F2E5203-E7A1-C62C-063A-FDF7A7E5D58A}"/>
                </a:ext>
              </a:extLst>
            </p:cNvPr>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725;p44">
              <a:extLst>
                <a:ext uri="{FF2B5EF4-FFF2-40B4-BE49-F238E27FC236}">
                  <a16:creationId xmlns:a16="http://schemas.microsoft.com/office/drawing/2014/main" id="{531D1E62-5D49-D8C2-63F6-AA36C78474A4}"/>
                </a:ext>
              </a:extLst>
            </p:cNvPr>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726;p44">
              <a:extLst>
                <a:ext uri="{FF2B5EF4-FFF2-40B4-BE49-F238E27FC236}">
                  <a16:creationId xmlns:a16="http://schemas.microsoft.com/office/drawing/2014/main" id="{7ABB2AA7-4CF0-ED76-AC0D-87F97049135D}"/>
                </a:ext>
              </a:extLst>
            </p:cNvPr>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727;p44">
              <a:extLst>
                <a:ext uri="{FF2B5EF4-FFF2-40B4-BE49-F238E27FC236}">
                  <a16:creationId xmlns:a16="http://schemas.microsoft.com/office/drawing/2014/main" id="{4B7CEC5C-650C-6552-9C80-F75BC5FC8B87}"/>
                </a:ext>
              </a:extLst>
            </p:cNvPr>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728;p44">
              <a:extLst>
                <a:ext uri="{FF2B5EF4-FFF2-40B4-BE49-F238E27FC236}">
                  <a16:creationId xmlns:a16="http://schemas.microsoft.com/office/drawing/2014/main" id="{9841346B-21BE-B425-78F7-C6176F4A2224}"/>
                </a:ext>
              </a:extLst>
            </p:cNvPr>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729;p44">
              <a:extLst>
                <a:ext uri="{FF2B5EF4-FFF2-40B4-BE49-F238E27FC236}">
                  <a16:creationId xmlns:a16="http://schemas.microsoft.com/office/drawing/2014/main" id="{5E011DE8-A12C-1547-7B5B-8905344A2A95}"/>
                </a:ext>
              </a:extLst>
            </p:cNvPr>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730;p44">
              <a:extLst>
                <a:ext uri="{FF2B5EF4-FFF2-40B4-BE49-F238E27FC236}">
                  <a16:creationId xmlns:a16="http://schemas.microsoft.com/office/drawing/2014/main" id="{91EA7CBB-EDFF-9CC1-5B1F-C99DF39D3140}"/>
                </a:ext>
              </a:extLst>
            </p:cNvPr>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731;p44">
              <a:extLst>
                <a:ext uri="{FF2B5EF4-FFF2-40B4-BE49-F238E27FC236}">
                  <a16:creationId xmlns:a16="http://schemas.microsoft.com/office/drawing/2014/main" id="{717FCFB6-06A4-2FA2-5939-3B5D1B277E52}"/>
                </a:ext>
              </a:extLst>
            </p:cNvPr>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732;p44">
              <a:extLst>
                <a:ext uri="{FF2B5EF4-FFF2-40B4-BE49-F238E27FC236}">
                  <a16:creationId xmlns:a16="http://schemas.microsoft.com/office/drawing/2014/main" id="{7EE440F7-C9EB-A31E-5E7E-D064533F88AE}"/>
                </a:ext>
              </a:extLst>
            </p:cNvPr>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733;p44">
              <a:extLst>
                <a:ext uri="{FF2B5EF4-FFF2-40B4-BE49-F238E27FC236}">
                  <a16:creationId xmlns:a16="http://schemas.microsoft.com/office/drawing/2014/main" id="{600CD871-B572-1F83-3A37-B026AD07C3EE}"/>
                </a:ext>
              </a:extLst>
            </p:cNvPr>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734;p44">
              <a:extLst>
                <a:ext uri="{FF2B5EF4-FFF2-40B4-BE49-F238E27FC236}">
                  <a16:creationId xmlns:a16="http://schemas.microsoft.com/office/drawing/2014/main" id="{F1CD73CB-9F2A-FBEB-58DF-79BC71ADA51C}"/>
                </a:ext>
              </a:extLst>
            </p:cNvPr>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735;p44">
              <a:extLst>
                <a:ext uri="{FF2B5EF4-FFF2-40B4-BE49-F238E27FC236}">
                  <a16:creationId xmlns:a16="http://schemas.microsoft.com/office/drawing/2014/main" id="{3E07AEF3-497E-F0AC-EE66-72F9DB17969E}"/>
                </a:ext>
              </a:extLst>
            </p:cNvPr>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736;p44">
              <a:extLst>
                <a:ext uri="{FF2B5EF4-FFF2-40B4-BE49-F238E27FC236}">
                  <a16:creationId xmlns:a16="http://schemas.microsoft.com/office/drawing/2014/main" id="{582F9329-3E2F-CF46-8A23-6DE82D05A5A1}"/>
                </a:ext>
              </a:extLst>
            </p:cNvPr>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737;p44">
              <a:extLst>
                <a:ext uri="{FF2B5EF4-FFF2-40B4-BE49-F238E27FC236}">
                  <a16:creationId xmlns:a16="http://schemas.microsoft.com/office/drawing/2014/main" id="{3D5AFAD7-BBF6-641F-9483-F18B36F00EF4}"/>
                </a:ext>
              </a:extLst>
            </p:cNvPr>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738;p44">
              <a:extLst>
                <a:ext uri="{FF2B5EF4-FFF2-40B4-BE49-F238E27FC236}">
                  <a16:creationId xmlns:a16="http://schemas.microsoft.com/office/drawing/2014/main" id="{7C6F29B7-8C0E-39BC-0A79-D525AC0C56D6}"/>
                </a:ext>
              </a:extLst>
            </p:cNvPr>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739;p44">
              <a:extLst>
                <a:ext uri="{FF2B5EF4-FFF2-40B4-BE49-F238E27FC236}">
                  <a16:creationId xmlns:a16="http://schemas.microsoft.com/office/drawing/2014/main" id="{87EA2342-E803-0C01-2B34-4EC956B8FD4E}"/>
                </a:ext>
              </a:extLst>
            </p:cNvPr>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740;p44">
              <a:extLst>
                <a:ext uri="{FF2B5EF4-FFF2-40B4-BE49-F238E27FC236}">
                  <a16:creationId xmlns:a16="http://schemas.microsoft.com/office/drawing/2014/main" id="{829FB92E-29C2-AE20-1A1E-B2E244CAB3E7}"/>
                </a:ext>
              </a:extLst>
            </p:cNvPr>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741;p44">
              <a:extLst>
                <a:ext uri="{FF2B5EF4-FFF2-40B4-BE49-F238E27FC236}">
                  <a16:creationId xmlns:a16="http://schemas.microsoft.com/office/drawing/2014/main" id="{37A9D687-8E26-3893-863D-E43ED5FE11D5}"/>
                </a:ext>
              </a:extLst>
            </p:cNvPr>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742;p44">
              <a:extLst>
                <a:ext uri="{FF2B5EF4-FFF2-40B4-BE49-F238E27FC236}">
                  <a16:creationId xmlns:a16="http://schemas.microsoft.com/office/drawing/2014/main" id="{4ED0D7DA-49D1-F57B-D76E-E46E22CC8778}"/>
                </a:ext>
              </a:extLst>
            </p:cNvPr>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743;p44">
              <a:extLst>
                <a:ext uri="{FF2B5EF4-FFF2-40B4-BE49-F238E27FC236}">
                  <a16:creationId xmlns:a16="http://schemas.microsoft.com/office/drawing/2014/main" id="{04F018A1-C041-876D-F6E2-ACF5104D7E23}"/>
                </a:ext>
              </a:extLst>
            </p:cNvPr>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744;p44">
              <a:extLst>
                <a:ext uri="{FF2B5EF4-FFF2-40B4-BE49-F238E27FC236}">
                  <a16:creationId xmlns:a16="http://schemas.microsoft.com/office/drawing/2014/main" id="{6F417D9C-022B-3AEA-ADE9-C9A982B02A7F}"/>
                </a:ext>
              </a:extLst>
            </p:cNvPr>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745;p44">
              <a:extLst>
                <a:ext uri="{FF2B5EF4-FFF2-40B4-BE49-F238E27FC236}">
                  <a16:creationId xmlns:a16="http://schemas.microsoft.com/office/drawing/2014/main" id="{18109AFD-D365-2901-AED8-C7E2CE851121}"/>
                </a:ext>
              </a:extLst>
            </p:cNvPr>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746;p44">
              <a:extLst>
                <a:ext uri="{FF2B5EF4-FFF2-40B4-BE49-F238E27FC236}">
                  <a16:creationId xmlns:a16="http://schemas.microsoft.com/office/drawing/2014/main" id="{41BFF1D3-61EE-83CF-8B72-BFCF8818F36D}"/>
                </a:ext>
              </a:extLst>
            </p:cNvPr>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747;p44">
              <a:extLst>
                <a:ext uri="{FF2B5EF4-FFF2-40B4-BE49-F238E27FC236}">
                  <a16:creationId xmlns:a16="http://schemas.microsoft.com/office/drawing/2014/main" id="{716541E2-AE72-2E93-6699-EDAA4F98DB1E}"/>
                </a:ext>
              </a:extLst>
            </p:cNvPr>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748;p44">
              <a:extLst>
                <a:ext uri="{FF2B5EF4-FFF2-40B4-BE49-F238E27FC236}">
                  <a16:creationId xmlns:a16="http://schemas.microsoft.com/office/drawing/2014/main" id="{A4246332-4556-56EB-D961-18811C020589}"/>
                </a:ext>
              </a:extLst>
            </p:cNvPr>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749;p44">
              <a:extLst>
                <a:ext uri="{FF2B5EF4-FFF2-40B4-BE49-F238E27FC236}">
                  <a16:creationId xmlns:a16="http://schemas.microsoft.com/office/drawing/2014/main" id="{09AF572C-7720-2623-898D-DA6AEAC757C1}"/>
                </a:ext>
              </a:extLst>
            </p:cNvPr>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750;p44">
              <a:extLst>
                <a:ext uri="{FF2B5EF4-FFF2-40B4-BE49-F238E27FC236}">
                  <a16:creationId xmlns:a16="http://schemas.microsoft.com/office/drawing/2014/main" id="{883552F5-644F-515F-0BDC-30F80C691139}"/>
                </a:ext>
              </a:extLst>
            </p:cNvPr>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751;p44">
              <a:extLst>
                <a:ext uri="{FF2B5EF4-FFF2-40B4-BE49-F238E27FC236}">
                  <a16:creationId xmlns:a16="http://schemas.microsoft.com/office/drawing/2014/main" id="{24D5102B-0E2D-AC50-4470-B9E9C5240A8C}"/>
                </a:ext>
              </a:extLst>
            </p:cNvPr>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752;p44">
              <a:extLst>
                <a:ext uri="{FF2B5EF4-FFF2-40B4-BE49-F238E27FC236}">
                  <a16:creationId xmlns:a16="http://schemas.microsoft.com/office/drawing/2014/main" id="{C289E6E8-0731-E9C8-507A-C4E8447BF063}"/>
                </a:ext>
              </a:extLst>
            </p:cNvPr>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753;p44">
              <a:extLst>
                <a:ext uri="{FF2B5EF4-FFF2-40B4-BE49-F238E27FC236}">
                  <a16:creationId xmlns:a16="http://schemas.microsoft.com/office/drawing/2014/main" id="{C2D06D10-8851-FFDB-E2E3-174410314229}"/>
                </a:ext>
              </a:extLst>
            </p:cNvPr>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754;p44">
              <a:extLst>
                <a:ext uri="{FF2B5EF4-FFF2-40B4-BE49-F238E27FC236}">
                  <a16:creationId xmlns:a16="http://schemas.microsoft.com/office/drawing/2014/main" id="{02C31AD1-9567-55B1-8553-7F384A7DBB0B}"/>
                </a:ext>
              </a:extLst>
            </p:cNvPr>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755;p44">
              <a:extLst>
                <a:ext uri="{FF2B5EF4-FFF2-40B4-BE49-F238E27FC236}">
                  <a16:creationId xmlns:a16="http://schemas.microsoft.com/office/drawing/2014/main" id="{964A4145-F72B-67DE-10D7-EC4C0974FC60}"/>
                </a:ext>
              </a:extLst>
            </p:cNvPr>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756;p44">
              <a:extLst>
                <a:ext uri="{FF2B5EF4-FFF2-40B4-BE49-F238E27FC236}">
                  <a16:creationId xmlns:a16="http://schemas.microsoft.com/office/drawing/2014/main" id="{2313944D-FBD8-0939-0C6C-21F0E628E77C}"/>
                </a:ext>
              </a:extLst>
            </p:cNvPr>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757;p44">
              <a:extLst>
                <a:ext uri="{FF2B5EF4-FFF2-40B4-BE49-F238E27FC236}">
                  <a16:creationId xmlns:a16="http://schemas.microsoft.com/office/drawing/2014/main" id="{420BC68B-6311-2D0C-39EA-97BAC4ECD667}"/>
                </a:ext>
              </a:extLst>
            </p:cNvPr>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758;p44">
              <a:extLst>
                <a:ext uri="{FF2B5EF4-FFF2-40B4-BE49-F238E27FC236}">
                  <a16:creationId xmlns:a16="http://schemas.microsoft.com/office/drawing/2014/main" id="{8557B11C-D086-27CC-5BC2-76EE9AB27C08}"/>
                </a:ext>
              </a:extLst>
            </p:cNvPr>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759;p44">
              <a:extLst>
                <a:ext uri="{FF2B5EF4-FFF2-40B4-BE49-F238E27FC236}">
                  <a16:creationId xmlns:a16="http://schemas.microsoft.com/office/drawing/2014/main" id="{75AFE922-C7CD-35CB-A58E-329AEF30CD3A}"/>
                </a:ext>
              </a:extLst>
            </p:cNvPr>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760;p44">
              <a:extLst>
                <a:ext uri="{FF2B5EF4-FFF2-40B4-BE49-F238E27FC236}">
                  <a16:creationId xmlns:a16="http://schemas.microsoft.com/office/drawing/2014/main" id="{8A2FC9EB-A6DF-8C17-61FA-13AA7CCBEE48}"/>
                </a:ext>
              </a:extLst>
            </p:cNvPr>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1762;p44">
            <a:extLst>
              <a:ext uri="{FF2B5EF4-FFF2-40B4-BE49-F238E27FC236}">
                <a16:creationId xmlns:a16="http://schemas.microsoft.com/office/drawing/2014/main" id="{7AF25401-881C-630F-0758-2B1E1EA4006E}"/>
              </a:ext>
            </a:extLst>
          </p:cNvPr>
          <p:cNvGrpSpPr/>
          <p:nvPr/>
        </p:nvGrpSpPr>
        <p:grpSpPr>
          <a:xfrm>
            <a:off x="373086" y="1381261"/>
            <a:ext cx="1710463" cy="3314796"/>
            <a:chOff x="794725" y="1585024"/>
            <a:chExt cx="1710463" cy="3314796"/>
          </a:xfrm>
        </p:grpSpPr>
        <p:sp>
          <p:nvSpPr>
            <p:cNvPr id="633" name="Google Shape;1763;p44">
              <a:extLst>
                <a:ext uri="{FF2B5EF4-FFF2-40B4-BE49-F238E27FC236}">
                  <a16:creationId xmlns:a16="http://schemas.microsoft.com/office/drawing/2014/main" id="{2B3DC241-EF2C-6785-A8E4-69CABC779CE2}"/>
                </a:ext>
              </a:extLst>
            </p:cNvPr>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764;p44">
              <a:extLst>
                <a:ext uri="{FF2B5EF4-FFF2-40B4-BE49-F238E27FC236}">
                  <a16:creationId xmlns:a16="http://schemas.microsoft.com/office/drawing/2014/main" id="{CCBBD74B-409C-D8E7-E07E-03524AEBC7B4}"/>
                </a:ext>
              </a:extLst>
            </p:cNvPr>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765;p44">
              <a:extLst>
                <a:ext uri="{FF2B5EF4-FFF2-40B4-BE49-F238E27FC236}">
                  <a16:creationId xmlns:a16="http://schemas.microsoft.com/office/drawing/2014/main" id="{CF32BFAB-42D0-BB15-9B1C-664C403C3581}"/>
                </a:ext>
              </a:extLst>
            </p:cNvPr>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766;p44">
              <a:extLst>
                <a:ext uri="{FF2B5EF4-FFF2-40B4-BE49-F238E27FC236}">
                  <a16:creationId xmlns:a16="http://schemas.microsoft.com/office/drawing/2014/main" id="{761CA2A9-52FD-0AB6-FE9C-4936F0C7F55D}"/>
                </a:ext>
              </a:extLst>
            </p:cNvPr>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767;p44">
              <a:extLst>
                <a:ext uri="{FF2B5EF4-FFF2-40B4-BE49-F238E27FC236}">
                  <a16:creationId xmlns:a16="http://schemas.microsoft.com/office/drawing/2014/main" id="{229456F2-C131-DC38-225A-7CD66577C4B6}"/>
                </a:ext>
              </a:extLst>
            </p:cNvPr>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768;p44">
              <a:extLst>
                <a:ext uri="{FF2B5EF4-FFF2-40B4-BE49-F238E27FC236}">
                  <a16:creationId xmlns:a16="http://schemas.microsoft.com/office/drawing/2014/main" id="{6588DE54-966C-6538-D1A4-AFF2ADA357D1}"/>
                </a:ext>
              </a:extLst>
            </p:cNvPr>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769;p44">
              <a:extLst>
                <a:ext uri="{FF2B5EF4-FFF2-40B4-BE49-F238E27FC236}">
                  <a16:creationId xmlns:a16="http://schemas.microsoft.com/office/drawing/2014/main" id="{1155567E-0349-F94D-755C-31F80329F34F}"/>
                </a:ext>
              </a:extLst>
            </p:cNvPr>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770;p44">
              <a:extLst>
                <a:ext uri="{FF2B5EF4-FFF2-40B4-BE49-F238E27FC236}">
                  <a16:creationId xmlns:a16="http://schemas.microsoft.com/office/drawing/2014/main" id="{1213689C-48B5-07F9-63DD-E05123FEC89A}"/>
                </a:ext>
              </a:extLst>
            </p:cNvPr>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771;p44">
              <a:extLst>
                <a:ext uri="{FF2B5EF4-FFF2-40B4-BE49-F238E27FC236}">
                  <a16:creationId xmlns:a16="http://schemas.microsoft.com/office/drawing/2014/main" id="{618B8CB8-EE23-CF68-AC47-3D4C727E5683}"/>
                </a:ext>
              </a:extLst>
            </p:cNvPr>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772;p44">
              <a:extLst>
                <a:ext uri="{FF2B5EF4-FFF2-40B4-BE49-F238E27FC236}">
                  <a16:creationId xmlns:a16="http://schemas.microsoft.com/office/drawing/2014/main" id="{5B8F58CB-B7D4-33BB-1073-3B4508ADA49B}"/>
                </a:ext>
              </a:extLst>
            </p:cNvPr>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773;p44">
              <a:extLst>
                <a:ext uri="{FF2B5EF4-FFF2-40B4-BE49-F238E27FC236}">
                  <a16:creationId xmlns:a16="http://schemas.microsoft.com/office/drawing/2014/main" id="{351F5D1C-BCF7-50DE-9D5B-74AF02071395}"/>
                </a:ext>
              </a:extLst>
            </p:cNvPr>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774;p44">
              <a:extLst>
                <a:ext uri="{FF2B5EF4-FFF2-40B4-BE49-F238E27FC236}">
                  <a16:creationId xmlns:a16="http://schemas.microsoft.com/office/drawing/2014/main" id="{BFACCB07-1FB2-3987-C6FB-08B50D847E41}"/>
                </a:ext>
              </a:extLst>
            </p:cNvPr>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775;p44">
              <a:extLst>
                <a:ext uri="{FF2B5EF4-FFF2-40B4-BE49-F238E27FC236}">
                  <a16:creationId xmlns:a16="http://schemas.microsoft.com/office/drawing/2014/main" id="{85EEF584-5746-3685-3A3D-51BC3549C3C8}"/>
                </a:ext>
              </a:extLst>
            </p:cNvPr>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776;p44">
              <a:extLst>
                <a:ext uri="{FF2B5EF4-FFF2-40B4-BE49-F238E27FC236}">
                  <a16:creationId xmlns:a16="http://schemas.microsoft.com/office/drawing/2014/main" id="{1FEA17A4-7CF4-FB02-F3CE-920BA36C481C}"/>
                </a:ext>
              </a:extLst>
            </p:cNvPr>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77;p44">
              <a:extLst>
                <a:ext uri="{FF2B5EF4-FFF2-40B4-BE49-F238E27FC236}">
                  <a16:creationId xmlns:a16="http://schemas.microsoft.com/office/drawing/2014/main" id="{156684E4-2E36-94F4-6A61-2860986C32F3}"/>
                </a:ext>
              </a:extLst>
            </p:cNvPr>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78;p44">
              <a:extLst>
                <a:ext uri="{FF2B5EF4-FFF2-40B4-BE49-F238E27FC236}">
                  <a16:creationId xmlns:a16="http://schemas.microsoft.com/office/drawing/2014/main" id="{26E2FA81-9D43-7566-08D2-637213057980}"/>
                </a:ext>
              </a:extLst>
            </p:cNvPr>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79;p44">
              <a:extLst>
                <a:ext uri="{FF2B5EF4-FFF2-40B4-BE49-F238E27FC236}">
                  <a16:creationId xmlns:a16="http://schemas.microsoft.com/office/drawing/2014/main" id="{9D2BBB04-E085-53DB-702C-7AEB48E68EF1}"/>
                </a:ext>
              </a:extLst>
            </p:cNvPr>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80;p44">
              <a:extLst>
                <a:ext uri="{FF2B5EF4-FFF2-40B4-BE49-F238E27FC236}">
                  <a16:creationId xmlns:a16="http://schemas.microsoft.com/office/drawing/2014/main" id="{FDD96376-AA8E-EB56-A36F-ADEFE1FFEE2B}"/>
                </a:ext>
              </a:extLst>
            </p:cNvPr>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81;p44">
              <a:extLst>
                <a:ext uri="{FF2B5EF4-FFF2-40B4-BE49-F238E27FC236}">
                  <a16:creationId xmlns:a16="http://schemas.microsoft.com/office/drawing/2014/main" id="{6797F2B9-67C8-7985-AA87-DA3B3555EB86}"/>
                </a:ext>
              </a:extLst>
            </p:cNvPr>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82;p44">
              <a:extLst>
                <a:ext uri="{FF2B5EF4-FFF2-40B4-BE49-F238E27FC236}">
                  <a16:creationId xmlns:a16="http://schemas.microsoft.com/office/drawing/2014/main" id="{2C826445-A68E-FEC5-97E6-86BF7DBC9C08}"/>
                </a:ext>
              </a:extLst>
            </p:cNvPr>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83;p44">
              <a:extLst>
                <a:ext uri="{FF2B5EF4-FFF2-40B4-BE49-F238E27FC236}">
                  <a16:creationId xmlns:a16="http://schemas.microsoft.com/office/drawing/2014/main" id="{B4AFEBB2-57EA-86CC-7831-9B36D54C9081}"/>
                </a:ext>
              </a:extLst>
            </p:cNvPr>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84;p44">
              <a:extLst>
                <a:ext uri="{FF2B5EF4-FFF2-40B4-BE49-F238E27FC236}">
                  <a16:creationId xmlns:a16="http://schemas.microsoft.com/office/drawing/2014/main" id="{2D6DAD14-61F8-340C-EF70-2FD1A0FEDA1A}"/>
                </a:ext>
              </a:extLst>
            </p:cNvPr>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85;p44">
              <a:extLst>
                <a:ext uri="{FF2B5EF4-FFF2-40B4-BE49-F238E27FC236}">
                  <a16:creationId xmlns:a16="http://schemas.microsoft.com/office/drawing/2014/main" id="{F9CB79DF-9521-0292-35D8-F4D73C6292FB}"/>
                </a:ext>
              </a:extLst>
            </p:cNvPr>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86;p44">
              <a:extLst>
                <a:ext uri="{FF2B5EF4-FFF2-40B4-BE49-F238E27FC236}">
                  <a16:creationId xmlns:a16="http://schemas.microsoft.com/office/drawing/2014/main" id="{5297D9F2-2DCE-1EAB-15D7-A92F476190BC}"/>
                </a:ext>
              </a:extLst>
            </p:cNvPr>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87;p44">
              <a:extLst>
                <a:ext uri="{FF2B5EF4-FFF2-40B4-BE49-F238E27FC236}">
                  <a16:creationId xmlns:a16="http://schemas.microsoft.com/office/drawing/2014/main" id="{15E3F0B8-3C8A-5085-7F7F-18C68E6E6199}"/>
                </a:ext>
              </a:extLst>
            </p:cNvPr>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88;p44">
              <a:extLst>
                <a:ext uri="{FF2B5EF4-FFF2-40B4-BE49-F238E27FC236}">
                  <a16:creationId xmlns:a16="http://schemas.microsoft.com/office/drawing/2014/main" id="{CC35AFB8-BC30-47AB-58E1-FF6FFF947C93}"/>
                </a:ext>
              </a:extLst>
            </p:cNvPr>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89;p44">
              <a:extLst>
                <a:ext uri="{FF2B5EF4-FFF2-40B4-BE49-F238E27FC236}">
                  <a16:creationId xmlns:a16="http://schemas.microsoft.com/office/drawing/2014/main" id="{934A0484-538E-680C-3E5A-8D1E1C8A0D40}"/>
                </a:ext>
              </a:extLst>
            </p:cNvPr>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90;p44">
              <a:extLst>
                <a:ext uri="{FF2B5EF4-FFF2-40B4-BE49-F238E27FC236}">
                  <a16:creationId xmlns:a16="http://schemas.microsoft.com/office/drawing/2014/main" id="{DFEA5C6F-F98F-E3E5-9695-28BFEAEFEABF}"/>
                </a:ext>
              </a:extLst>
            </p:cNvPr>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91;p44">
              <a:extLst>
                <a:ext uri="{FF2B5EF4-FFF2-40B4-BE49-F238E27FC236}">
                  <a16:creationId xmlns:a16="http://schemas.microsoft.com/office/drawing/2014/main" id="{7CCBB5FA-6110-9BF2-23B9-F655B73A837D}"/>
                </a:ext>
              </a:extLst>
            </p:cNvPr>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92;p44">
              <a:extLst>
                <a:ext uri="{FF2B5EF4-FFF2-40B4-BE49-F238E27FC236}">
                  <a16:creationId xmlns:a16="http://schemas.microsoft.com/office/drawing/2014/main" id="{573DE903-C25C-0754-0A0C-1E713BF94EC6}"/>
                </a:ext>
              </a:extLst>
            </p:cNvPr>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93;p44">
              <a:extLst>
                <a:ext uri="{FF2B5EF4-FFF2-40B4-BE49-F238E27FC236}">
                  <a16:creationId xmlns:a16="http://schemas.microsoft.com/office/drawing/2014/main" id="{D4C3933B-A93A-9483-4206-9BDB4FBB0789}"/>
                </a:ext>
              </a:extLst>
            </p:cNvPr>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94;p44">
              <a:extLst>
                <a:ext uri="{FF2B5EF4-FFF2-40B4-BE49-F238E27FC236}">
                  <a16:creationId xmlns:a16="http://schemas.microsoft.com/office/drawing/2014/main" id="{D58000B0-DFB9-066E-9AC9-366EAFAA758D}"/>
                </a:ext>
              </a:extLst>
            </p:cNvPr>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95;p44">
              <a:extLst>
                <a:ext uri="{FF2B5EF4-FFF2-40B4-BE49-F238E27FC236}">
                  <a16:creationId xmlns:a16="http://schemas.microsoft.com/office/drawing/2014/main" id="{FBF32DFC-5636-B418-D768-971F9BFE1127}"/>
                </a:ext>
              </a:extLst>
            </p:cNvPr>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96;p44">
              <a:extLst>
                <a:ext uri="{FF2B5EF4-FFF2-40B4-BE49-F238E27FC236}">
                  <a16:creationId xmlns:a16="http://schemas.microsoft.com/office/drawing/2014/main" id="{CD61A30B-CA35-37AC-2E06-8647E54AE01E}"/>
                </a:ext>
              </a:extLst>
            </p:cNvPr>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97;p44">
              <a:extLst>
                <a:ext uri="{FF2B5EF4-FFF2-40B4-BE49-F238E27FC236}">
                  <a16:creationId xmlns:a16="http://schemas.microsoft.com/office/drawing/2014/main" id="{2551A41F-F7A3-532A-55FA-891FE736B8B4}"/>
                </a:ext>
              </a:extLst>
            </p:cNvPr>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98;p44">
              <a:extLst>
                <a:ext uri="{FF2B5EF4-FFF2-40B4-BE49-F238E27FC236}">
                  <a16:creationId xmlns:a16="http://schemas.microsoft.com/office/drawing/2014/main" id="{8E537CC2-BC6A-56D4-4312-28E433CC7359}"/>
                </a:ext>
              </a:extLst>
            </p:cNvPr>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99;p44">
              <a:extLst>
                <a:ext uri="{FF2B5EF4-FFF2-40B4-BE49-F238E27FC236}">
                  <a16:creationId xmlns:a16="http://schemas.microsoft.com/office/drawing/2014/main" id="{BBD09896-9AC5-1BE5-1C70-A21B3DEC4E09}"/>
                </a:ext>
              </a:extLst>
            </p:cNvPr>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800;p44">
              <a:extLst>
                <a:ext uri="{FF2B5EF4-FFF2-40B4-BE49-F238E27FC236}">
                  <a16:creationId xmlns:a16="http://schemas.microsoft.com/office/drawing/2014/main" id="{0CC20FD8-883D-6C79-9122-47896612EB75}"/>
                </a:ext>
              </a:extLst>
            </p:cNvPr>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801;p44">
              <a:extLst>
                <a:ext uri="{FF2B5EF4-FFF2-40B4-BE49-F238E27FC236}">
                  <a16:creationId xmlns:a16="http://schemas.microsoft.com/office/drawing/2014/main" id="{6AB180F0-6847-83AB-0A51-0004170A5EE1}"/>
                </a:ext>
              </a:extLst>
            </p:cNvPr>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802;p44">
              <a:extLst>
                <a:ext uri="{FF2B5EF4-FFF2-40B4-BE49-F238E27FC236}">
                  <a16:creationId xmlns:a16="http://schemas.microsoft.com/office/drawing/2014/main" id="{A169E4A5-364E-80CD-4ADA-DD495CC3C287}"/>
                </a:ext>
              </a:extLst>
            </p:cNvPr>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803;p44">
              <a:extLst>
                <a:ext uri="{FF2B5EF4-FFF2-40B4-BE49-F238E27FC236}">
                  <a16:creationId xmlns:a16="http://schemas.microsoft.com/office/drawing/2014/main" id="{3A037C1A-4CC5-8EF7-99A7-71862B6BD41C}"/>
                </a:ext>
              </a:extLst>
            </p:cNvPr>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804;p44">
              <a:extLst>
                <a:ext uri="{FF2B5EF4-FFF2-40B4-BE49-F238E27FC236}">
                  <a16:creationId xmlns:a16="http://schemas.microsoft.com/office/drawing/2014/main" id="{84AA0D2C-FAC6-E3EB-A887-D07E4A8C9E2E}"/>
                </a:ext>
              </a:extLst>
            </p:cNvPr>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805;p44">
              <a:extLst>
                <a:ext uri="{FF2B5EF4-FFF2-40B4-BE49-F238E27FC236}">
                  <a16:creationId xmlns:a16="http://schemas.microsoft.com/office/drawing/2014/main" id="{B69EDEAD-7061-945A-83B2-7DC8B10E506E}"/>
                </a:ext>
              </a:extLst>
            </p:cNvPr>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806;p44">
              <a:extLst>
                <a:ext uri="{FF2B5EF4-FFF2-40B4-BE49-F238E27FC236}">
                  <a16:creationId xmlns:a16="http://schemas.microsoft.com/office/drawing/2014/main" id="{21B9A723-31C0-E92E-570C-D49F6CE326D9}"/>
                </a:ext>
              </a:extLst>
            </p:cNvPr>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807;p44">
              <a:extLst>
                <a:ext uri="{FF2B5EF4-FFF2-40B4-BE49-F238E27FC236}">
                  <a16:creationId xmlns:a16="http://schemas.microsoft.com/office/drawing/2014/main" id="{DB3C93D5-75C1-D536-004A-0D15B3997A13}"/>
                </a:ext>
              </a:extLst>
            </p:cNvPr>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808;p44">
              <a:extLst>
                <a:ext uri="{FF2B5EF4-FFF2-40B4-BE49-F238E27FC236}">
                  <a16:creationId xmlns:a16="http://schemas.microsoft.com/office/drawing/2014/main" id="{710A7F56-19C3-6259-C591-43EE041749BE}"/>
                </a:ext>
              </a:extLst>
            </p:cNvPr>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809;p44">
              <a:extLst>
                <a:ext uri="{FF2B5EF4-FFF2-40B4-BE49-F238E27FC236}">
                  <a16:creationId xmlns:a16="http://schemas.microsoft.com/office/drawing/2014/main" id="{930BADB9-F12C-54A7-B907-C915C6E668BB}"/>
                </a:ext>
              </a:extLst>
            </p:cNvPr>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810;p44">
              <a:extLst>
                <a:ext uri="{FF2B5EF4-FFF2-40B4-BE49-F238E27FC236}">
                  <a16:creationId xmlns:a16="http://schemas.microsoft.com/office/drawing/2014/main" id="{437768B8-DEF6-7B72-3A80-84238DB4CC94}"/>
                </a:ext>
              </a:extLst>
            </p:cNvPr>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811;p44">
              <a:extLst>
                <a:ext uri="{FF2B5EF4-FFF2-40B4-BE49-F238E27FC236}">
                  <a16:creationId xmlns:a16="http://schemas.microsoft.com/office/drawing/2014/main" id="{17013149-7CE5-FB9A-3D19-1162EAF67876}"/>
                </a:ext>
              </a:extLst>
            </p:cNvPr>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812;p44">
              <a:extLst>
                <a:ext uri="{FF2B5EF4-FFF2-40B4-BE49-F238E27FC236}">
                  <a16:creationId xmlns:a16="http://schemas.microsoft.com/office/drawing/2014/main" id="{3BBF6BCE-08E3-3E8D-97F1-AD967B3F9528}"/>
                </a:ext>
              </a:extLst>
            </p:cNvPr>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813;p44">
              <a:extLst>
                <a:ext uri="{FF2B5EF4-FFF2-40B4-BE49-F238E27FC236}">
                  <a16:creationId xmlns:a16="http://schemas.microsoft.com/office/drawing/2014/main" id="{AD5B88AD-80CF-05E4-D428-92393F65F414}"/>
                </a:ext>
              </a:extLst>
            </p:cNvPr>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814;p44">
              <a:extLst>
                <a:ext uri="{FF2B5EF4-FFF2-40B4-BE49-F238E27FC236}">
                  <a16:creationId xmlns:a16="http://schemas.microsoft.com/office/drawing/2014/main" id="{B9AC065D-2A2A-1D78-76C9-EC93BF325660}"/>
                </a:ext>
              </a:extLst>
            </p:cNvPr>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815;p44">
              <a:extLst>
                <a:ext uri="{FF2B5EF4-FFF2-40B4-BE49-F238E27FC236}">
                  <a16:creationId xmlns:a16="http://schemas.microsoft.com/office/drawing/2014/main" id="{52B785FF-7370-3EF3-C818-C5ADF8D1961D}"/>
                </a:ext>
              </a:extLst>
            </p:cNvPr>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816;p44">
              <a:extLst>
                <a:ext uri="{FF2B5EF4-FFF2-40B4-BE49-F238E27FC236}">
                  <a16:creationId xmlns:a16="http://schemas.microsoft.com/office/drawing/2014/main" id="{A202B6AF-2AF2-328A-0D71-04FA4BBE7B04}"/>
                </a:ext>
              </a:extLst>
            </p:cNvPr>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817;p44">
              <a:extLst>
                <a:ext uri="{FF2B5EF4-FFF2-40B4-BE49-F238E27FC236}">
                  <a16:creationId xmlns:a16="http://schemas.microsoft.com/office/drawing/2014/main" id="{8251C068-0580-C516-A12E-C92BB2924A41}"/>
                </a:ext>
              </a:extLst>
            </p:cNvPr>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818;p44">
              <a:extLst>
                <a:ext uri="{FF2B5EF4-FFF2-40B4-BE49-F238E27FC236}">
                  <a16:creationId xmlns:a16="http://schemas.microsoft.com/office/drawing/2014/main" id="{A23B0E03-0C61-95C5-81D4-B34515A69E9E}"/>
                </a:ext>
              </a:extLst>
            </p:cNvPr>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819;p44">
              <a:extLst>
                <a:ext uri="{FF2B5EF4-FFF2-40B4-BE49-F238E27FC236}">
                  <a16:creationId xmlns:a16="http://schemas.microsoft.com/office/drawing/2014/main" id="{EA6F70C5-4492-58E0-123C-EFF25ED89E02}"/>
                </a:ext>
              </a:extLst>
            </p:cNvPr>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820;p44">
              <a:extLst>
                <a:ext uri="{FF2B5EF4-FFF2-40B4-BE49-F238E27FC236}">
                  <a16:creationId xmlns:a16="http://schemas.microsoft.com/office/drawing/2014/main" id="{8A356027-517F-4AA0-7CE3-E2ABCD2EAF9B}"/>
                </a:ext>
              </a:extLst>
            </p:cNvPr>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821;p44">
              <a:extLst>
                <a:ext uri="{FF2B5EF4-FFF2-40B4-BE49-F238E27FC236}">
                  <a16:creationId xmlns:a16="http://schemas.microsoft.com/office/drawing/2014/main" id="{EA27B0B1-940A-CA3E-AE4E-D438A2E775B1}"/>
                </a:ext>
              </a:extLst>
            </p:cNvPr>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822;p44">
              <a:extLst>
                <a:ext uri="{FF2B5EF4-FFF2-40B4-BE49-F238E27FC236}">
                  <a16:creationId xmlns:a16="http://schemas.microsoft.com/office/drawing/2014/main" id="{41A45BEB-2190-A545-00A0-0FEE4DBEFBF3}"/>
                </a:ext>
              </a:extLst>
            </p:cNvPr>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823;p44">
              <a:extLst>
                <a:ext uri="{FF2B5EF4-FFF2-40B4-BE49-F238E27FC236}">
                  <a16:creationId xmlns:a16="http://schemas.microsoft.com/office/drawing/2014/main" id="{0D647C65-83FC-B8C1-5C30-6859D4E4ED54}"/>
                </a:ext>
              </a:extLst>
            </p:cNvPr>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824;p44">
              <a:extLst>
                <a:ext uri="{FF2B5EF4-FFF2-40B4-BE49-F238E27FC236}">
                  <a16:creationId xmlns:a16="http://schemas.microsoft.com/office/drawing/2014/main" id="{92534836-2E72-8912-26C4-C612FE90E6D5}"/>
                </a:ext>
              </a:extLst>
            </p:cNvPr>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825;p44">
              <a:extLst>
                <a:ext uri="{FF2B5EF4-FFF2-40B4-BE49-F238E27FC236}">
                  <a16:creationId xmlns:a16="http://schemas.microsoft.com/office/drawing/2014/main" id="{AE934425-AB2D-2364-ED02-6B377FBD6CCD}"/>
                </a:ext>
              </a:extLst>
            </p:cNvPr>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826;p44">
              <a:extLst>
                <a:ext uri="{FF2B5EF4-FFF2-40B4-BE49-F238E27FC236}">
                  <a16:creationId xmlns:a16="http://schemas.microsoft.com/office/drawing/2014/main" id="{4DEA43E8-BCB3-6812-198C-03A6DC823010}"/>
                </a:ext>
              </a:extLst>
            </p:cNvPr>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827;p44">
              <a:extLst>
                <a:ext uri="{FF2B5EF4-FFF2-40B4-BE49-F238E27FC236}">
                  <a16:creationId xmlns:a16="http://schemas.microsoft.com/office/drawing/2014/main" id="{3B04A4D6-FFB5-8738-948C-A8B88385B1AC}"/>
                </a:ext>
              </a:extLst>
            </p:cNvPr>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828;p44">
              <a:extLst>
                <a:ext uri="{FF2B5EF4-FFF2-40B4-BE49-F238E27FC236}">
                  <a16:creationId xmlns:a16="http://schemas.microsoft.com/office/drawing/2014/main" id="{F39158BC-E09C-0CE3-C2E1-27311FF462AB}"/>
                </a:ext>
              </a:extLst>
            </p:cNvPr>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829;p44">
              <a:extLst>
                <a:ext uri="{FF2B5EF4-FFF2-40B4-BE49-F238E27FC236}">
                  <a16:creationId xmlns:a16="http://schemas.microsoft.com/office/drawing/2014/main" id="{D4483FE9-FB33-D4CB-871D-A90393A79E2D}"/>
                </a:ext>
              </a:extLst>
            </p:cNvPr>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830;p44">
              <a:extLst>
                <a:ext uri="{FF2B5EF4-FFF2-40B4-BE49-F238E27FC236}">
                  <a16:creationId xmlns:a16="http://schemas.microsoft.com/office/drawing/2014/main" id="{294EA254-BFC5-59B9-0C14-C4E105724B60}"/>
                </a:ext>
              </a:extLst>
            </p:cNvPr>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831;p44">
              <a:extLst>
                <a:ext uri="{FF2B5EF4-FFF2-40B4-BE49-F238E27FC236}">
                  <a16:creationId xmlns:a16="http://schemas.microsoft.com/office/drawing/2014/main" id="{B9ADEF79-91B2-EAB6-460F-1ADD08ACBD93}"/>
                </a:ext>
              </a:extLst>
            </p:cNvPr>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832;p44">
              <a:extLst>
                <a:ext uri="{FF2B5EF4-FFF2-40B4-BE49-F238E27FC236}">
                  <a16:creationId xmlns:a16="http://schemas.microsoft.com/office/drawing/2014/main" id="{24FAE073-B3D1-2B58-AA33-9946D7F09093}"/>
                </a:ext>
              </a:extLst>
            </p:cNvPr>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833;p44">
              <a:extLst>
                <a:ext uri="{FF2B5EF4-FFF2-40B4-BE49-F238E27FC236}">
                  <a16:creationId xmlns:a16="http://schemas.microsoft.com/office/drawing/2014/main" id="{4D94E4D7-0A77-A955-5BFA-D6B7EB33ABC5}"/>
                </a:ext>
              </a:extLst>
            </p:cNvPr>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834;p44">
              <a:extLst>
                <a:ext uri="{FF2B5EF4-FFF2-40B4-BE49-F238E27FC236}">
                  <a16:creationId xmlns:a16="http://schemas.microsoft.com/office/drawing/2014/main" id="{FBF5F163-6B5F-5503-FAF1-404521855D1C}"/>
                </a:ext>
              </a:extLst>
            </p:cNvPr>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835;p44">
              <a:extLst>
                <a:ext uri="{FF2B5EF4-FFF2-40B4-BE49-F238E27FC236}">
                  <a16:creationId xmlns:a16="http://schemas.microsoft.com/office/drawing/2014/main" id="{84B24220-C715-28B8-049E-8BF33568AE8F}"/>
                </a:ext>
              </a:extLst>
            </p:cNvPr>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836;p44">
              <a:extLst>
                <a:ext uri="{FF2B5EF4-FFF2-40B4-BE49-F238E27FC236}">
                  <a16:creationId xmlns:a16="http://schemas.microsoft.com/office/drawing/2014/main" id="{AA7C34E9-0561-C2B7-4E8B-91583CCA42BA}"/>
                </a:ext>
              </a:extLst>
            </p:cNvPr>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837;p44">
              <a:extLst>
                <a:ext uri="{FF2B5EF4-FFF2-40B4-BE49-F238E27FC236}">
                  <a16:creationId xmlns:a16="http://schemas.microsoft.com/office/drawing/2014/main" id="{2AB1220D-88A3-E393-82DD-B7CF27521748}"/>
                </a:ext>
              </a:extLst>
            </p:cNvPr>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838;p44">
              <a:extLst>
                <a:ext uri="{FF2B5EF4-FFF2-40B4-BE49-F238E27FC236}">
                  <a16:creationId xmlns:a16="http://schemas.microsoft.com/office/drawing/2014/main" id="{06926AA2-8729-9E38-F562-7F288A3AE3DC}"/>
                </a:ext>
              </a:extLst>
            </p:cNvPr>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839;p44">
              <a:extLst>
                <a:ext uri="{FF2B5EF4-FFF2-40B4-BE49-F238E27FC236}">
                  <a16:creationId xmlns:a16="http://schemas.microsoft.com/office/drawing/2014/main" id="{EFDA2F1B-FC4B-F229-9B00-876A3239BA0A}"/>
                </a:ext>
              </a:extLst>
            </p:cNvPr>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840;p44">
              <a:extLst>
                <a:ext uri="{FF2B5EF4-FFF2-40B4-BE49-F238E27FC236}">
                  <a16:creationId xmlns:a16="http://schemas.microsoft.com/office/drawing/2014/main" id="{00D09F6F-D4DA-1FCD-C012-9DB4CB1C901E}"/>
                </a:ext>
              </a:extLst>
            </p:cNvPr>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841;p44">
              <a:extLst>
                <a:ext uri="{FF2B5EF4-FFF2-40B4-BE49-F238E27FC236}">
                  <a16:creationId xmlns:a16="http://schemas.microsoft.com/office/drawing/2014/main" id="{81BAF620-8E41-ED64-6078-62B540C4ADC2}"/>
                </a:ext>
              </a:extLst>
            </p:cNvPr>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842;p44">
              <a:extLst>
                <a:ext uri="{FF2B5EF4-FFF2-40B4-BE49-F238E27FC236}">
                  <a16:creationId xmlns:a16="http://schemas.microsoft.com/office/drawing/2014/main" id="{917C872A-CDD7-89D2-8C62-1B3711E96DC8}"/>
                </a:ext>
              </a:extLst>
            </p:cNvPr>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843;p44">
              <a:extLst>
                <a:ext uri="{FF2B5EF4-FFF2-40B4-BE49-F238E27FC236}">
                  <a16:creationId xmlns:a16="http://schemas.microsoft.com/office/drawing/2014/main" id="{542EF3C1-07F7-89D1-EEE4-35F323F51E11}"/>
                </a:ext>
              </a:extLst>
            </p:cNvPr>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844;p44">
              <a:extLst>
                <a:ext uri="{FF2B5EF4-FFF2-40B4-BE49-F238E27FC236}">
                  <a16:creationId xmlns:a16="http://schemas.microsoft.com/office/drawing/2014/main" id="{63C5536E-1D39-9D92-1A1D-2D20218C51B0}"/>
                </a:ext>
              </a:extLst>
            </p:cNvPr>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845;p44">
              <a:extLst>
                <a:ext uri="{FF2B5EF4-FFF2-40B4-BE49-F238E27FC236}">
                  <a16:creationId xmlns:a16="http://schemas.microsoft.com/office/drawing/2014/main" id="{81E7E9FF-3CB9-6E62-3A16-5966C2355C6A}"/>
                </a:ext>
              </a:extLst>
            </p:cNvPr>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846;p44">
              <a:extLst>
                <a:ext uri="{FF2B5EF4-FFF2-40B4-BE49-F238E27FC236}">
                  <a16:creationId xmlns:a16="http://schemas.microsoft.com/office/drawing/2014/main" id="{514C3E6D-AB64-605E-1121-0B32BD1D6757}"/>
                </a:ext>
              </a:extLst>
            </p:cNvPr>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Rectangle: Rounded Corners 717">
            <a:extLst>
              <a:ext uri="{FF2B5EF4-FFF2-40B4-BE49-F238E27FC236}">
                <a16:creationId xmlns:a16="http://schemas.microsoft.com/office/drawing/2014/main" id="{872C1AF5-4DA2-809A-FF4A-09D4C9985300}"/>
              </a:ext>
            </a:extLst>
          </p:cNvPr>
          <p:cNvSpPr/>
          <p:nvPr/>
        </p:nvSpPr>
        <p:spPr>
          <a:xfrm>
            <a:off x="7382980" y="1050984"/>
            <a:ext cx="1515549" cy="54189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CH" dirty="0"/>
              <a:t>Hallo</a:t>
            </a:r>
            <a:endParaRPr lang="de-CH" dirty="0"/>
          </a:p>
        </p:txBody>
      </p:sp>
      <p:sp>
        <p:nvSpPr>
          <p:cNvPr id="613" name="Rectangle: Rounded Corners 612">
            <a:extLst>
              <a:ext uri="{FF2B5EF4-FFF2-40B4-BE49-F238E27FC236}">
                <a16:creationId xmlns:a16="http://schemas.microsoft.com/office/drawing/2014/main" id="{3201E7DC-A98D-417B-6AAF-724CF6D08764}"/>
              </a:ext>
            </a:extLst>
          </p:cNvPr>
          <p:cNvSpPr/>
          <p:nvPr/>
        </p:nvSpPr>
        <p:spPr>
          <a:xfrm>
            <a:off x="3814225" y="1062486"/>
            <a:ext cx="1515549" cy="54189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CH" dirty="0"/>
              <a:t>)9174032985%</a:t>
            </a:r>
            <a:endParaRPr lang="de-CH" dirty="0"/>
          </a:p>
        </p:txBody>
      </p:sp>
      <p:pic>
        <p:nvPicPr>
          <p:cNvPr id="615" name="Picture 614" descr="A blue key with a black border&#10;&#10;Description automatically generated">
            <a:extLst>
              <a:ext uri="{FF2B5EF4-FFF2-40B4-BE49-F238E27FC236}">
                <a16:creationId xmlns:a16="http://schemas.microsoft.com/office/drawing/2014/main" id="{B24852CD-4AB8-59A3-F2C5-0C1DCE871579}"/>
              </a:ext>
            </a:extLst>
          </p:cNvPr>
          <p:cNvPicPr>
            <a:picLocks noChangeAspect="1"/>
          </p:cNvPicPr>
          <p:nvPr/>
        </p:nvPicPr>
        <p:blipFill>
          <a:blip r:embed="rId3"/>
          <a:stretch>
            <a:fillRect/>
          </a:stretch>
        </p:blipFill>
        <p:spPr>
          <a:xfrm>
            <a:off x="5495945" y="1511373"/>
            <a:ext cx="978874" cy="978874"/>
          </a:xfrm>
          <a:prstGeom prst="rect">
            <a:avLst/>
          </a:prstGeom>
        </p:spPr>
      </p:pic>
      <p:pic>
        <p:nvPicPr>
          <p:cNvPr id="616" name="Picture 615" descr="A red key with a black border&#10;&#10;Description automatically generated">
            <a:extLst>
              <a:ext uri="{FF2B5EF4-FFF2-40B4-BE49-F238E27FC236}">
                <a16:creationId xmlns:a16="http://schemas.microsoft.com/office/drawing/2014/main" id="{A4DC29A5-733D-A940-B827-128F67ACEBB4}"/>
              </a:ext>
            </a:extLst>
          </p:cNvPr>
          <p:cNvPicPr>
            <a:picLocks noChangeAspect="1"/>
          </p:cNvPicPr>
          <p:nvPr/>
        </p:nvPicPr>
        <p:blipFill>
          <a:blip r:embed="rId4"/>
          <a:stretch>
            <a:fillRect/>
          </a:stretch>
        </p:blipFill>
        <p:spPr>
          <a:xfrm>
            <a:off x="2154647" y="2880615"/>
            <a:ext cx="978874" cy="978874"/>
          </a:xfrm>
          <a:prstGeom prst="rect">
            <a:avLst/>
          </a:prstGeom>
        </p:spPr>
      </p:pic>
      <p:pic>
        <p:nvPicPr>
          <p:cNvPr id="617" name="Picture 616" descr="A blue key with a black border&#10;&#10;Description automatically generated">
            <a:extLst>
              <a:ext uri="{FF2B5EF4-FFF2-40B4-BE49-F238E27FC236}">
                <a16:creationId xmlns:a16="http://schemas.microsoft.com/office/drawing/2014/main" id="{7E2AF3AF-BED3-1937-35AE-0B159199F52B}"/>
              </a:ext>
            </a:extLst>
          </p:cNvPr>
          <p:cNvPicPr>
            <a:picLocks noChangeAspect="1"/>
          </p:cNvPicPr>
          <p:nvPr/>
        </p:nvPicPr>
        <p:blipFill>
          <a:blip r:embed="rId3">
            <a:duotone>
              <a:prstClr val="black"/>
              <a:schemeClr val="accent2">
                <a:tint val="45000"/>
                <a:satMod val="400000"/>
              </a:schemeClr>
            </a:duotone>
          </a:blip>
          <a:stretch>
            <a:fillRect/>
          </a:stretch>
        </p:blipFill>
        <p:spPr>
          <a:xfrm>
            <a:off x="2154647" y="1592876"/>
            <a:ext cx="978874" cy="978874"/>
          </a:xfrm>
          <a:prstGeom prst="rect">
            <a:avLst/>
          </a:prstGeom>
        </p:spPr>
      </p:pic>
      <p:pic>
        <p:nvPicPr>
          <p:cNvPr id="618" name="Picture 617" descr="A red key with a black border&#10;&#10;Description automatically generated">
            <a:extLst>
              <a:ext uri="{FF2B5EF4-FFF2-40B4-BE49-F238E27FC236}">
                <a16:creationId xmlns:a16="http://schemas.microsoft.com/office/drawing/2014/main" id="{A52EB9F3-0771-F2CE-3785-9AB5DDAE8E93}"/>
              </a:ext>
            </a:extLst>
          </p:cNvPr>
          <p:cNvPicPr>
            <a:picLocks noChangeAspect="1"/>
          </p:cNvPicPr>
          <p:nvPr/>
        </p:nvPicPr>
        <p:blipFill>
          <a:blip r:embed="rId4">
            <a:duotone>
              <a:schemeClr val="accent1">
                <a:shade val="45000"/>
                <a:satMod val="135000"/>
              </a:schemeClr>
              <a:prstClr val="white"/>
            </a:duotone>
          </a:blip>
          <a:stretch>
            <a:fillRect/>
          </a:stretch>
        </p:blipFill>
        <p:spPr>
          <a:xfrm>
            <a:off x="5495945" y="2880615"/>
            <a:ext cx="978874" cy="978874"/>
          </a:xfrm>
          <a:prstGeom prst="rect">
            <a:avLst/>
          </a:prstGeom>
        </p:spPr>
      </p:pic>
    </p:spTree>
    <p:extLst>
      <p:ext uri="{BB962C8B-B14F-4D97-AF65-F5344CB8AC3E}">
        <p14:creationId xmlns:p14="http://schemas.microsoft.com/office/powerpoint/2010/main" val="170182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500"/>
                                  </p:stCondLst>
                                  <p:childTnLst>
                                    <p:animMotion origin="layout" path="M 2.22222E-6 -1.23457E-7 L -0.39028 0.00247 " pathEditMode="relative" rAng="0" ptsTypes="AA">
                                      <p:cBhvr>
                                        <p:cTn id="6" dur="2000" fill="hold"/>
                                        <p:tgtEl>
                                          <p:spTgt spid="718"/>
                                        </p:tgtEl>
                                        <p:attrNameLst>
                                          <p:attrName>ppt_x</p:attrName>
                                          <p:attrName>ppt_y</p:attrName>
                                        </p:attrNameLst>
                                      </p:cBhvr>
                                      <p:rCtr x="-19514" y="123"/>
                                    </p:animMotion>
                                  </p:childTnLst>
                                </p:cTn>
                              </p:par>
                            </p:childTnLst>
                          </p:cTn>
                        </p:par>
                        <p:par>
                          <p:cTn id="7" fill="hold">
                            <p:stCondLst>
                              <p:cond delay="2500"/>
                            </p:stCondLst>
                            <p:childTnLst>
                              <p:par>
                                <p:cTn id="8" presetID="42" presetClass="path" presetSubtype="0" accel="50000" decel="50000" fill="hold" nodeType="afterEffect">
                                  <p:stCondLst>
                                    <p:cond delay="0"/>
                                  </p:stCondLst>
                                  <p:childTnLst>
                                    <p:animMotion origin="layout" path="M -3.88889E-6 1.11111E-6 L -0.15277 -0.1284 " pathEditMode="relative" rAng="0" ptsTypes="AA">
                                      <p:cBhvr>
                                        <p:cTn id="9" dur="2000" fill="hold"/>
                                        <p:tgtEl>
                                          <p:spTgt spid="615"/>
                                        </p:tgtEl>
                                        <p:attrNameLst>
                                          <p:attrName>ppt_x</p:attrName>
                                          <p:attrName>ppt_y</p:attrName>
                                        </p:attrNameLst>
                                      </p:cBhvr>
                                      <p:rCtr x="-7639" y="-6420"/>
                                    </p:animMotion>
                                  </p:childTnLst>
                                </p:cTn>
                              </p:par>
                            </p:childTnLst>
                          </p:cTn>
                        </p:par>
                        <p:par>
                          <p:cTn id="10" fill="hold">
                            <p:stCondLst>
                              <p:cond delay="4500"/>
                            </p:stCondLst>
                            <p:childTnLst>
                              <p:par>
                                <p:cTn id="11" presetID="1" presetClass="entr" presetSubtype="0" fill="hold" grpId="0" nodeType="afterEffect">
                                  <p:stCondLst>
                                    <p:cond delay="0"/>
                                  </p:stCondLst>
                                  <p:childTnLst>
                                    <p:set>
                                      <p:cBhvr>
                                        <p:cTn id="12" dur="1" fill="hold">
                                          <p:stCondLst>
                                            <p:cond delay="0"/>
                                          </p:stCondLst>
                                        </p:cTn>
                                        <p:tgtEl>
                                          <p:spTgt spid="613"/>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718"/>
                                        </p:tgtEl>
                                        <p:attrNameLst>
                                          <p:attrName>style.visibility</p:attrName>
                                        </p:attrNameLst>
                                      </p:cBhvr>
                                      <p:to>
                                        <p:strVal val="hidden"/>
                                      </p:to>
                                    </p:set>
                                  </p:childTnLst>
                                </p:cTn>
                              </p:par>
                            </p:childTnLst>
                          </p:cTn>
                        </p:par>
                        <p:par>
                          <p:cTn id="15" fill="hold">
                            <p:stCondLst>
                              <p:cond delay="4500"/>
                            </p:stCondLst>
                            <p:childTnLst>
                              <p:par>
                                <p:cTn id="16" presetID="42" presetClass="path" presetSubtype="0" accel="50000" decel="50000" fill="hold" nodeType="afterEffect">
                                  <p:stCondLst>
                                    <p:cond delay="0"/>
                                  </p:stCondLst>
                                  <p:childTnLst>
                                    <p:animMotion origin="layout" path="M -0.15451 -0.12963 L -1.94444E-6 -2.96296E-6 " pathEditMode="relative" rAng="0" ptsTypes="AA">
                                      <p:cBhvr>
                                        <p:cTn id="17" dur="2000" fill="hold"/>
                                        <p:tgtEl>
                                          <p:spTgt spid="615"/>
                                        </p:tgtEl>
                                        <p:attrNameLst>
                                          <p:attrName>ppt_x</p:attrName>
                                          <p:attrName>ppt_y</p:attrName>
                                        </p:attrNameLst>
                                      </p:cBhvr>
                                      <p:rCtr x="7760" y="6420"/>
                                    </p:animMotion>
                                  </p:childTnLst>
                                </p:cTn>
                              </p:par>
                            </p:childTnLst>
                          </p:cTn>
                        </p:par>
                        <p:par>
                          <p:cTn id="18" fill="hold">
                            <p:stCondLst>
                              <p:cond delay="6500"/>
                            </p:stCondLst>
                            <p:childTnLst>
                              <p:par>
                                <p:cTn id="19" presetID="42" presetClass="path" presetSubtype="0" accel="50000" decel="50000" fill="hold" nodeType="afterEffect">
                                  <p:stCondLst>
                                    <p:cond delay="0"/>
                                  </p:stCondLst>
                                  <p:childTnLst>
                                    <p:animMotion origin="layout" path="M -2.5E-6 3.08642E-6 L 0.21094 -0.39599 " pathEditMode="relative" rAng="0" ptsTypes="AA">
                                      <p:cBhvr>
                                        <p:cTn id="20" dur="2000" fill="hold"/>
                                        <p:tgtEl>
                                          <p:spTgt spid="616"/>
                                        </p:tgtEl>
                                        <p:attrNameLst>
                                          <p:attrName>ppt_x</p:attrName>
                                          <p:attrName>ppt_y</p:attrName>
                                        </p:attrNameLst>
                                      </p:cBhvr>
                                      <p:rCtr x="10625" y="-19815"/>
                                    </p:animMotion>
                                  </p:childTnLst>
                                </p:cTn>
                              </p:par>
                            </p:childTnLst>
                          </p:cTn>
                        </p:par>
                        <p:par>
                          <p:cTn id="21" fill="hold">
                            <p:stCondLst>
                              <p:cond delay="8500"/>
                            </p:stCondLst>
                            <p:childTnLst>
                              <p:par>
                                <p:cTn id="22" presetID="1" presetClass="entr" presetSubtype="0" fill="hold" grpId="2" nodeType="afterEffect">
                                  <p:stCondLst>
                                    <p:cond delay="0"/>
                                  </p:stCondLst>
                                  <p:childTnLst>
                                    <p:set>
                                      <p:cBhvr>
                                        <p:cTn id="23" dur="1" fill="hold">
                                          <p:stCondLst>
                                            <p:cond delay="0"/>
                                          </p:stCondLst>
                                        </p:cTn>
                                        <p:tgtEl>
                                          <p:spTgt spid="718"/>
                                        </p:tgtEl>
                                        <p:attrNameLst>
                                          <p:attrName>style.visibility</p:attrName>
                                        </p:attrNameLst>
                                      </p:cBhvr>
                                      <p:to>
                                        <p:strVal val="visible"/>
                                      </p:to>
                                    </p:set>
                                  </p:childTnLst>
                                </p:cTn>
                              </p:par>
                              <p:par>
                                <p:cTn id="24" presetID="1" presetClass="exit" presetSubtype="0" fill="hold" grpId="1" nodeType="withEffect">
                                  <p:stCondLst>
                                    <p:cond delay="0"/>
                                  </p:stCondLst>
                                  <p:childTnLst>
                                    <p:set>
                                      <p:cBhvr>
                                        <p:cTn id="25" dur="1" fill="hold">
                                          <p:stCondLst>
                                            <p:cond delay="0"/>
                                          </p:stCondLst>
                                        </p:cTn>
                                        <p:tgtEl>
                                          <p:spTgt spid="613"/>
                                        </p:tgtEl>
                                        <p:attrNameLst>
                                          <p:attrName>style.visibility</p:attrName>
                                        </p:attrNameLst>
                                      </p:cBhvr>
                                      <p:to>
                                        <p:strVal val="hidden"/>
                                      </p:to>
                                    </p:set>
                                  </p:childTnLst>
                                </p:cTn>
                              </p:par>
                            </p:childTnLst>
                          </p:cTn>
                        </p:par>
                        <p:par>
                          <p:cTn id="26" fill="hold">
                            <p:stCondLst>
                              <p:cond delay="8500"/>
                            </p:stCondLst>
                            <p:childTnLst>
                              <p:par>
                                <p:cTn id="27" presetID="42" presetClass="path" presetSubtype="0" accel="50000" decel="50000" fill="hold" nodeType="afterEffect">
                                  <p:stCondLst>
                                    <p:cond delay="0"/>
                                  </p:stCondLst>
                                  <p:childTnLst>
                                    <p:animMotion origin="layout" path="M 0.21094 -0.39599 L -4.44444E-6 4.44444E-6 " pathEditMode="relative" rAng="0" ptsTypes="AA">
                                      <p:cBhvr>
                                        <p:cTn id="28" dur="2000" fill="hold"/>
                                        <p:tgtEl>
                                          <p:spTgt spid="616"/>
                                        </p:tgtEl>
                                        <p:attrNameLst>
                                          <p:attrName>ppt_x</p:attrName>
                                          <p:attrName>ppt_y</p:attrName>
                                        </p:attrNameLst>
                                      </p:cBhvr>
                                      <p:rCtr x="-10590" y="19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 grpId="0" animBg="1"/>
      <p:bldP spid="718" grpId="1" animBg="1"/>
      <p:bldP spid="718" grpId="2" animBg="1"/>
      <p:bldP spid="613" grpId="0" animBg="1"/>
      <p:bldP spid="61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sp>
        <p:nvSpPr>
          <p:cNvPr id="2821" name="Google Shape;2821;p59"/>
          <p:cNvSpPr txBox="1">
            <a:spLocks noGrp="1"/>
          </p:cNvSpPr>
          <p:nvPr>
            <p:ph type="title"/>
          </p:nvPr>
        </p:nvSpPr>
        <p:spPr>
          <a:xfrm>
            <a:off x="600279" y="1493480"/>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H" dirty="0"/>
              <a:t>04</a:t>
            </a:r>
            <a:br>
              <a:rPr lang="en-CH" dirty="0"/>
            </a:br>
            <a:r>
              <a:rPr lang="en-CH" dirty="0" err="1"/>
              <a:t>Unsere</a:t>
            </a:r>
            <a:r>
              <a:rPr lang="en-CH" dirty="0"/>
              <a:t> Implementation</a:t>
            </a:r>
            <a:endParaRPr dirty="0"/>
          </a:p>
        </p:txBody>
      </p:sp>
      <p:grpSp>
        <p:nvGrpSpPr>
          <p:cNvPr id="2824" name="Google Shape;2824;p59"/>
          <p:cNvGrpSpPr/>
          <p:nvPr/>
        </p:nvGrpSpPr>
        <p:grpSpPr>
          <a:xfrm>
            <a:off x="4572000" y="1840835"/>
            <a:ext cx="4292053" cy="2898570"/>
            <a:chOff x="813050" y="1571425"/>
            <a:chExt cx="5782100" cy="3904850"/>
          </a:xfrm>
        </p:grpSpPr>
        <p:sp>
          <p:nvSpPr>
            <p:cNvPr id="2825" name="Google Shape;2825;p59"/>
            <p:cNvSpPr/>
            <p:nvPr/>
          </p:nvSpPr>
          <p:spPr>
            <a:xfrm>
              <a:off x="868750" y="4733125"/>
              <a:ext cx="5721775" cy="743150"/>
            </a:xfrm>
            <a:custGeom>
              <a:avLst/>
              <a:gdLst/>
              <a:ahLst/>
              <a:cxnLst/>
              <a:rect l="l" t="t" r="r" b="b"/>
              <a:pathLst>
                <a:path w="228871" h="29726" extrusionOk="0">
                  <a:moveTo>
                    <a:pt x="168010" y="1"/>
                  </a:moveTo>
                  <a:cubicBezTo>
                    <a:pt x="138035" y="1"/>
                    <a:pt x="113139" y="1957"/>
                    <a:pt x="108097" y="4532"/>
                  </a:cubicBezTo>
                  <a:cubicBezTo>
                    <a:pt x="106963" y="4527"/>
                    <a:pt x="105825" y="4525"/>
                    <a:pt x="104683" y="4525"/>
                  </a:cubicBezTo>
                  <a:cubicBezTo>
                    <a:pt x="46868" y="4525"/>
                    <a:pt x="1" y="10165"/>
                    <a:pt x="1" y="17126"/>
                  </a:cubicBezTo>
                  <a:cubicBezTo>
                    <a:pt x="1" y="24085"/>
                    <a:pt x="46868" y="29725"/>
                    <a:pt x="104683" y="29725"/>
                  </a:cubicBezTo>
                  <a:cubicBezTo>
                    <a:pt x="162497" y="29725"/>
                    <a:pt x="209365" y="24085"/>
                    <a:pt x="209365" y="17126"/>
                  </a:cubicBezTo>
                  <a:cubicBezTo>
                    <a:pt x="209365" y="14684"/>
                    <a:pt x="203595" y="12406"/>
                    <a:pt x="193616" y="10477"/>
                  </a:cubicBezTo>
                  <a:cubicBezTo>
                    <a:pt x="214430" y="9604"/>
                    <a:pt x="228871" y="7702"/>
                    <a:pt x="228871" y="5495"/>
                  </a:cubicBezTo>
                  <a:cubicBezTo>
                    <a:pt x="228871" y="2461"/>
                    <a:pt x="201623" y="1"/>
                    <a:pt x="168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9"/>
            <p:cNvSpPr/>
            <p:nvPr/>
          </p:nvSpPr>
          <p:spPr>
            <a:xfrm>
              <a:off x="1440000" y="3620525"/>
              <a:ext cx="289925" cy="100075"/>
            </a:xfrm>
            <a:custGeom>
              <a:avLst/>
              <a:gdLst/>
              <a:ahLst/>
              <a:cxnLst/>
              <a:rect l="l" t="t" r="r" b="b"/>
              <a:pathLst>
                <a:path w="11597" h="4003" extrusionOk="0">
                  <a:moveTo>
                    <a:pt x="320" y="1"/>
                  </a:moveTo>
                  <a:cubicBezTo>
                    <a:pt x="198" y="1"/>
                    <a:pt x="86" y="79"/>
                    <a:pt x="48" y="200"/>
                  </a:cubicBezTo>
                  <a:cubicBezTo>
                    <a:pt x="0" y="351"/>
                    <a:pt x="85" y="512"/>
                    <a:pt x="236" y="558"/>
                  </a:cubicBezTo>
                  <a:lnTo>
                    <a:pt x="11209" y="3989"/>
                  </a:lnTo>
                  <a:cubicBezTo>
                    <a:pt x="11237" y="3997"/>
                    <a:pt x="11265" y="4002"/>
                    <a:pt x="11294" y="4002"/>
                  </a:cubicBezTo>
                  <a:cubicBezTo>
                    <a:pt x="11435" y="4001"/>
                    <a:pt x="11554" y="3899"/>
                    <a:pt x="11575" y="3760"/>
                  </a:cubicBezTo>
                  <a:cubicBezTo>
                    <a:pt x="11597" y="3620"/>
                    <a:pt x="11513" y="3486"/>
                    <a:pt x="11379" y="3445"/>
                  </a:cubicBezTo>
                  <a:lnTo>
                    <a:pt x="405" y="14"/>
                  </a:lnTo>
                  <a:cubicBezTo>
                    <a:pt x="377" y="5"/>
                    <a:pt x="348" y="1"/>
                    <a:pt x="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9"/>
            <p:cNvSpPr/>
            <p:nvPr/>
          </p:nvSpPr>
          <p:spPr>
            <a:xfrm>
              <a:off x="1174775" y="3896075"/>
              <a:ext cx="227400" cy="94825"/>
            </a:xfrm>
            <a:custGeom>
              <a:avLst/>
              <a:gdLst/>
              <a:ahLst/>
              <a:cxnLst/>
              <a:rect l="l" t="t" r="r" b="b"/>
              <a:pathLst>
                <a:path w="9096" h="3793" extrusionOk="0">
                  <a:moveTo>
                    <a:pt x="8771" y="1"/>
                  </a:moveTo>
                  <a:cubicBezTo>
                    <a:pt x="8735" y="1"/>
                    <a:pt x="8698" y="8"/>
                    <a:pt x="8662" y="23"/>
                  </a:cubicBezTo>
                  <a:lnTo>
                    <a:pt x="205" y="3241"/>
                  </a:lnTo>
                  <a:cubicBezTo>
                    <a:pt x="76" y="3289"/>
                    <a:pt x="0" y="3422"/>
                    <a:pt x="25" y="3558"/>
                  </a:cubicBezTo>
                  <a:cubicBezTo>
                    <a:pt x="50" y="3694"/>
                    <a:pt x="169" y="3792"/>
                    <a:pt x="305" y="3792"/>
                  </a:cubicBezTo>
                  <a:cubicBezTo>
                    <a:pt x="340" y="3792"/>
                    <a:pt x="375" y="3786"/>
                    <a:pt x="408" y="3774"/>
                  </a:cubicBezTo>
                  <a:lnTo>
                    <a:pt x="8864" y="557"/>
                  </a:lnTo>
                  <a:cubicBezTo>
                    <a:pt x="9017" y="504"/>
                    <a:pt x="9096" y="336"/>
                    <a:pt x="9038" y="186"/>
                  </a:cubicBezTo>
                  <a:cubicBezTo>
                    <a:pt x="8995" y="71"/>
                    <a:pt x="8886" y="1"/>
                    <a:pt x="8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9"/>
            <p:cNvSpPr/>
            <p:nvPr/>
          </p:nvSpPr>
          <p:spPr>
            <a:xfrm>
              <a:off x="1433150" y="3997450"/>
              <a:ext cx="167625" cy="82550"/>
            </a:xfrm>
            <a:custGeom>
              <a:avLst/>
              <a:gdLst/>
              <a:ahLst/>
              <a:cxnLst/>
              <a:rect l="l" t="t" r="r" b="b"/>
              <a:pathLst>
                <a:path w="6705" h="3302" extrusionOk="0">
                  <a:moveTo>
                    <a:pt x="6381" y="0"/>
                  </a:moveTo>
                  <a:cubicBezTo>
                    <a:pt x="6344" y="0"/>
                    <a:pt x="6307" y="7"/>
                    <a:pt x="6271" y="22"/>
                  </a:cubicBezTo>
                  <a:lnTo>
                    <a:pt x="191" y="2755"/>
                  </a:lnTo>
                  <a:cubicBezTo>
                    <a:pt x="68" y="2811"/>
                    <a:pt x="1" y="2944"/>
                    <a:pt x="28" y="3076"/>
                  </a:cubicBezTo>
                  <a:cubicBezTo>
                    <a:pt x="57" y="3208"/>
                    <a:pt x="174" y="3301"/>
                    <a:pt x="308" y="3301"/>
                  </a:cubicBezTo>
                  <a:cubicBezTo>
                    <a:pt x="348" y="3301"/>
                    <a:pt x="388" y="3293"/>
                    <a:pt x="424" y="3276"/>
                  </a:cubicBezTo>
                  <a:lnTo>
                    <a:pt x="6504" y="543"/>
                  </a:lnTo>
                  <a:cubicBezTo>
                    <a:pt x="6643" y="475"/>
                    <a:pt x="6704" y="310"/>
                    <a:pt x="6641" y="169"/>
                  </a:cubicBezTo>
                  <a:cubicBezTo>
                    <a:pt x="6593" y="63"/>
                    <a:pt x="6489" y="0"/>
                    <a:pt x="6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9"/>
            <p:cNvSpPr/>
            <p:nvPr/>
          </p:nvSpPr>
          <p:spPr>
            <a:xfrm>
              <a:off x="1937650" y="3097650"/>
              <a:ext cx="383625" cy="872675"/>
            </a:xfrm>
            <a:custGeom>
              <a:avLst/>
              <a:gdLst/>
              <a:ahLst/>
              <a:cxnLst/>
              <a:rect l="l" t="t" r="r" b="b"/>
              <a:pathLst>
                <a:path w="15345" h="34907" extrusionOk="0">
                  <a:moveTo>
                    <a:pt x="15020" y="0"/>
                  </a:moveTo>
                  <a:cubicBezTo>
                    <a:pt x="14909" y="0"/>
                    <a:pt x="14804" y="65"/>
                    <a:pt x="14757" y="174"/>
                  </a:cubicBezTo>
                  <a:lnTo>
                    <a:pt x="80" y="34509"/>
                  </a:lnTo>
                  <a:cubicBezTo>
                    <a:pt x="0" y="34697"/>
                    <a:pt x="138" y="34906"/>
                    <a:pt x="343" y="34906"/>
                  </a:cubicBezTo>
                  <a:cubicBezTo>
                    <a:pt x="457" y="34906"/>
                    <a:pt x="560" y="34839"/>
                    <a:pt x="605" y="34733"/>
                  </a:cubicBezTo>
                  <a:lnTo>
                    <a:pt x="15282" y="398"/>
                  </a:lnTo>
                  <a:cubicBezTo>
                    <a:pt x="15345" y="254"/>
                    <a:pt x="15278" y="85"/>
                    <a:pt x="15132" y="23"/>
                  </a:cubicBezTo>
                  <a:cubicBezTo>
                    <a:pt x="15095" y="7"/>
                    <a:pt x="15057" y="0"/>
                    <a:pt x="15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9"/>
            <p:cNvSpPr/>
            <p:nvPr/>
          </p:nvSpPr>
          <p:spPr>
            <a:xfrm>
              <a:off x="2108875" y="3266300"/>
              <a:ext cx="82000" cy="150750"/>
            </a:xfrm>
            <a:custGeom>
              <a:avLst/>
              <a:gdLst/>
              <a:ahLst/>
              <a:cxnLst/>
              <a:rect l="l" t="t" r="r" b="b"/>
              <a:pathLst>
                <a:path w="3280" h="6030" extrusionOk="0">
                  <a:moveTo>
                    <a:pt x="323" y="1"/>
                  </a:moveTo>
                  <a:cubicBezTo>
                    <a:pt x="282" y="1"/>
                    <a:pt x="240" y="10"/>
                    <a:pt x="200" y="30"/>
                  </a:cubicBezTo>
                  <a:cubicBezTo>
                    <a:pt x="62" y="96"/>
                    <a:pt x="1" y="260"/>
                    <a:pt x="62" y="399"/>
                  </a:cubicBezTo>
                  <a:lnTo>
                    <a:pt x="2697" y="5868"/>
                  </a:lnTo>
                  <a:cubicBezTo>
                    <a:pt x="2744" y="5968"/>
                    <a:pt x="2845" y="6030"/>
                    <a:pt x="2955" y="6030"/>
                  </a:cubicBezTo>
                  <a:cubicBezTo>
                    <a:pt x="2997" y="6030"/>
                    <a:pt x="3039" y="6020"/>
                    <a:pt x="3078" y="6001"/>
                  </a:cubicBezTo>
                  <a:cubicBezTo>
                    <a:pt x="3220" y="5933"/>
                    <a:pt x="3280" y="5762"/>
                    <a:pt x="3211" y="5620"/>
                  </a:cubicBezTo>
                  <a:lnTo>
                    <a:pt x="576" y="152"/>
                  </a:lnTo>
                  <a:cubicBezTo>
                    <a:pt x="524" y="56"/>
                    <a:pt x="425"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9"/>
            <p:cNvSpPr/>
            <p:nvPr/>
          </p:nvSpPr>
          <p:spPr>
            <a:xfrm>
              <a:off x="2116025" y="3412400"/>
              <a:ext cx="226625" cy="147200"/>
            </a:xfrm>
            <a:custGeom>
              <a:avLst/>
              <a:gdLst/>
              <a:ahLst/>
              <a:cxnLst/>
              <a:rect l="l" t="t" r="r" b="b"/>
              <a:pathLst>
                <a:path w="9065" h="5888" extrusionOk="0">
                  <a:moveTo>
                    <a:pt x="8739" y="0"/>
                  </a:moveTo>
                  <a:cubicBezTo>
                    <a:pt x="8688" y="0"/>
                    <a:pt x="8635" y="14"/>
                    <a:pt x="8588" y="44"/>
                  </a:cubicBezTo>
                  <a:lnTo>
                    <a:pt x="158" y="5361"/>
                  </a:lnTo>
                  <a:cubicBezTo>
                    <a:pt x="49" y="5429"/>
                    <a:pt x="1" y="5560"/>
                    <a:pt x="36" y="5682"/>
                  </a:cubicBezTo>
                  <a:cubicBezTo>
                    <a:pt x="72" y="5804"/>
                    <a:pt x="183" y="5888"/>
                    <a:pt x="310" y="5888"/>
                  </a:cubicBezTo>
                  <a:cubicBezTo>
                    <a:pt x="364" y="5888"/>
                    <a:pt x="417" y="5873"/>
                    <a:pt x="462" y="5844"/>
                  </a:cubicBezTo>
                  <a:lnTo>
                    <a:pt x="8893" y="527"/>
                  </a:lnTo>
                  <a:cubicBezTo>
                    <a:pt x="9026" y="442"/>
                    <a:pt x="9065" y="267"/>
                    <a:pt x="8982" y="134"/>
                  </a:cubicBezTo>
                  <a:cubicBezTo>
                    <a:pt x="8927" y="48"/>
                    <a:pt x="8834" y="0"/>
                    <a:pt x="8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9"/>
            <p:cNvSpPr/>
            <p:nvPr/>
          </p:nvSpPr>
          <p:spPr>
            <a:xfrm>
              <a:off x="1982950" y="3421425"/>
              <a:ext cx="112325" cy="219250"/>
            </a:xfrm>
            <a:custGeom>
              <a:avLst/>
              <a:gdLst/>
              <a:ahLst/>
              <a:cxnLst/>
              <a:rect l="l" t="t" r="r" b="b"/>
              <a:pathLst>
                <a:path w="4493" h="8770" extrusionOk="0">
                  <a:moveTo>
                    <a:pt x="326" y="1"/>
                  </a:moveTo>
                  <a:cubicBezTo>
                    <a:pt x="286" y="1"/>
                    <a:pt x="245" y="10"/>
                    <a:pt x="206" y="28"/>
                  </a:cubicBezTo>
                  <a:cubicBezTo>
                    <a:pt x="62" y="96"/>
                    <a:pt x="1" y="268"/>
                    <a:pt x="70" y="411"/>
                  </a:cubicBezTo>
                  <a:lnTo>
                    <a:pt x="3910" y="8605"/>
                  </a:lnTo>
                  <a:cubicBezTo>
                    <a:pt x="3957" y="8705"/>
                    <a:pt x="4057" y="8769"/>
                    <a:pt x="4169" y="8769"/>
                  </a:cubicBezTo>
                  <a:cubicBezTo>
                    <a:pt x="4210" y="8769"/>
                    <a:pt x="4251" y="8759"/>
                    <a:pt x="4288" y="8742"/>
                  </a:cubicBezTo>
                  <a:cubicBezTo>
                    <a:pt x="4431" y="8675"/>
                    <a:pt x="4492" y="8506"/>
                    <a:pt x="4426" y="8362"/>
                  </a:cubicBezTo>
                  <a:lnTo>
                    <a:pt x="587" y="170"/>
                  </a:lnTo>
                  <a:cubicBezTo>
                    <a:pt x="539" y="64"/>
                    <a:pt x="435" y="1"/>
                    <a:pt x="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9"/>
            <p:cNvSpPr/>
            <p:nvPr/>
          </p:nvSpPr>
          <p:spPr>
            <a:xfrm>
              <a:off x="2034125" y="3666025"/>
              <a:ext cx="227650" cy="85500"/>
            </a:xfrm>
            <a:custGeom>
              <a:avLst/>
              <a:gdLst/>
              <a:ahLst/>
              <a:cxnLst/>
              <a:rect l="l" t="t" r="r" b="b"/>
              <a:pathLst>
                <a:path w="9106" h="3420" extrusionOk="0">
                  <a:moveTo>
                    <a:pt x="8786" y="1"/>
                  </a:moveTo>
                  <a:cubicBezTo>
                    <a:pt x="8756" y="1"/>
                    <a:pt x="8725" y="6"/>
                    <a:pt x="8695" y="16"/>
                  </a:cubicBezTo>
                  <a:lnTo>
                    <a:pt x="213" y="2863"/>
                  </a:lnTo>
                  <a:cubicBezTo>
                    <a:pt x="81" y="2908"/>
                    <a:pt x="0" y="3043"/>
                    <a:pt x="23" y="3179"/>
                  </a:cubicBezTo>
                  <a:cubicBezTo>
                    <a:pt x="45" y="3318"/>
                    <a:pt x="165" y="3420"/>
                    <a:pt x="304" y="3420"/>
                  </a:cubicBezTo>
                  <a:cubicBezTo>
                    <a:pt x="335" y="3420"/>
                    <a:pt x="366" y="3414"/>
                    <a:pt x="395" y="3405"/>
                  </a:cubicBezTo>
                  <a:lnTo>
                    <a:pt x="8876" y="556"/>
                  </a:lnTo>
                  <a:cubicBezTo>
                    <a:pt x="9026" y="507"/>
                    <a:pt x="9106" y="345"/>
                    <a:pt x="9056" y="195"/>
                  </a:cubicBezTo>
                  <a:cubicBezTo>
                    <a:pt x="9015" y="76"/>
                    <a:pt x="8905" y="1"/>
                    <a:pt x="8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9"/>
            <p:cNvSpPr/>
            <p:nvPr/>
          </p:nvSpPr>
          <p:spPr>
            <a:xfrm>
              <a:off x="1913525" y="3686000"/>
              <a:ext cx="96400" cy="160650"/>
            </a:xfrm>
            <a:custGeom>
              <a:avLst/>
              <a:gdLst/>
              <a:ahLst/>
              <a:cxnLst/>
              <a:rect l="l" t="t" r="r" b="b"/>
              <a:pathLst>
                <a:path w="3856" h="6426" extrusionOk="0">
                  <a:moveTo>
                    <a:pt x="326" y="0"/>
                  </a:moveTo>
                  <a:cubicBezTo>
                    <a:pt x="280" y="0"/>
                    <a:pt x="233" y="11"/>
                    <a:pt x="190" y="35"/>
                  </a:cubicBezTo>
                  <a:cubicBezTo>
                    <a:pt x="53" y="109"/>
                    <a:pt x="0" y="278"/>
                    <a:pt x="71" y="416"/>
                  </a:cubicBezTo>
                  <a:lnTo>
                    <a:pt x="3252" y="6276"/>
                  </a:lnTo>
                  <a:cubicBezTo>
                    <a:pt x="3302" y="6368"/>
                    <a:pt x="3398" y="6425"/>
                    <a:pt x="3504" y="6425"/>
                  </a:cubicBezTo>
                  <a:cubicBezTo>
                    <a:pt x="3719" y="6425"/>
                    <a:pt x="3856" y="6195"/>
                    <a:pt x="3754" y="6004"/>
                  </a:cubicBezTo>
                  <a:lnTo>
                    <a:pt x="574" y="145"/>
                  </a:lnTo>
                  <a:cubicBezTo>
                    <a:pt x="522" y="52"/>
                    <a:pt x="42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9"/>
            <p:cNvSpPr/>
            <p:nvPr/>
          </p:nvSpPr>
          <p:spPr>
            <a:xfrm>
              <a:off x="1849725" y="1928200"/>
              <a:ext cx="2878275" cy="2028700"/>
            </a:xfrm>
            <a:custGeom>
              <a:avLst/>
              <a:gdLst/>
              <a:ahLst/>
              <a:cxnLst/>
              <a:rect l="l" t="t" r="r" b="b"/>
              <a:pathLst>
                <a:path w="115131" h="81148" extrusionOk="0">
                  <a:moveTo>
                    <a:pt x="15391" y="0"/>
                  </a:moveTo>
                  <a:cubicBezTo>
                    <a:pt x="12946" y="0"/>
                    <a:pt x="10775" y="1744"/>
                    <a:pt x="10319" y="4233"/>
                  </a:cubicBezTo>
                  <a:lnTo>
                    <a:pt x="513" y="57832"/>
                  </a:lnTo>
                  <a:cubicBezTo>
                    <a:pt x="0" y="60636"/>
                    <a:pt x="1857" y="63323"/>
                    <a:pt x="4661" y="63838"/>
                  </a:cubicBezTo>
                  <a:lnTo>
                    <a:pt x="98805" y="81062"/>
                  </a:lnTo>
                  <a:cubicBezTo>
                    <a:pt x="99119" y="81119"/>
                    <a:pt x="99431" y="81147"/>
                    <a:pt x="99740" y="81147"/>
                  </a:cubicBezTo>
                  <a:cubicBezTo>
                    <a:pt x="102183" y="81147"/>
                    <a:pt x="104355" y="79404"/>
                    <a:pt x="104810" y="76914"/>
                  </a:cubicBezTo>
                  <a:lnTo>
                    <a:pt x="114616" y="23316"/>
                  </a:lnTo>
                  <a:cubicBezTo>
                    <a:pt x="115130" y="20512"/>
                    <a:pt x="113273" y="17824"/>
                    <a:pt x="110468" y="17310"/>
                  </a:cubicBezTo>
                  <a:lnTo>
                    <a:pt x="16326" y="85"/>
                  </a:lnTo>
                  <a:cubicBezTo>
                    <a:pt x="16012" y="28"/>
                    <a:pt x="15699" y="0"/>
                    <a:pt x="15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9"/>
            <p:cNvSpPr/>
            <p:nvPr/>
          </p:nvSpPr>
          <p:spPr>
            <a:xfrm>
              <a:off x="1841100" y="1920250"/>
              <a:ext cx="2895450" cy="2044600"/>
            </a:xfrm>
            <a:custGeom>
              <a:avLst/>
              <a:gdLst/>
              <a:ahLst/>
              <a:cxnLst/>
              <a:rect l="l" t="t" r="r" b="b"/>
              <a:pathLst>
                <a:path w="115818" h="81784" extrusionOk="0">
                  <a:moveTo>
                    <a:pt x="15731" y="635"/>
                  </a:moveTo>
                  <a:cubicBezTo>
                    <a:pt x="16027" y="635"/>
                    <a:pt x="16322" y="662"/>
                    <a:pt x="16614" y="715"/>
                  </a:cubicBezTo>
                  <a:lnTo>
                    <a:pt x="110756" y="17940"/>
                  </a:lnTo>
                  <a:cubicBezTo>
                    <a:pt x="113384" y="18421"/>
                    <a:pt x="115129" y="20949"/>
                    <a:pt x="114649" y="23577"/>
                  </a:cubicBezTo>
                  <a:lnTo>
                    <a:pt x="104843" y="77176"/>
                  </a:lnTo>
                  <a:cubicBezTo>
                    <a:pt x="104415" y="79512"/>
                    <a:pt x="102377" y="81147"/>
                    <a:pt x="100085" y="81147"/>
                  </a:cubicBezTo>
                  <a:cubicBezTo>
                    <a:pt x="99795" y="81147"/>
                    <a:pt x="99502" y="81121"/>
                    <a:pt x="99207" y="81067"/>
                  </a:cubicBezTo>
                  <a:lnTo>
                    <a:pt x="5064" y="63843"/>
                  </a:lnTo>
                  <a:cubicBezTo>
                    <a:pt x="2432" y="63361"/>
                    <a:pt x="689" y="60838"/>
                    <a:pt x="1171" y="58207"/>
                  </a:cubicBezTo>
                  <a:lnTo>
                    <a:pt x="10977" y="4609"/>
                  </a:lnTo>
                  <a:cubicBezTo>
                    <a:pt x="11398" y="2312"/>
                    <a:pt x="13396" y="642"/>
                    <a:pt x="15731" y="635"/>
                  </a:cubicBezTo>
                  <a:close/>
                  <a:moveTo>
                    <a:pt x="15735" y="0"/>
                  </a:moveTo>
                  <a:cubicBezTo>
                    <a:pt x="13141" y="0"/>
                    <a:pt x="10836" y="1851"/>
                    <a:pt x="10353" y="4495"/>
                  </a:cubicBezTo>
                  <a:lnTo>
                    <a:pt x="546" y="58093"/>
                  </a:lnTo>
                  <a:cubicBezTo>
                    <a:pt x="1" y="61069"/>
                    <a:pt x="1972" y="63924"/>
                    <a:pt x="4949" y="64468"/>
                  </a:cubicBezTo>
                  <a:lnTo>
                    <a:pt x="99093" y="81692"/>
                  </a:lnTo>
                  <a:cubicBezTo>
                    <a:pt x="99421" y="81753"/>
                    <a:pt x="99756" y="81783"/>
                    <a:pt x="100090" y="81783"/>
                  </a:cubicBezTo>
                  <a:cubicBezTo>
                    <a:pt x="102731" y="81776"/>
                    <a:pt x="104991" y="79887"/>
                    <a:pt x="105468" y="77289"/>
                  </a:cubicBezTo>
                  <a:lnTo>
                    <a:pt x="115275" y="23692"/>
                  </a:lnTo>
                  <a:cubicBezTo>
                    <a:pt x="115818" y="20719"/>
                    <a:pt x="113843" y="17859"/>
                    <a:pt x="110870" y="17315"/>
                  </a:cubicBezTo>
                  <a:lnTo>
                    <a:pt x="16728" y="91"/>
                  </a:lnTo>
                  <a:cubicBezTo>
                    <a:pt x="16395" y="30"/>
                    <a:pt x="16062" y="0"/>
                    <a:pt x="15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9"/>
            <p:cNvSpPr/>
            <p:nvPr/>
          </p:nvSpPr>
          <p:spPr>
            <a:xfrm>
              <a:off x="1936400" y="2300775"/>
              <a:ext cx="2593475" cy="669625"/>
            </a:xfrm>
            <a:custGeom>
              <a:avLst/>
              <a:gdLst/>
              <a:ahLst/>
              <a:cxnLst/>
              <a:rect l="l" t="t" r="r" b="b"/>
              <a:pathLst>
                <a:path w="103739" h="26785" extrusionOk="0">
                  <a:moveTo>
                    <a:pt x="93848" y="0"/>
                  </a:moveTo>
                  <a:cubicBezTo>
                    <a:pt x="87135" y="3715"/>
                    <a:pt x="79255" y="6801"/>
                    <a:pt x="71048" y="7314"/>
                  </a:cubicBezTo>
                  <a:cubicBezTo>
                    <a:pt x="69568" y="7407"/>
                    <a:pt x="68144" y="7450"/>
                    <a:pt x="66769" y="7450"/>
                  </a:cubicBezTo>
                  <a:cubicBezTo>
                    <a:pt x="50083" y="7450"/>
                    <a:pt x="40425" y="1148"/>
                    <a:pt x="23443" y="1148"/>
                  </a:cubicBezTo>
                  <a:cubicBezTo>
                    <a:pt x="20480" y="1148"/>
                    <a:pt x="17293" y="1340"/>
                    <a:pt x="13806" y="1791"/>
                  </a:cubicBezTo>
                  <a:cubicBezTo>
                    <a:pt x="10389" y="2232"/>
                    <a:pt x="7196" y="2936"/>
                    <a:pt x="4204" y="3805"/>
                  </a:cubicBezTo>
                  <a:lnTo>
                    <a:pt x="0" y="26784"/>
                  </a:lnTo>
                  <a:cubicBezTo>
                    <a:pt x="5479" y="22677"/>
                    <a:pt x="13160" y="18395"/>
                    <a:pt x="23056" y="16320"/>
                  </a:cubicBezTo>
                  <a:cubicBezTo>
                    <a:pt x="28147" y="15252"/>
                    <a:pt x="32560" y="14863"/>
                    <a:pt x="36580" y="14863"/>
                  </a:cubicBezTo>
                  <a:cubicBezTo>
                    <a:pt x="47353" y="14863"/>
                    <a:pt x="55302" y="17656"/>
                    <a:pt x="65930" y="17656"/>
                  </a:cubicBezTo>
                  <a:cubicBezTo>
                    <a:pt x="68606" y="17656"/>
                    <a:pt x="71452" y="17479"/>
                    <a:pt x="74556" y="17035"/>
                  </a:cubicBezTo>
                  <a:cubicBezTo>
                    <a:pt x="86439" y="15337"/>
                    <a:pt x="97062" y="7724"/>
                    <a:pt x="103738" y="1810"/>
                  </a:cubicBezTo>
                  <a:lnTo>
                    <a:pt x="9384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9"/>
            <p:cNvSpPr/>
            <p:nvPr/>
          </p:nvSpPr>
          <p:spPr>
            <a:xfrm>
              <a:off x="1927675" y="2292850"/>
              <a:ext cx="2612400" cy="685475"/>
            </a:xfrm>
            <a:custGeom>
              <a:avLst/>
              <a:gdLst/>
              <a:ahLst/>
              <a:cxnLst/>
              <a:rect l="l" t="t" r="r" b="b"/>
              <a:pathLst>
                <a:path w="104496" h="27419" extrusionOk="0">
                  <a:moveTo>
                    <a:pt x="94250" y="650"/>
                  </a:moveTo>
                  <a:lnTo>
                    <a:pt x="103385" y="2322"/>
                  </a:lnTo>
                  <a:cubicBezTo>
                    <a:pt x="96615" y="8230"/>
                    <a:pt x="86320" y="15400"/>
                    <a:pt x="74860" y="17038"/>
                  </a:cubicBezTo>
                  <a:cubicBezTo>
                    <a:pt x="71794" y="17476"/>
                    <a:pt x="68964" y="17650"/>
                    <a:pt x="66301" y="17650"/>
                  </a:cubicBezTo>
                  <a:cubicBezTo>
                    <a:pt x="60973" y="17650"/>
                    <a:pt x="56311" y="16952"/>
                    <a:pt x="51752" y="16269"/>
                  </a:cubicBezTo>
                  <a:cubicBezTo>
                    <a:pt x="47115" y="15575"/>
                    <a:pt x="42387" y="14867"/>
                    <a:pt x="36928" y="14867"/>
                  </a:cubicBezTo>
                  <a:cubicBezTo>
                    <a:pt x="32885" y="14867"/>
                    <a:pt x="28442" y="15255"/>
                    <a:pt x="23339" y="16325"/>
                  </a:cubicBezTo>
                  <a:cubicBezTo>
                    <a:pt x="15175" y="18037"/>
                    <a:pt x="7598" y="21415"/>
                    <a:pt x="805" y="26368"/>
                  </a:cubicBezTo>
                  <a:lnTo>
                    <a:pt x="4831" y="4372"/>
                  </a:lnTo>
                  <a:lnTo>
                    <a:pt x="4830" y="4372"/>
                  </a:lnTo>
                  <a:cubicBezTo>
                    <a:pt x="7937" y="3481"/>
                    <a:pt x="11088" y="2825"/>
                    <a:pt x="14196" y="2421"/>
                  </a:cubicBezTo>
                  <a:cubicBezTo>
                    <a:pt x="17642" y="1976"/>
                    <a:pt x="20802" y="1787"/>
                    <a:pt x="23746" y="1787"/>
                  </a:cubicBezTo>
                  <a:cubicBezTo>
                    <a:pt x="32302" y="1787"/>
                    <a:pt x="39024" y="3386"/>
                    <a:pt x="45579" y="4945"/>
                  </a:cubicBezTo>
                  <a:cubicBezTo>
                    <a:pt x="52078" y="6491"/>
                    <a:pt x="58768" y="8083"/>
                    <a:pt x="67160" y="8083"/>
                  </a:cubicBezTo>
                  <a:cubicBezTo>
                    <a:pt x="68531" y="8083"/>
                    <a:pt x="69948" y="8041"/>
                    <a:pt x="71416" y="7949"/>
                  </a:cubicBezTo>
                  <a:cubicBezTo>
                    <a:pt x="78604" y="7498"/>
                    <a:pt x="86285" y="5043"/>
                    <a:pt x="94250" y="650"/>
                  </a:cubicBezTo>
                  <a:close/>
                  <a:moveTo>
                    <a:pt x="94198" y="0"/>
                  </a:moveTo>
                  <a:cubicBezTo>
                    <a:pt x="94144" y="0"/>
                    <a:pt x="94091" y="14"/>
                    <a:pt x="94042" y="40"/>
                  </a:cubicBezTo>
                  <a:cubicBezTo>
                    <a:pt x="86125" y="4421"/>
                    <a:pt x="78500" y="6868"/>
                    <a:pt x="71378" y="7315"/>
                  </a:cubicBezTo>
                  <a:cubicBezTo>
                    <a:pt x="69928" y="7406"/>
                    <a:pt x="68529" y="7448"/>
                    <a:pt x="67174" y="7448"/>
                  </a:cubicBezTo>
                  <a:cubicBezTo>
                    <a:pt x="58844" y="7448"/>
                    <a:pt x="52190" y="5865"/>
                    <a:pt x="45726" y="4328"/>
                  </a:cubicBezTo>
                  <a:cubicBezTo>
                    <a:pt x="39132" y="2759"/>
                    <a:pt x="32371" y="1151"/>
                    <a:pt x="23758" y="1151"/>
                  </a:cubicBezTo>
                  <a:cubicBezTo>
                    <a:pt x="20787" y="1151"/>
                    <a:pt x="17596" y="1342"/>
                    <a:pt x="14115" y="1793"/>
                  </a:cubicBezTo>
                  <a:cubicBezTo>
                    <a:pt x="10911" y="2207"/>
                    <a:pt x="7664" y="2888"/>
                    <a:pt x="4465" y="3817"/>
                  </a:cubicBezTo>
                  <a:cubicBezTo>
                    <a:pt x="4349" y="3850"/>
                    <a:pt x="4262" y="3946"/>
                    <a:pt x="4241" y="4065"/>
                  </a:cubicBezTo>
                  <a:lnTo>
                    <a:pt x="37" y="27044"/>
                  </a:lnTo>
                  <a:cubicBezTo>
                    <a:pt x="1" y="27238"/>
                    <a:pt x="150" y="27417"/>
                    <a:pt x="349" y="27419"/>
                  </a:cubicBezTo>
                  <a:cubicBezTo>
                    <a:pt x="418" y="27419"/>
                    <a:pt x="484" y="27396"/>
                    <a:pt x="540" y="27355"/>
                  </a:cubicBezTo>
                  <a:cubicBezTo>
                    <a:pt x="7423" y="22196"/>
                    <a:pt x="15137" y="18694"/>
                    <a:pt x="23470" y="16948"/>
                  </a:cubicBezTo>
                  <a:cubicBezTo>
                    <a:pt x="28521" y="15888"/>
                    <a:pt x="32924" y="15504"/>
                    <a:pt x="36931" y="15504"/>
                  </a:cubicBezTo>
                  <a:cubicBezTo>
                    <a:pt x="42351" y="15504"/>
                    <a:pt x="47049" y="16207"/>
                    <a:pt x="51659" y="16897"/>
                  </a:cubicBezTo>
                  <a:cubicBezTo>
                    <a:pt x="56243" y="17583"/>
                    <a:pt x="60932" y="18286"/>
                    <a:pt x="66298" y="18286"/>
                  </a:cubicBezTo>
                  <a:cubicBezTo>
                    <a:pt x="68988" y="18286"/>
                    <a:pt x="71848" y="18109"/>
                    <a:pt x="74951" y="17666"/>
                  </a:cubicBezTo>
                  <a:cubicBezTo>
                    <a:pt x="86847" y="15967"/>
                    <a:pt x="97476" y="8407"/>
                    <a:pt x="104298" y="2365"/>
                  </a:cubicBezTo>
                  <a:cubicBezTo>
                    <a:pt x="104496" y="2190"/>
                    <a:pt x="104405" y="1862"/>
                    <a:pt x="104145" y="1815"/>
                  </a:cubicBezTo>
                  <a:lnTo>
                    <a:pt x="94253" y="5"/>
                  </a:lnTo>
                  <a:cubicBezTo>
                    <a:pt x="94234" y="2"/>
                    <a:pt x="94216" y="0"/>
                    <a:pt x="9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9"/>
            <p:cNvSpPr/>
            <p:nvPr/>
          </p:nvSpPr>
          <p:spPr>
            <a:xfrm>
              <a:off x="2069625" y="1930600"/>
              <a:ext cx="1577800" cy="328750"/>
            </a:xfrm>
            <a:custGeom>
              <a:avLst/>
              <a:gdLst/>
              <a:ahLst/>
              <a:cxnLst/>
              <a:rect l="l" t="t" r="r" b="b"/>
              <a:pathLst>
                <a:path w="63112" h="13150" extrusionOk="0">
                  <a:moveTo>
                    <a:pt x="7066" y="0"/>
                  </a:moveTo>
                  <a:cubicBezTo>
                    <a:pt x="4344" y="0"/>
                    <a:pt x="1925" y="1942"/>
                    <a:pt x="1417" y="4715"/>
                  </a:cubicBezTo>
                  <a:lnTo>
                    <a:pt x="1" y="12457"/>
                  </a:lnTo>
                  <a:cubicBezTo>
                    <a:pt x="886" y="12227"/>
                    <a:pt x="1783" y="12008"/>
                    <a:pt x="2706" y="11813"/>
                  </a:cubicBezTo>
                  <a:cubicBezTo>
                    <a:pt x="7798" y="10746"/>
                    <a:pt x="12210" y="10357"/>
                    <a:pt x="16230" y="10357"/>
                  </a:cubicBezTo>
                  <a:cubicBezTo>
                    <a:pt x="27003" y="10357"/>
                    <a:pt x="34952" y="13150"/>
                    <a:pt x="45580" y="13150"/>
                  </a:cubicBezTo>
                  <a:cubicBezTo>
                    <a:pt x="48256" y="13150"/>
                    <a:pt x="51102" y="12973"/>
                    <a:pt x="54206" y="12529"/>
                  </a:cubicBezTo>
                  <a:cubicBezTo>
                    <a:pt x="57274" y="12091"/>
                    <a:pt x="60257" y="11256"/>
                    <a:pt x="63112" y="10159"/>
                  </a:cubicBezTo>
                  <a:lnTo>
                    <a:pt x="8108" y="95"/>
                  </a:lnTo>
                  <a:cubicBezTo>
                    <a:pt x="7758" y="31"/>
                    <a:pt x="7410" y="0"/>
                    <a:pt x="706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9"/>
            <p:cNvSpPr/>
            <p:nvPr/>
          </p:nvSpPr>
          <p:spPr>
            <a:xfrm>
              <a:off x="2060925" y="1922650"/>
              <a:ext cx="1594725" cy="344525"/>
            </a:xfrm>
            <a:custGeom>
              <a:avLst/>
              <a:gdLst/>
              <a:ahLst/>
              <a:cxnLst/>
              <a:rect l="l" t="t" r="r" b="b"/>
              <a:pathLst>
                <a:path w="63789" h="13781" extrusionOk="0">
                  <a:moveTo>
                    <a:pt x="7410" y="636"/>
                  </a:moveTo>
                  <a:cubicBezTo>
                    <a:pt x="7738" y="636"/>
                    <a:pt x="8069" y="666"/>
                    <a:pt x="8398" y="726"/>
                  </a:cubicBezTo>
                  <a:lnTo>
                    <a:pt x="62263" y="10580"/>
                  </a:lnTo>
                  <a:cubicBezTo>
                    <a:pt x="59633" y="11516"/>
                    <a:pt x="57030" y="12173"/>
                    <a:pt x="54509" y="12532"/>
                  </a:cubicBezTo>
                  <a:cubicBezTo>
                    <a:pt x="51442" y="12971"/>
                    <a:pt x="48612" y="13145"/>
                    <a:pt x="45948" y="13145"/>
                  </a:cubicBezTo>
                  <a:cubicBezTo>
                    <a:pt x="40621" y="13145"/>
                    <a:pt x="35960" y="12447"/>
                    <a:pt x="31401" y="11764"/>
                  </a:cubicBezTo>
                  <a:cubicBezTo>
                    <a:pt x="26764" y="11070"/>
                    <a:pt x="22037" y="10362"/>
                    <a:pt x="16578" y="10362"/>
                  </a:cubicBezTo>
                  <a:cubicBezTo>
                    <a:pt x="12536" y="10362"/>
                    <a:pt x="8092" y="10752"/>
                    <a:pt x="2988" y="11821"/>
                  </a:cubicBezTo>
                  <a:cubicBezTo>
                    <a:pt x="2296" y="11966"/>
                    <a:pt x="1575" y="12134"/>
                    <a:pt x="751" y="12344"/>
                  </a:cubicBezTo>
                  <a:lnTo>
                    <a:pt x="2078" y="5090"/>
                  </a:lnTo>
                  <a:cubicBezTo>
                    <a:pt x="2333" y="3672"/>
                    <a:pt x="3146" y="2415"/>
                    <a:pt x="4334" y="1600"/>
                  </a:cubicBezTo>
                  <a:cubicBezTo>
                    <a:pt x="5252" y="965"/>
                    <a:pt x="6317" y="636"/>
                    <a:pt x="7410" y="636"/>
                  </a:cubicBezTo>
                  <a:close/>
                  <a:moveTo>
                    <a:pt x="7417" y="1"/>
                  </a:moveTo>
                  <a:cubicBezTo>
                    <a:pt x="4546" y="1"/>
                    <a:pt x="1987" y="2053"/>
                    <a:pt x="1453" y="4977"/>
                  </a:cubicBezTo>
                  <a:lnTo>
                    <a:pt x="36" y="12718"/>
                  </a:lnTo>
                  <a:cubicBezTo>
                    <a:pt x="0" y="12918"/>
                    <a:pt x="157" y="13093"/>
                    <a:pt x="349" y="13093"/>
                  </a:cubicBezTo>
                  <a:cubicBezTo>
                    <a:pt x="375" y="13093"/>
                    <a:pt x="402" y="13090"/>
                    <a:pt x="430" y="13083"/>
                  </a:cubicBezTo>
                  <a:cubicBezTo>
                    <a:pt x="1451" y="12816"/>
                    <a:pt x="2305" y="12613"/>
                    <a:pt x="3119" y="12443"/>
                  </a:cubicBezTo>
                  <a:cubicBezTo>
                    <a:pt x="8170" y="11384"/>
                    <a:pt x="12573" y="10999"/>
                    <a:pt x="16581" y="10999"/>
                  </a:cubicBezTo>
                  <a:cubicBezTo>
                    <a:pt x="22000" y="10999"/>
                    <a:pt x="26699" y="11702"/>
                    <a:pt x="31308" y="12393"/>
                  </a:cubicBezTo>
                  <a:cubicBezTo>
                    <a:pt x="35893" y="13079"/>
                    <a:pt x="40581" y="13781"/>
                    <a:pt x="45947" y="13781"/>
                  </a:cubicBezTo>
                  <a:cubicBezTo>
                    <a:pt x="48842" y="13781"/>
                    <a:pt x="51733" y="13574"/>
                    <a:pt x="54599" y="13162"/>
                  </a:cubicBezTo>
                  <a:cubicBezTo>
                    <a:pt x="57510" y="12745"/>
                    <a:pt x="60530" y="11942"/>
                    <a:pt x="63573" y="10773"/>
                  </a:cubicBezTo>
                  <a:cubicBezTo>
                    <a:pt x="63706" y="10722"/>
                    <a:pt x="63788" y="10589"/>
                    <a:pt x="63776" y="10447"/>
                  </a:cubicBezTo>
                  <a:cubicBezTo>
                    <a:pt x="63762" y="10305"/>
                    <a:pt x="63656" y="10189"/>
                    <a:pt x="63516" y="10165"/>
                  </a:cubicBezTo>
                  <a:lnTo>
                    <a:pt x="8512" y="101"/>
                  </a:lnTo>
                  <a:cubicBezTo>
                    <a:pt x="8144" y="33"/>
                    <a:pt x="7778" y="1"/>
                    <a:pt x="7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9"/>
            <p:cNvSpPr/>
            <p:nvPr/>
          </p:nvSpPr>
          <p:spPr>
            <a:xfrm>
              <a:off x="2246150" y="2339175"/>
              <a:ext cx="327975" cy="319925"/>
            </a:xfrm>
            <a:custGeom>
              <a:avLst/>
              <a:gdLst/>
              <a:ahLst/>
              <a:cxnLst/>
              <a:rect l="l" t="t" r="r" b="b"/>
              <a:pathLst>
                <a:path w="13119" h="12797" extrusionOk="0">
                  <a:moveTo>
                    <a:pt x="2041" y="0"/>
                  </a:moveTo>
                  <a:cubicBezTo>
                    <a:pt x="1997" y="0"/>
                    <a:pt x="1958" y="32"/>
                    <a:pt x="1950" y="77"/>
                  </a:cubicBezTo>
                  <a:lnTo>
                    <a:pt x="11" y="10679"/>
                  </a:lnTo>
                  <a:cubicBezTo>
                    <a:pt x="1" y="10729"/>
                    <a:pt x="34" y="10779"/>
                    <a:pt x="85" y="10788"/>
                  </a:cubicBezTo>
                  <a:lnTo>
                    <a:pt x="11060" y="12796"/>
                  </a:lnTo>
                  <a:cubicBezTo>
                    <a:pt x="11066" y="12797"/>
                    <a:pt x="11071" y="12797"/>
                    <a:pt x="11076" y="12797"/>
                  </a:cubicBezTo>
                  <a:cubicBezTo>
                    <a:pt x="11120" y="12797"/>
                    <a:pt x="11160" y="12765"/>
                    <a:pt x="11169" y="12721"/>
                  </a:cubicBezTo>
                  <a:lnTo>
                    <a:pt x="13108" y="2118"/>
                  </a:lnTo>
                  <a:cubicBezTo>
                    <a:pt x="13118" y="2067"/>
                    <a:pt x="13085" y="2017"/>
                    <a:pt x="13034" y="2009"/>
                  </a:cubicBezTo>
                  <a:lnTo>
                    <a:pt x="2059" y="2"/>
                  </a:lnTo>
                  <a:cubicBezTo>
                    <a:pt x="2053" y="1"/>
                    <a:pt x="2047" y="0"/>
                    <a:pt x="20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9"/>
            <p:cNvSpPr/>
            <p:nvPr/>
          </p:nvSpPr>
          <p:spPr>
            <a:xfrm>
              <a:off x="2241325" y="2338800"/>
              <a:ext cx="337650" cy="320650"/>
            </a:xfrm>
            <a:custGeom>
              <a:avLst/>
              <a:gdLst/>
              <a:ahLst/>
              <a:cxnLst/>
              <a:rect l="l" t="t" r="r" b="b"/>
              <a:pathLst>
                <a:path w="13506" h="12826" extrusionOk="0">
                  <a:moveTo>
                    <a:pt x="3726" y="635"/>
                  </a:moveTo>
                  <a:cubicBezTo>
                    <a:pt x="3823" y="635"/>
                    <a:pt x="3922" y="644"/>
                    <a:pt x="4021" y="662"/>
                  </a:cubicBezTo>
                  <a:lnTo>
                    <a:pt x="11343" y="2002"/>
                  </a:lnTo>
                  <a:cubicBezTo>
                    <a:pt x="12229" y="2164"/>
                    <a:pt x="12817" y="3015"/>
                    <a:pt x="12655" y="3901"/>
                  </a:cubicBezTo>
                  <a:lnTo>
                    <a:pt x="11383" y="10852"/>
                  </a:lnTo>
                  <a:cubicBezTo>
                    <a:pt x="11239" y="11638"/>
                    <a:pt x="10549" y="12190"/>
                    <a:pt x="9777" y="12190"/>
                  </a:cubicBezTo>
                  <a:cubicBezTo>
                    <a:pt x="9680" y="12190"/>
                    <a:pt x="9583" y="12181"/>
                    <a:pt x="9484" y="12163"/>
                  </a:cubicBezTo>
                  <a:lnTo>
                    <a:pt x="2161" y="10824"/>
                  </a:lnTo>
                  <a:cubicBezTo>
                    <a:pt x="1276" y="10659"/>
                    <a:pt x="689" y="9810"/>
                    <a:pt x="850" y="8925"/>
                  </a:cubicBezTo>
                  <a:lnTo>
                    <a:pt x="2122" y="1974"/>
                  </a:lnTo>
                  <a:cubicBezTo>
                    <a:pt x="2266" y="1186"/>
                    <a:pt x="2953" y="635"/>
                    <a:pt x="3726" y="635"/>
                  </a:cubicBezTo>
                  <a:close/>
                  <a:moveTo>
                    <a:pt x="3723" y="0"/>
                  </a:moveTo>
                  <a:cubicBezTo>
                    <a:pt x="2650" y="0"/>
                    <a:pt x="1697" y="766"/>
                    <a:pt x="1497" y="1859"/>
                  </a:cubicBezTo>
                  <a:lnTo>
                    <a:pt x="226" y="8811"/>
                  </a:lnTo>
                  <a:cubicBezTo>
                    <a:pt x="1" y="10042"/>
                    <a:pt x="815" y="11222"/>
                    <a:pt x="2046" y="11447"/>
                  </a:cubicBezTo>
                  <a:lnTo>
                    <a:pt x="9370" y="12788"/>
                  </a:lnTo>
                  <a:cubicBezTo>
                    <a:pt x="9506" y="12813"/>
                    <a:pt x="9641" y="12826"/>
                    <a:pt x="9778" y="12826"/>
                  </a:cubicBezTo>
                  <a:cubicBezTo>
                    <a:pt x="10851" y="12826"/>
                    <a:pt x="11807" y="12059"/>
                    <a:pt x="12008" y="10967"/>
                  </a:cubicBezTo>
                  <a:lnTo>
                    <a:pt x="13280" y="4014"/>
                  </a:lnTo>
                  <a:cubicBezTo>
                    <a:pt x="13505" y="2783"/>
                    <a:pt x="12690" y="1603"/>
                    <a:pt x="11459" y="1378"/>
                  </a:cubicBezTo>
                  <a:lnTo>
                    <a:pt x="4135" y="38"/>
                  </a:lnTo>
                  <a:cubicBezTo>
                    <a:pt x="3997" y="13"/>
                    <a:pt x="3859" y="0"/>
                    <a:pt x="3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9"/>
            <p:cNvSpPr/>
            <p:nvPr/>
          </p:nvSpPr>
          <p:spPr>
            <a:xfrm>
              <a:off x="2359325" y="2449575"/>
              <a:ext cx="101600" cy="99075"/>
            </a:xfrm>
            <a:custGeom>
              <a:avLst/>
              <a:gdLst/>
              <a:ahLst/>
              <a:cxnLst/>
              <a:rect l="l" t="t" r="r" b="b"/>
              <a:pathLst>
                <a:path w="4064" h="3963" extrusionOk="0">
                  <a:moveTo>
                    <a:pt x="645" y="1"/>
                  </a:moveTo>
                  <a:cubicBezTo>
                    <a:pt x="624" y="1"/>
                    <a:pt x="605" y="17"/>
                    <a:pt x="600" y="39"/>
                  </a:cubicBezTo>
                  <a:lnTo>
                    <a:pt x="5" y="3292"/>
                  </a:lnTo>
                  <a:cubicBezTo>
                    <a:pt x="0" y="3317"/>
                    <a:pt x="18" y="3340"/>
                    <a:pt x="43" y="3345"/>
                  </a:cubicBezTo>
                  <a:lnTo>
                    <a:pt x="3411" y="3961"/>
                  </a:lnTo>
                  <a:cubicBezTo>
                    <a:pt x="3414" y="3962"/>
                    <a:pt x="3417" y="3962"/>
                    <a:pt x="3420" y="3962"/>
                  </a:cubicBezTo>
                  <a:cubicBezTo>
                    <a:pt x="3441" y="3962"/>
                    <a:pt x="3460" y="3946"/>
                    <a:pt x="3464" y="3924"/>
                  </a:cubicBezTo>
                  <a:lnTo>
                    <a:pt x="4059" y="671"/>
                  </a:lnTo>
                  <a:cubicBezTo>
                    <a:pt x="4064" y="646"/>
                    <a:pt x="4047" y="623"/>
                    <a:pt x="4022" y="618"/>
                  </a:cubicBezTo>
                  <a:lnTo>
                    <a:pt x="654" y="1"/>
                  </a:lnTo>
                  <a:cubicBezTo>
                    <a:pt x="651" y="1"/>
                    <a:pt x="648" y="1"/>
                    <a:pt x="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9"/>
            <p:cNvSpPr/>
            <p:nvPr/>
          </p:nvSpPr>
          <p:spPr>
            <a:xfrm>
              <a:off x="2352600" y="2445375"/>
              <a:ext cx="115075" cy="107475"/>
            </a:xfrm>
            <a:custGeom>
              <a:avLst/>
              <a:gdLst/>
              <a:ahLst/>
              <a:cxnLst/>
              <a:rect l="l" t="t" r="r" b="b"/>
              <a:pathLst>
                <a:path w="4603" h="4299" extrusionOk="0">
                  <a:moveTo>
                    <a:pt x="1643" y="634"/>
                  </a:moveTo>
                  <a:cubicBezTo>
                    <a:pt x="1681" y="634"/>
                    <a:pt x="1719" y="638"/>
                    <a:pt x="1758" y="645"/>
                  </a:cubicBezTo>
                  <a:lnTo>
                    <a:pt x="3342" y="935"/>
                  </a:lnTo>
                  <a:cubicBezTo>
                    <a:pt x="3686" y="999"/>
                    <a:pt x="3916" y="1330"/>
                    <a:pt x="3852" y="1675"/>
                  </a:cubicBezTo>
                  <a:lnTo>
                    <a:pt x="3584" y="3142"/>
                  </a:lnTo>
                  <a:cubicBezTo>
                    <a:pt x="3528" y="3450"/>
                    <a:pt x="3260" y="3664"/>
                    <a:pt x="2958" y="3664"/>
                  </a:cubicBezTo>
                  <a:cubicBezTo>
                    <a:pt x="2920" y="3664"/>
                    <a:pt x="2882" y="3661"/>
                    <a:pt x="2844" y="3654"/>
                  </a:cubicBezTo>
                  <a:lnTo>
                    <a:pt x="1261" y="3364"/>
                  </a:lnTo>
                  <a:cubicBezTo>
                    <a:pt x="917" y="3300"/>
                    <a:pt x="688" y="2969"/>
                    <a:pt x="750" y="2624"/>
                  </a:cubicBezTo>
                  <a:lnTo>
                    <a:pt x="1019" y="1157"/>
                  </a:lnTo>
                  <a:cubicBezTo>
                    <a:pt x="1075" y="849"/>
                    <a:pt x="1342" y="634"/>
                    <a:pt x="1643" y="634"/>
                  </a:cubicBezTo>
                  <a:close/>
                  <a:moveTo>
                    <a:pt x="1642" y="0"/>
                  </a:moveTo>
                  <a:cubicBezTo>
                    <a:pt x="1040" y="0"/>
                    <a:pt x="505" y="430"/>
                    <a:pt x="394" y="1042"/>
                  </a:cubicBezTo>
                  <a:lnTo>
                    <a:pt x="125" y="2510"/>
                  </a:lnTo>
                  <a:cubicBezTo>
                    <a:pt x="0" y="3200"/>
                    <a:pt x="457" y="3862"/>
                    <a:pt x="1147" y="3989"/>
                  </a:cubicBezTo>
                  <a:lnTo>
                    <a:pt x="2729" y="4278"/>
                  </a:lnTo>
                  <a:cubicBezTo>
                    <a:pt x="2805" y="4293"/>
                    <a:pt x="2882" y="4299"/>
                    <a:pt x="2959" y="4299"/>
                  </a:cubicBezTo>
                  <a:cubicBezTo>
                    <a:pt x="3572" y="4298"/>
                    <a:pt x="4099" y="3859"/>
                    <a:pt x="4209" y="3257"/>
                  </a:cubicBezTo>
                  <a:lnTo>
                    <a:pt x="4476" y="1789"/>
                  </a:lnTo>
                  <a:cubicBezTo>
                    <a:pt x="4603" y="1098"/>
                    <a:pt x="4146" y="436"/>
                    <a:pt x="3455" y="310"/>
                  </a:cubicBezTo>
                  <a:lnTo>
                    <a:pt x="1873" y="21"/>
                  </a:lnTo>
                  <a:cubicBezTo>
                    <a:pt x="1795" y="7"/>
                    <a:pt x="1718" y="0"/>
                    <a:pt x="16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9"/>
            <p:cNvSpPr/>
            <p:nvPr/>
          </p:nvSpPr>
          <p:spPr>
            <a:xfrm>
              <a:off x="2281200" y="2361050"/>
              <a:ext cx="125425" cy="98950"/>
            </a:xfrm>
            <a:custGeom>
              <a:avLst/>
              <a:gdLst/>
              <a:ahLst/>
              <a:cxnLst/>
              <a:rect l="l" t="t" r="r" b="b"/>
              <a:pathLst>
                <a:path w="5017" h="3958" extrusionOk="0">
                  <a:moveTo>
                    <a:pt x="343" y="0"/>
                  </a:moveTo>
                  <a:cubicBezTo>
                    <a:pt x="192" y="0"/>
                    <a:pt x="59" y="108"/>
                    <a:pt x="32" y="261"/>
                  </a:cubicBezTo>
                  <a:cubicBezTo>
                    <a:pt x="1" y="433"/>
                    <a:pt x="114" y="598"/>
                    <a:pt x="287" y="629"/>
                  </a:cubicBezTo>
                  <a:lnTo>
                    <a:pt x="3556" y="1228"/>
                  </a:lnTo>
                  <a:cubicBezTo>
                    <a:pt x="4020" y="1313"/>
                    <a:pt x="4328" y="1759"/>
                    <a:pt x="4243" y="2223"/>
                  </a:cubicBezTo>
                  <a:lnTo>
                    <a:pt x="3994" y="3582"/>
                  </a:lnTo>
                  <a:cubicBezTo>
                    <a:pt x="3963" y="3754"/>
                    <a:pt x="4076" y="3920"/>
                    <a:pt x="4249" y="3952"/>
                  </a:cubicBezTo>
                  <a:cubicBezTo>
                    <a:pt x="4268" y="3956"/>
                    <a:pt x="4288" y="3957"/>
                    <a:pt x="4307" y="3957"/>
                  </a:cubicBezTo>
                  <a:cubicBezTo>
                    <a:pt x="4460" y="3957"/>
                    <a:pt x="4592" y="3847"/>
                    <a:pt x="4619" y="3697"/>
                  </a:cubicBezTo>
                  <a:lnTo>
                    <a:pt x="4868" y="2337"/>
                  </a:lnTo>
                  <a:cubicBezTo>
                    <a:pt x="5016" y="1527"/>
                    <a:pt x="4480" y="751"/>
                    <a:pt x="3670" y="603"/>
                  </a:cubicBezTo>
                  <a:lnTo>
                    <a:pt x="401" y="6"/>
                  </a:lnTo>
                  <a:cubicBezTo>
                    <a:pt x="382" y="2"/>
                    <a:pt x="362" y="0"/>
                    <a:pt x="3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9"/>
            <p:cNvSpPr/>
            <p:nvPr/>
          </p:nvSpPr>
          <p:spPr>
            <a:xfrm>
              <a:off x="2439075" y="2396825"/>
              <a:ext cx="138275" cy="73950"/>
            </a:xfrm>
            <a:custGeom>
              <a:avLst/>
              <a:gdLst/>
              <a:ahLst/>
              <a:cxnLst/>
              <a:rect l="l" t="t" r="r" b="b"/>
              <a:pathLst>
                <a:path w="5531" h="2958" extrusionOk="0">
                  <a:moveTo>
                    <a:pt x="1742" y="1"/>
                  </a:moveTo>
                  <a:cubicBezTo>
                    <a:pt x="1038" y="1"/>
                    <a:pt x="412" y="505"/>
                    <a:pt x="281" y="1223"/>
                  </a:cubicBezTo>
                  <a:lnTo>
                    <a:pt x="32" y="2583"/>
                  </a:lnTo>
                  <a:cubicBezTo>
                    <a:pt x="1" y="2755"/>
                    <a:pt x="115" y="2921"/>
                    <a:pt x="287" y="2952"/>
                  </a:cubicBezTo>
                  <a:cubicBezTo>
                    <a:pt x="307" y="2955"/>
                    <a:pt x="326" y="2958"/>
                    <a:pt x="346" y="2958"/>
                  </a:cubicBezTo>
                  <a:cubicBezTo>
                    <a:pt x="499" y="2957"/>
                    <a:pt x="630" y="2847"/>
                    <a:pt x="657" y="2697"/>
                  </a:cubicBezTo>
                  <a:lnTo>
                    <a:pt x="906" y="1337"/>
                  </a:lnTo>
                  <a:cubicBezTo>
                    <a:pt x="984" y="925"/>
                    <a:pt x="1345" y="637"/>
                    <a:pt x="1750" y="637"/>
                  </a:cubicBezTo>
                  <a:cubicBezTo>
                    <a:pt x="1800" y="637"/>
                    <a:pt x="1850" y="641"/>
                    <a:pt x="1901" y="650"/>
                  </a:cubicBezTo>
                  <a:lnTo>
                    <a:pt x="5130" y="1241"/>
                  </a:lnTo>
                  <a:cubicBezTo>
                    <a:pt x="5149" y="1245"/>
                    <a:pt x="5169" y="1247"/>
                    <a:pt x="5188" y="1247"/>
                  </a:cubicBezTo>
                  <a:cubicBezTo>
                    <a:pt x="5338" y="1247"/>
                    <a:pt x="5471" y="1139"/>
                    <a:pt x="5500" y="986"/>
                  </a:cubicBezTo>
                  <a:cubicBezTo>
                    <a:pt x="5531" y="814"/>
                    <a:pt x="5416" y="649"/>
                    <a:pt x="5244" y="618"/>
                  </a:cubicBezTo>
                  <a:lnTo>
                    <a:pt x="2015" y="26"/>
                  </a:lnTo>
                  <a:cubicBezTo>
                    <a:pt x="1923" y="9"/>
                    <a:pt x="1832" y="1"/>
                    <a:pt x="17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9"/>
            <p:cNvSpPr/>
            <p:nvPr/>
          </p:nvSpPr>
          <p:spPr>
            <a:xfrm>
              <a:off x="2242525" y="2529975"/>
              <a:ext cx="139250" cy="73925"/>
            </a:xfrm>
            <a:custGeom>
              <a:avLst/>
              <a:gdLst/>
              <a:ahLst/>
              <a:cxnLst/>
              <a:rect l="l" t="t" r="r" b="b"/>
              <a:pathLst>
                <a:path w="5570" h="2957" extrusionOk="0">
                  <a:moveTo>
                    <a:pt x="5226" y="1"/>
                  </a:moveTo>
                  <a:cubicBezTo>
                    <a:pt x="5075" y="1"/>
                    <a:pt x="4941" y="108"/>
                    <a:pt x="4914" y="261"/>
                  </a:cubicBezTo>
                  <a:lnTo>
                    <a:pt x="4665" y="1621"/>
                  </a:lnTo>
                  <a:cubicBezTo>
                    <a:pt x="4588" y="2033"/>
                    <a:pt x="4227" y="2321"/>
                    <a:pt x="3822" y="2321"/>
                  </a:cubicBezTo>
                  <a:cubicBezTo>
                    <a:pt x="3772" y="2321"/>
                    <a:pt x="3721" y="2317"/>
                    <a:pt x="3670" y="2308"/>
                  </a:cubicBezTo>
                  <a:lnTo>
                    <a:pt x="401" y="1710"/>
                  </a:lnTo>
                  <a:cubicBezTo>
                    <a:pt x="381" y="1707"/>
                    <a:pt x="362" y="1705"/>
                    <a:pt x="342" y="1705"/>
                  </a:cubicBezTo>
                  <a:cubicBezTo>
                    <a:pt x="192" y="1705"/>
                    <a:pt x="59" y="1812"/>
                    <a:pt x="31" y="1965"/>
                  </a:cubicBezTo>
                  <a:cubicBezTo>
                    <a:pt x="0" y="2137"/>
                    <a:pt x="113" y="2303"/>
                    <a:pt x="286" y="2334"/>
                  </a:cubicBezTo>
                  <a:lnTo>
                    <a:pt x="3554" y="2933"/>
                  </a:lnTo>
                  <a:cubicBezTo>
                    <a:pt x="3644" y="2949"/>
                    <a:pt x="3734" y="2956"/>
                    <a:pt x="3823" y="2956"/>
                  </a:cubicBezTo>
                  <a:cubicBezTo>
                    <a:pt x="4543" y="2956"/>
                    <a:pt x="5159" y="2442"/>
                    <a:pt x="5288" y="1735"/>
                  </a:cubicBezTo>
                  <a:lnTo>
                    <a:pt x="5537" y="376"/>
                  </a:lnTo>
                  <a:cubicBezTo>
                    <a:pt x="5570" y="203"/>
                    <a:pt x="5455" y="37"/>
                    <a:pt x="5282" y="6"/>
                  </a:cubicBezTo>
                  <a:cubicBezTo>
                    <a:pt x="5263" y="3"/>
                    <a:pt x="5244" y="1"/>
                    <a:pt x="52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9"/>
            <p:cNvSpPr/>
            <p:nvPr/>
          </p:nvSpPr>
          <p:spPr>
            <a:xfrm>
              <a:off x="2414250" y="2540750"/>
              <a:ext cx="124050" cy="98750"/>
            </a:xfrm>
            <a:custGeom>
              <a:avLst/>
              <a:gdLst/>
              <a:ahLst/>
              <a:cxnLst/>
              <a:rect l="l" t="t" r="r" b="b"/>
              <a:pathLst>
                <a:path w="4962" h="3950" extrusionOk="0">
                  <a:moveTo>
                    <a:pt x="708" y="0"/>
                  </a:moveTo>
                  <a:cubicBezTo>
                    <a:pt x="558" y="0"/>
                    <a:pt x="425" y="108"/>
                    <a:pt x="398" y="261"/>
                  </a:cubicBezTo>
                  <a:lnTo>
                    <a:pt x="149" y="1620"/>
                  </a:lnTo>
                  <a:cubicBezTo>
                    <a:pt x="0" y="2430"/>
                    <a:pt x="537" y="3205"/>
                    <a:pt x="1346" y="3354"/>
                  </a:cubicBezTo>
                  <a:lnTo>
                    <a:pt x="4574" y="3945"/>
                  </a:lnTo>
                  <a:cubicBezTo>
                    <a:pt x="4593" y="3948"/>
                    <a:pt x="4613" y="3950"/>
                    <a:pt x="4631" y="3950"/>
                  </a:cubicBezTo>
                  <a:cubicBezTo>
                    <a:pt x="4796" y="3950"/>
                    <a:pt x="4933" y="3824"/>
                    <a:pt x="4948" y="3661"/>
                  </a:cubicBezTo>
                  <a:cubicBezTo>
                    <a:pt x="4961" y="3498"/>
                    <a:pt x="4849" y="3350"/>
                    <a:pt x="4689" y="3320"/>
                  </a:cubicBezTo>
                  <a:lnTo>
                    <a:pt x="1459" y="2730"/>
                  </a:lnTo>
                  <a:cubicBezTo>
                    <a:pt x="995" y="2644"/>
                    <a:pt x="688" y="2198"/>
                    <a:pt x="774" y="1734"/>
                  </a:cubicBezTo>
                  <a:lnTo>
                    <a:pt x="1023" y="374"/>
                  </a:lnTo>
                  <a:cubicBezTo>
                    <a:pt x="1054" y="202"/>
                    <a:pt x="939" y="37"/>
                    <a:pt x="766" y="6"/>
                  </a:cubicBezTo>
                  <a:cubicBezTo>
                    <a:pt x="746" y="2"/>
                    <a:pt x="727" y="0"/>
                    <a:pt x="7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9"/>
            <p:cNvSpPr/>
            <p:nvPr/>
          </p:nvSpPr>
          <p:spPr>
            <a:xfrm>
              <a:off x="2261350" y="2472275"/>
              <a:ext cx="112625" cy="33400"/>
            </a:xfrm>
            <a:custGeom>
              <a:avLst/>
              <a:gdLst/>
              <a:ahLst/>
              <a:cxnLst/>
              <a:rect l="l" t="t" r="r" b="b"/>
              <a:pathLst>
                <a:path w="4505" h="1336" extrusionOk="0">
                  <a:moveTo>
                    <a:pt x="344" y="1"/>
                  </a:moveTo>
                  <a:cubicBezTo>
                    <a:pt x="194" y="1"/>
                    <a:pt x="60" y="107"/>
                    <a:pt x="33" y="261"/>
                  </a:cubicBezTo>
                  <a:cubicBezTo>
                    <a:pt x="0" y="433"/>
                    <a:pt x="115" y="599"/>
                    <a:pt x="288" y="631"/>
                  </a:cubicBezTo>
                  <a:lnTo>
                    <a:pt x="4117" y="1331"/>
                  </a:lnTo>
                  <a:cubicBezTo>
                    <a:pt x="4136" y="1334"/>
                    <a:pt x="4155" y="1336"/>
                    <a:pt x="4174" y="1336"/>
                  </a:cubicBezTo>
                  <a:cubicBezTo>
                    <a:pt x="4339" y="1336"/>
                    <a:pt x="4474" y="1210"/>
                    <a:pt x="4489" y="1047"/>
                  </a:cubicBezTo>
                  <a:cubicBezTo>
                    <a:pt x="4504" y="884"/>
                    <a:pt x="4392" y="735"/>
                    <a:pt x="4232" y="706"/>
                  </a:cubicBezTo>
                  <a:lnTo>
                    <a:pt x="401" y="6"/>
                  </a:lnTo>
                  <a:cubicBezTo>
                    <a:pt x="382" y="3"/>
                    <a:pt x="363"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9"/>
            <p:cNvSpPr/>
            <p:nvPr/>
          </p:nvSpPr>
          <p:spPr>
            <a:xfrm>
              <a:off x="2441075" y="2505150"/>
              <a:ext cx="112775" cy="33450"/>
            </a:xfrm>
            <a:custGeom>
              <a:avLst/>
              <a:gdLst/>
              <a:ahLst/>
              <a:cxnLst/>
              <a:rect l="l" t="t" r="r" b="b"/>
              <a:pathLst>
                <a:path w="4511" h="1338" extrusionOk="0">
                  <a:moveTo>
                    <a:pt x="344" y="1"/>
                  </a:moveTo>
                  <a:cubicBezTo>
                    <a:pt x="193" y="1"/>
                    <a:pt x="60" y="108"/>
                    <a:pt x="32" y="261"/>
                  </a:cubicBezTo>
                  <a:cubicBezTo>
                    <a:pt x="1" y="436"/>
                    <a:pt x="118" y="603"/>
                    <a:pt x="293" y="632"/>
                  </a:cubicBezTo>
                  <a:lnTo>
                    <a:pt x="4122" y="1331"/>
                  </a:lnTo>
                  <a:cubicBezTo>
                    <a:pt x="4141" y="1335"/>
                    <a:pt x="4161" y="1338"/>
                    <a:pt x="4180" y="1338"/>
                  </a:cubicBezTo>
                  <a:cubicBezTo>
                    <a:pt x="4344" y="1338"/>
                    <a:pt x="4481" y="1212"/>
                    <a:pt x="4496" y="1048"/>
                  </a:cubicBezTo>
                  <a:cubicBezTo>
                    <a:pt x="4511" y="884"/>
                    <a:pt x="4398" y="736"/>
                    <a:pt x="4237" y="708"/>
                  </a:cubicBezTo>
                  <a:lnTo>
                    <a:pt x="406" y="7"/>
                  </a:lnTo>
                  <a:cubicBezTo>
                    <a:pt x="385" y="3"/>
                    <a:pt x="364"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9"/>
            <p:cNvSpPr/>
            <p:nvPr/>
          </p:nvSpPr>
          <p:spPr>
            <a:xfrm>
              <a:off x="3810175" y="3482725"/>
              <a:ext cx="287350" cy="265375"/>
            </a:xfrm>
            <a:custGeom>
              <a:avLst/>
              <a:gdLst/>
              <a:ahLst/>
              <a:cxnLst/>
              <a:rect l="l" t="t" r="r" b="b"/>
              <a:pathLst>
                <a:path w="11494" h="10615" extrusionOk="0">
                  <a:moveTo>
                    <a:pt x="5742" y="0"/>
                  </a:moveTo>
                  <a:cubicBezTo>
                    <a:pt x="3230" y="0"/>
                    <a:pt x="998" y="1793"/>
                    <a:pt x="528" y="4352"/>
                  </a:cubicBezTo>
                  <a:cubicBezTo>
                    <a:pt x="0" y="7235"/>
                    <a:pt x="1910" y="9999"/>
                    <a:pt x="4792" y="10526"/>
                  </a:cubicBezTo>
                  <a:cubicBezTo>
                    <a:pt x="5115" y="10586"/>
                    <a:pt x="5437" y="10614"/>
                    <a:pt x="5754" y="10614"/>
                  </a:cubicBezTo>
                  <a:cubicBezTo>
                    <a:pt x="8266" y="10614"/>
                    <a:pt x="10498" y="8822"/>
                    <a:pt x="10967" y="6263"/>
                  </a:cubicBezTo>
                  <a:cubicBezTo>
                    <a:pt x="11493" y="3380"/>
                    <a:pt x="9585" y="616"/>
                    <a:pt x="6703" y="88"/>
                  </a:cubicBezTo>
                  <a:cubicBezTo>
                    <a:pt x="6380" y="29"/>
                    <a:pt x="6059" y="0"/>
                    <a:pt x="5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9"/>
            <p:cNvSpPr/>
            <p:nvPr/>
          </p:nvSpPr>
          <p:spPr>
            <a:xfrm>
              <a:off x="3804425" y="3474800"/>
              <a:ext cx="294425" cy="281250"/>
            </a:xfrm>
            <a:custGeom>
              <a:avLst/>
              <a:gdLst/>
              <a:ahLst/>
              <a:cxnLst/>
              <a:rect l="l" t="t" r="r" b="b"/>
              <a:pathLst>
                <a:path w="11777" h="11250" extrusionOk="0">
                  <a:moveTo>
                    <a:pt x="5974" y="637"/>
                  </a:moveTo>
                  <a:cubicBezTo>
                    <a:pt x="7455" y="637"/>
                    <a:pt x="8859" y="1294"/>
                    <a:pt x="9806" y="2430"/>
                  </a:cubicBezTo>
                  <a:cubicBezTo>
                    <a:pt x="10755" y="3567"/>
                    <a:pt x="11149" y="5066"/>
                    <a:pt x="10883" y="6522"/>
                  </a:cubicBezTo>
                  <a:cubicBezTo>
                    <a:pt x="10444" y="8926"/>
                    <a:pt x="8341" y="10613"/>
                    <a:pt x="5979" y="10613"/>
                  </a:cubicBezTo>
                  <a:cubicBezTo>
                    <a:pt x="5682" y="10613"/>
                    <a:pt x="5381" y="10586"/>
                    <a:pt x="5079" y="10531"/>
                  </a:cubicBezTo>
                  <a:cubicBezTo>
                    <a:pt x="2373" y="10037"/>
                    <a:pt x="575" y="7432"/>
                    <a:pt x="1071" y="4727"/>
                  </a:cubicBezTo>
                  <a:cubicBezTo>
                    <a:pt x="1509" y="2323"/>
                    <a:pt x="3613" y="637"/>
                    <a:pt x="5974" y="637"/>
                  </a:cubicBezTo>
                  <a:close/>
                  <a:moveTo>
                    <a:pt x="5968" y="0"/>
                  </a:moveTo>
                  <a:cubicBezTo>
                    <a:pt x="4836" y="0"/>
                    <a:pt x="3731" y="340"/>
                    <a:pt x="2781" y="998"/>
                  </a:cubicBezTo>
                  <a:cubicBezTo>
                    <a:pt x="909" y="2290"/>
                    <a:pt x="0" y="4583"/>
                    <a:pt x="478" y="6806"/>
                  </a:cubicBezTo>
                  <a:cubicBezTo>
                    <a:pt x="957" y="9031"/>
                    <a:pt x="2728" y="10748"/>
                    <a:pt x="4965" y="11156"/>
                  </a:cubicBezTo>
                  <a:cubicBezTo>
                    <a:pt x="5300" y="11218"/>
                    <a:pt x="5638" y="11248"/>
                    <a:pt x="5979" y="11249"/>
                  </a:cubicBezTo>
                  <a:cubicBezTo>
                    <a:pt x="8641" y="11249"/>
                    <a:pt x="11012" y="9346"/>
                    <a:pt x="11508" y="6637"/>
                  </a:cubicBezTo>
                  <a:cubicBezTo>
                    <a:pt x="11777" y="5169"/>
                    <a:pt x="11452" y="3655"/>
                    <a:pt x="10604" y="2428"/>
                  </a:cubicBezTo>
                  <a:cubicBezTo>
                    <a:pt x="9756" y="1202"/>
                    <a:pt x="8455" y="361"/>
                    <a:pt x="6989" y="93"/>
                  </a:cubicBezTo>
                  <a:cubicBezTo>
                    <a:pt x="6649" y="31"/>
                    <a:pt x="6307" y="0"/>
                    <a:pt x="59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9"/>
            <p:cNvSpPr/>
            <p:nvPr/>
          </p:nvSpPr>
          <p:spPr>
            <a:xfrm>
              <a:off x="3987425" y="3515150"/>
              <a:ext cx="287375" cy="265375"/>
            </a:xfrm>
            <a:custGeom>
              <a:avLst/>
              <a:gdLst/>
              <a:ahLst/>
              <a:cxnLst/>
              <a:rect l="l" t="t" r="r" b="b"/>
              <a:pathLst>
                <a:path w="11495" h="10615" extrusionOk="0">
                  <a:moveTo>
                    <a:pt x="5741" y="0"/>
                  </a:moveTo>
                  <a:cubicBezTo>
                    <a:pt x="3228" y="0"/>
                    <a:pt x="998" y="1792"/>
                    <a:pt x="528" y="4352"/>
                  </a:cubicBezTo>
                  <a:cubicBezTo>
                    <a:pt x="0" y="7235"/>
                    <a:pt x="1910" y="9999"/>
                    <a:pt x="4792" y="10527"/>
                  </a:cubicBezTo>
                  <a:cubicBezTo>
                    <a:pt x="5115" y="10586"/>
                    <a:pt x="5436" y="10614"/>
                    <a:pt x="5753" y="10614"/>
                  </a:cubicBezTo>
                  <a:cubicBezTo>
                    <a:pt x="8266" y="10614"/>
                    <a:pt x="10498" y="8822"/>
                    <a:pt x="10966" y="6263"/>
                  </a:cubicBezTo>
                  <a:cubicBezTo>
                    <a:pt x="11494" y="3380"/>
                    <a:pt x="9585" y="616"/>
                    <a:pt x="6703" y="88"/>
                  </a:cubicBezTo>
                  <a:cubicBezTo>
                    <a:pt x="6379" y="29"/>
                    <a:pt x="6058"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9"/>
            <p:cNvSpPr/>
            <p:nvPr/>
          </p:nvSpPr>
          <p:spPr>
            <a:xfrm>
              <a:off x="3978850" y="3507250"/>
              <a:ext cx="301025" cy="281225"/>
            </a:xfrm>
            <a:custGeom>
              <a:avLst/>
              <a:gdLst/>
              <a:ahLst/>
              <a:cxnLst/>
              <a:rect l="l" t="t" r="r" b="b"/>
              <a:pathLst>
                <a:path w="12041" h="11249" extrusionOk="0">
                  <a:moveTo>
                    <a:pt x="6088" y="636"/>
                  </a:moveTo>
                  <a:cubicBezTo>
                    <a:pt x="7568" y="636"/>
                    <a:pt x="8971" y="1293"/>
                    <a:pt x="9920" y="2430"/>
                  </a:cubicBezTo>
                  <a:cubicBezTo>
                    <a:pt x="10867" y="3567"/>
                    <a:pt x="11262" y="5066"/>
                    <a:pt x="10997" y="6522"/>
                  </a:cubicBezTo>
                  <a:cubicBezTo>
                    <a:pt x="10759" y="7824"/>
                    <a:pt x="10013" y="8977"/>
                    <a:pt x="8924" y="9728"/>
                  </a:cubicBezTo>
                  <a:cubicBezTo>
                    <a:pt x="8086" y="10308"/>
                    <a:pt x="7096" y="10612"/>
                    <a:pt x="6091" y="10612"/>
                  </a:cubicBezTo>
                  <a:cubicBezTo>
                    <a:pt x="5792" y="10612"/>
                    <a:pt x="5491" y="10585"/>
                    <a:pt x="5192" y="10530"/>
                  </a:cubicBezTo>
                  <a:cubicBezTo>
                    <a:pt x="2487" y="10036"/>
                    <a:pt x="688" y="7432"/>
                    <a:pt x="1183" y="4726"/>
                  </a:cubicBezTo>
                  <a:cubicBezTo>
                    <a:pt x="1623" y="2323"/>
                    <a:pt x="3727" y="636"/>
                    <a:pt x="6088" y="636"/>
                  </a:cubicBezTo>
                  <a:close/>
                  <a:moveTo>
                    <a:pt x="6093" y="0"/>
                  </a:moveTo>
                  <a:cubicBezTo>
                    <a:pt x="3433" y="0"/>
                    <a:pt x="1054" y="1900"/>
                    <a:pt x="558" y="4611"/>
                  </a:cubicBezTo>
                  <a:cubicBezTo>
                    <a:pt x="1" y="7662"/>
                    <a:pt x="2027" y="10596"/>
                    <a:pt x="5077" y="11155"/>
                  </a:cubicBezTo>
                  <a:cubicBezTo>
                    <a:pt x="5416" y="11217"/>
                    <a:pt x="5758" y="11248"/>
                    <a:pt x="6103" y="11248"/>
                  </a:cubicBezTo>
                  <a:cubicBezTo>
                    <a:pt x="8191" y="11243"/>
                    <a:pt x="10104" y="10081"/>
                    <a:pt x="11073" y="8231"/>
                  </a:cubicBezTo>
                  <a:cubicBezTo>
                    <a:pt x="12040" y="6381"/>
                    <a:pt x="11903" y="4146"/>
                    <a:pt x="10717" y="2428"/>
                  </a:cubicBezTo>
                  <a:cubicBezTo>
                    <a:pt x="9864" y="1192"/>
                    <a:pt x="8581" y="362"/>
                    <a:pt x="7102" y="92"/>
                  </a:cubicBezTo>
                  <a:cubicBezTo>
                    <a:pt x="6763" y="30"/>
                    <a:pt x="6426" y="0"/>
                    <a:pt x="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9"/>
            <p:cNvSpPr/>
            <p:nvPr/>
          </p:nvSpPr>
          <p:spPr>
            <a:xfrm>
              <a:off x="4067625" y="2100325"/>
              <a:ext cx="1140700" cy="366625"/>
            </a:xfrm>
            <a:custGeom>
              <a:avLst/>
              <a:gdLst/>
              <a:ahLst/>
              <a:cxnLst/>
              <a:rect l="l" t="t" r="r" b="b"/>
              <a:pathLst>
                <a:path w="45628" h="14665" extrusionOk="0">
                  <a:moveTo>
                    <a:pt x="21236" y="0"/>
                  </a:moveTo>
                  <a:cubicBezTo>
                    <a:pt x="18078" y="0"/>
                    <a:pt x="0" y="2964"/>
                    <a:pt x="0" y="2964"/>
                  </a:cubicBezTo>
                  <a:lnTo>
                    <a:pt x="1538" y="5796"/>
                  </a:lnTo>
                  <a:lnTo>
                    <a:pt x="21487" y="4866"/>
                  </a:lnTo>
                  <a:lnTo>
                    <a:pt x="43199" y="14665"/>
                  </a:lnTo>
                  <a:cubicBezTo>
                    <a:pt x="43199" y="14665"/>
                    <a:pt x="45395" y="11442"/>
                    <a:pt x="45512" y="9439"/>
                  </a:cubicBezTo>
                  <a:cubicBezTo>
                    <a:pt x="45628" y="7435"/>
                    <a:pt x="45065" y="5560"/>
                    <a:pt x="45065" y="5560"/>
                  </a:cubicBezTo>
                  <a:cubicBezTo>
                    <a:pt x="45065" y="5560"/>
                    <a:pt x="23937" y="151"/>
                    <a:pt x="21432" y="5"/>
                  </a:cubicBezTo>
                  <a:cubicBezTo>
                    <a:pt x="21375" y="2"/>
                    <a:pt x="21310" y="0"/>
                    <a:pt x="21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9"/>
            <p:cNvSpPr/>
            <p:nvPr/>
          </p:nvSpPr>
          <p:spPr>
            <a:xfrm>
              <a:off x="4058075" y="2092375"/>
              <a:ext cx="1158225" cy="382525"/>
            </a:xfrm>
            <a:custGeom>
              <a:avLst/>
              <a:gdLst/>
              <a:ahLst/>
              <a:cxnLst/>
              <a:rect l="l" t="t" r="r" b="b"/>
              <a:pathLst>
                <a:path w="46329" h="15301" extrusionOk="0">
                  <a:moveTo>
                    <a:pt x="21605" y="636"/>
                  </a:moveTo>
                  <a:cubicBezTo>
                    <a:pt x="21677" y="636"/>
                    <a:pt x="21741" y="637"/>
                    <a:pt x="21797" y="640"/>
                  </a:cubicBezTo>
                  <a:cubicBezTo>
                    <a:pt x="24121" y="775"/>
                    <a:pt x="43133" y="5614"/>
                    <a:pt x="45191" y="6140"/>
                  </a:cubicBezTo>
                  <a:cubicBezTo>
                    <a:pt x="45320" y="6638"/>
                    <a:pt x="45669" y="8155"/>
                    <a:pt x="45577" y="9738"/>
                  </a:cubicBezTo>
                  <a:cubicBezTo>
                    <a:pt x="45485" y="11338"/>
                    <a:pt x="43951" y="13830"/>
                    <a:pt x="43465" y="14582"/>
                  </a:cubicBezTo>
                  <a:lnTo>
                    <a:pt x="22000" y="4896"/>
                  </a:lnTo>
                  <a:cubicBezTo>
                    <a:pt x="21959" y="4877"/>
                    <a:pt x="21914" y="4867"/>
                    <a:pt x="21869" y="4867"/>
                  </a:cubicBezTo>
                  <a:lnTo>
                    <a:pt x="21854" y="4867"/>
                  </a:lnTo>
                  <a:lnTo>
                    <a:pt x="2104" y="5788"/>
                  </a:lnTo>
                  <a:lnTo>
                    <a:pt x="875" y="3524"/>
                  </a:lnTo>
                  <a:cubicBezTo>
                    <a:pt x="3663" y="3072"/>
                    <a:pt x="18787" y="636"/>
                    <a:pt x="21605" y="636"/>
                  </a:cubicBezTo>
                  <a:close/>
                  <a:moveTo>
                    <a:pt x="21612" y="1"/>
                  </a:moveTo>
                  <a:cubicBezTo>
                    <a:pt x="18386" y="1"/>
                    <a:pt x="1086" y="2845"/>
                    <a:pt x="331" y="2968"/>
                  </a:cubicBezTo>
                  <a:cubicBezTo>
                    <a:pt x="116" y="3005"/>
                    <a:pt x="0" y="3242"/>
                    <a:pt x="105" y="3434"/>
                  </a:cubicBezTo>
                  <a:lnTo>
                    <a:pt x="1642" y="6266"/>
                  </a:lnTo>
                  <a:cubicBezTo>
                    <a:pt x="1695" y="6369"/>
                    <a:pt x="1802" y="6432"/>
                    <a:pt x="1917" y="6432"/>
                  </a:cubicBezTo>
                  <a:cubicBezTo>
                    <a:pt x="1923" y="6432"/>
                    <a:pt x="1929" y="6432"/>
                    <a:pt x="1936" y="6432"/>
                  </a:cubicBezTo>
                  <a:lnTo>
                    <a:pt x="21807" y="5506"/>
                  </a:lnTo>
                  <a:lnTo>
                    <a:pt x="43450" y="15273"/>
                  </a:lnTo>
                  <a:cubicBezTo>
                    <a:pt x="43491" y="15292"/>
                    <a:pt x="43536" y="15300"/>
                    <a:pt x="43581" y="15300"/>
                  </a:cubicBezTo>
                  <a:cubicBezTo>
                    <a:pt x="43582" y="15300"/>
                    <a:pt x="43584" y="15300"/>
                    <a:pt x="43585" y="15300"/>
                  </a:cubicBezTo>
                  <a:cubicBezTo>
                    <a:pt x="43689" y="15300"/>
                    <a:pt x="43786" y="15248"/>
                    <a:pt x="43845" y="15162"/>
                  </a:cubicBezTo>
                  <a:cubicBezTo>
                    <a:pt x="43936" y="15028"/>
                    <a:pt x="46092" y="11842"/>
                    <a:pt x="46212" y="9775"/>
                  </a:cubicBezTo>
                  <a:cubicBezTo>
                    <a:pt x="46329" y="7739"/>
                    <a:pt x="45777" y="5865"/>
                    <a:pt x="45753" y="5787"/>
                  </a:cubicBezTo>
                  <a:cubicBezTo>
                    <a:pt x="45721" y="5680"/>
                    <a:pt x="45636" y="5598"/>
                    <a:pt x="45528" y="5570"/>
                  </a:cubicBezTo>
                  <a:cubicBezTo>
                    <a:pt x="44664" y="5349"/>
                    <a:pt x="24340" y="151"/>
                    <a:pt x="21834" y="7"/>
                  </a:cubicBezTo>
                  <a:cubicBezTo>
                    <a:pt x="21770" y="3"/>
                    <a:pt x="21695" y="1"/>
                    <a:pt x="21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9"/>
            <p:cNvSpPr/>
            <p:nvPr/>
          </p:nvSpPr>
          <p:spPr>
            <a:xfrm>
              <a:off x="4122950" y="2170500"/>
              <a:ext cx="1085375" cy="296500"/>
            </a:xfrm>
            <a:custGeom>
              <a:avLst/>
              <a:gdLst/>
              <a:ahLst/>
              <a:cxnLst/>
              <a:rect l="l" t="t" r="r" b="b"/>
              <a:pathLst>
                <a:path w="43415" h="11860" extrusionOk="0">
                  <a:moveTo>
                    <a:pt x="18967" y="0"/>
                  </a:moveTo>
                  <a:cubicBezTo>
                    <a:pt x="18531" y="0"/>
                    <a:pt x="1" y="2751"/>
                    <a:pt x="1" y="2751"/>
                  </a:cubicBezTo>
                  <a:lnTo>
                    <a:pt x="1630" y="2882"/>
                  </a:lnTo>
                  <a:lnTo>
                    <a:pt x="19274" y="2059"/>
                  </a:lnTo>
                  <a:lnTo>
                    <a:pt x="40987" y="11859"/>
                  </a:lnTo>
                  <a:cubicBezTo>
                    <a:pt x="40987" y="11859"/>
                    <a:pt x="43183" y="8635"/>
                    <a:pt x="43299" y="6632"/>
                  </a:cubicBezTo>
                  <a:cubicBezTo>
                    <a:pt x="43415" y="4629"/>
                    <a:pt x="42853" y="2753"/>
                    <a:pt x="42853" y="2753"/>
                  </a:cubicBezTo>
                  <a:cubicBezTo>
                    <a:pt x="42853" y="2753"/>
                    <a:pt x="38973" y="1759"/>
                    <a:pt x="34343" y="613"/>
                  </a:cubicBezTo>
                  <a:lnTo>
                    <a:pt x="34343" y="613"/>
                  </a:lnTo>
                  <a:lnTo>
                    <a:pt x="40103" y="6949"/>
                  </a:lnTo>
                  <a:lnTo>
                    <a:pt x="36485" y="5503"/>
                  </a:lnTo>
                  <a:lnTo>
                    <a:pt x="39090" y="8254"/>
                  </a:lnTo>
                  <a:lnTo>
                    <a:pt x="36339" y="7095"/>
                  </a:lnTo>
                  <a:lnTo>
                    <a:pt x="35037" y="8108"/>
                  </a:lnTo>
                  <a:lnTo>
                    <a:pt x="27073" y="2897"/>
                  </a:lnTo>
                  <a:lnTo>
                    <a:pt x="29100" y="5068"/>
                  </a:lnTo>
                  <a:cubicBezTo>
                    <a:pt x="29100" y="5068"/>
                    <a:pt x="19401" y="0"/>
                    <a:pt x="189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9"/>
            <p:cNvSpPr/>
            <p:nvPr/>
          </p:nvSpPr>
          <p:spPr>
            <a:xfrm>
              <a:off x="3731575" y="2174425"/>
              <a:ext cx="374500" cy="109650"/>
            </a:xfrm>
            <a:custGeom>
              <a:avLst/>
              <a:gdLst/>
              <a:ahLst/>
              <a:cxnLst/>
              <a:rect l="l" t="t" r="r" b="b"/>
              <a:pathLst>
                <a:path w="14980" h="4386" extrusionOk="0">
                  <a:moveTo>
                    <a:pt x="13442" y="0"/>
                  </a:moveTo>
                  <a:lnTo>
                    <a:pt x="10152" y="311"/>
                  </a:lnTo>
                  <a:cubicBezTo>
                    <a:pt x="10152" y="311"/>
                    <a:pt x="9152" y="299"/>
                    <a:pt x="7910" y="299"/>
                  </a:cubicBezTo>
                  <a:cubicBezTo>
                    <a:pt x="6203" y="299"/>
                    <a:pt x="4039" y="322"/>
                    <a:pt x="3388" y="433"/>
                  </a:cubicBezTo>
                  <a:cubicBezTo>
                    <a:pt x="3229" y="461"/>
                    <a:pt x="2967" y="466"/>
                    <a:pt x="2660" y="466"/>
                  </a:cubicBezTo>
                  <a:cubicBezTo>
                    <a:pt x="2435" y="466"/>
                    <a:pt x="2186" y="463"/>
                    <a:pt x="1936" y="463"/>
                  </a:cubicBezTo>
                  <a:cubicBezTo>
                    <a:pt x="978" y="463"/>
                    <a:pt x="1" y="508"/>
                    <a:pt x="277" y="944"/>
                  </a:cubicBezTo>
                  <a:cubicBezTo>
                    <a:pt x="727" y="1648"/>
                    <a:pt x="6681" y="2502"/>
                    <a:pt x="6681" y="2502"/>
                  </a:cubicBezTo>
                  <a:lnTo>
                    <a:pt x="4966" y="2801"/>
                  </a:lnTo>
                  <a:cubicBezTo>
                    <a:pt x="4535" y="2877"/>
                    <a:pt x="4228" y="3261"/>
                    <a:pt x="4249" y="3697"/>
                  </a:cubicBezTo>
                  <a:cubicBezTo>
                    <a:pt x="4271" y="4143"/>
                    <a:pt x="4713" y="4131"/>
                    <a:pt x="5159" y="4151"/>
                  </a:cubicBezTo>
                  <a:cubicBezTo>
                    <a:pt x="6476" y="4212"/>
                    <a:pt x="9038" y="4332"/>
                    <a:pt x="9574" y="4383"/>
                  </a:cubicBezTo>
                  <a:cubicBezTo>
                    <a:pt x="9589" y="4385"/>
                    <a:pt x="9606" y="4386"/>
                    <a:pt x="9625" y="4386"/>
                  </a:cubicBezTo>
                  <a:cubicBezTo>
                    <a:pt x="10495" y="4386"/>
                    <a:pt x="14980" y="2832"/>
                    <a:pt x="14980" y="2832"/>
                  </a:cubicBezTo>
                  <a:lnTo>
                    <a:pt x="13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9"/>
            <p:cNvSpPr/>
            <p:nvPr/>
          </p:nvSpPr>
          <p:spPr>
            <a:xfrm>
              <a:off x="3727925" y="2166450"/>
              <a:ext cx="387450" cy="125550"/>
            </a:xfrm>
            <a:custGeom>
              <a:avLst/>
              <a:gdLst/>
              <a:ahLst/>
              <a:cxnLst/>
              <a:rect l="l" t="t" r="r" b="b"/>
              <a:pathLst>
                <a:path w="15498" h="5022" extrusionOk="0">
                  <a:moveTo>
                    <a:pt x="13409" y="655"/>
                  </a:moveTo>
                  <a:lnTo>
                    <a:pt x="14668" y="2973"/>
                  </a:lnTo>
                  <a:cubicBezTo>
                    <a:pt x="12829" y="3601"/>
                    <a:pt x="10327" y="4389"/>
                    <a:pt x="9796" y="4389"/>
                  </a:cubicBezTo>
                  <a:cubicBezTo>
                    <a:pt x="9779" y="4389"/>
                    <a:pt x="9763" y="4388"/>
                    <a:pt x="9750" y="4386"/>
                  </a:cubicBezTo>
                  <a:cubicBezTo>
                    <a:pt x="9212" y="4335"/>
                    <a:pt x="6744" y="4218"/>
                    <a:pt x="5320" y="4153"/>
                  </a:cubicBezTo>
                  <a:lnTo>
                    <a:pt x="5229" y="4150"/>
                  </a:lnTo>
                  <a:cubicBezTo>
                    <a:pt x="4718" y="4127"/>
                    <a:pt x="4716" y="4082"/>
                    <a:pt x="4712" y="4002"/>
                  </a:cubicBezTo>
                  <a:cubicBezTo>
                    <a:pt x="4700" y="3724"/>
                    <a:pt x="4894" y="3481"/>
                    <a:pt x="5167" y="3434"/>
                  </a:cubicBezTo>
                  <a:lnTo>
                    <a:pt x="6882" y="3135"/>
                  </a:lnTo>
                  <a:cubicBezTo>
                    <a:pt x="7035" y="3108"/>
                    <a:pt x="7147" y="2973"/>
                    <a:pt x="7145" y="2816"/>
                  </a:cubicBezTo>
                  <a:cubicBezTo>
                    <a:pt x="7142" y="2661"/>
                    <a:pt x="7026" y="2530"/>
                    <a:pt x="6872" y="2508"/>
                  </a:cubicBezTo>
                  <a:cubicBezTo>
                    <a:pt x="4351" y="2145"/>
                    <a:pt x="1480" y="1560"/>
                    <a:pt x="808" y="1176"/>
                  </a:cubicBezTo>
                  <a:cubicBezTo>
                    <a:pt x="1103" y="1110"/>
                    <a:pt x="1687" y="1101"/>
                    <a:pt x="2150" y="1101"/>
                  </a:cubicBezTo>
                  <a:cubicBezTo>
                    <a:pt x="2263" y="1101"/>
                    <a:pt x="2369" y="1102"/>
                    <a:pt x="2461" y="1102"/>
                  </a:cubicBezTo>
                  <a:cubicBezTo>
                    <a:pt x="2580" y="1103"/>
                    <a:pt x="2694" y="1104"/>
                    <a:pt x="2803" y="1104"/>
                  </a:cubicBezTo>
                  <a:cubicBezTo>
                    <a:pt x="3129" y="1104"/>
                    <a:pt x="3405" y="1097"/>
                    <a:pt x="3588" y="1066"/>
                  </a:cubicBezTo>
                  <a:cubicBezTo>
                    <a:pt x="4219" y="958"/>
                    <a:pt x="6380" y="935"/>
                    <a:pt x="8088" y="935"/>
                  </a:cubicBezTo>
                  <a:cubicBezTo>
                    <a:pt x="9302" y="935"/>
                    <a:pt x="10261" y="940"/>
                    <a:pt x="10328" y="947"/>
                  </a:cubicBezTo>
                  <a:lnTo>
                    <a:pt x="13409" y="655"/>
                  </a:lnTo>
                  <a:close/>
                  <a:moveTo>
                    <a:pt x="13596" y="0"/>
                  </a:moveTo>
                  <a:cubicBezTo>
                    <a:pt x="13584" y="0"/>
                    <a:pt x="13571" y="1"/>
                    <a:pt x="13558" y="3"/>
                  </a:cubicBezTo>
                  <a:lnTo>
                    <a:pt x="10302" y="313"/>
                  </a:lnTo>
                  <a:cubicBezTo>
                    <a:pt x="10207" y="311"/>
                    <a:pt x="9242" y="300"/>
                    <a:pt x="8056" y="300"/>
                  </a:cubicBezTo>
                  <a:cubicBezTo>
                    <a:pt x="6337" y="300"/>
                    <a:pt x="4154" y="324"/>
                    <a:pt x="3481" y="440"/>
                  </a:cubicBezTo>
                  <a:cubicBezTo>
                    <a:pt x="3343" y="463"/>
                    <a:pt x="3093" y="467"/>
                    <a:pt x="2803" y="467"/>
                  </a:cubicBezTo>
                  <a:cubicBezTo>
                    <a:pt x="2695" y="467"/>
                    <a:pt x="2581" y="467"/>
                    <a:pt x="2465" y="466"/>
                  </a:cubicBezTo>
                  <a:cubicBezTo>
                    <a:pt x="2337" y="465"/>
                    <a:pt x="2215" y="464"/>
                    <a:pt x="2098" y="464"/>
                  </a:cubicBezTo>
                  <a:cubicBezTo>
                    <a:pt x="914" y="464"/>
                    <a:pt x="319" y="533"/>
                    <a:pt x="117" y="897"/>
                  </a:cubicBezTo>
                  <a:cubicBezTo>
                    <a:pt x="65" y="991"/>
                    <a:pt x="0" y="1188"/>
                    <a:pt x="156" y="1433"/>
                  </a:cubicBezTo>
                  <a:cubicBezTo>
                    <a:pt x="506" y="1982"/>
                    <a:pt x="2926" y="2501"/>
                    <a:pt x="4913" y="2843"/>
                  </a:cubicBezTo>
                  <a:cubicBezTo>
                    <a:pt x="4396" y="3002"/>
                    <a:pt x="4052" y="3491"/>
                    <a:pt x="4078" y="4031"/>
                  </a:cubicBezTo>
                  <a:cubicBezTo>
                    <a:pt x="4112" y="4739"/>
                    <a:pt x="4796" y="4767"/>
                    <a:pt x="5204" y="4783"/>
                  </a:cubicBezTo>
                  <a:lnTo>
                    <a:pt x="5290" y="4787"/>
                  </a:lnTo>
                  <a:cubicBezTo>
                    <a:pt x="6433" y="4839"/>
                    <a:pt x="9146" y="4968"/>
                    <a:pt x="9690" y="5019"/>
                  </a:cubicBezTo>
                  <a:cubicBezTo>
                    <a:pt x="9710" y="5020"/>
                    <a:pt x="9732" y="5021"/>
                    <a:pt x="9755" y="5021"/>
                  </a:cubicBezTo>
                  <a:cubicBezTo>
                    <a:pt x="10652" y="5021"/>
                    <a:pt x="14460" y="3719"/>
                    <a:pt x="15230" y="3451"/>
                  </a:cubicBezTo>
                  <a:cubicBezTo>
                    <a:pt x="15414" y="3387"/>
                    <a:pt x="15498" y="3172"/>
                    <a:pt x="15406" y="2999"/>
                  </a:cubicBezTo>
                  <a:lnTo>
                    <a:pt x="13867" y="167"/>
                  </a:lnTo>
                  <a:cubicBezTo>
                    <a:pt x="13813" y="68"/>
                    <a:pt x="13707" y="0"/>
                    <a:pt x="13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9"/>
            <p:cNvSpPr/>
            <p:nvPr/>
          </p:nvSpPr>
          <p:spPr>
            <a:xfrm>
              <a:off x="4636000" y="1579350"/>
              <a:ext cx="579175" cy="670350"/>
            </a:xfrm>
            <a:custGeom>
              <a:avLst/>
              <a:gdLst/>
              <a:ahLst/>
              <a:cxnLst/>
              <a:rect l="l" t="t" r="r" b="b"/>
              <a:pathLst>
                <a:path w="23167" h="26814" extrusionOk="0">
                  <a:moveTo>
                    <a:pt x="6220" y="0"/>
                  </a:moveTo>
                  <a:cubicBezTo>
                    <a:pt x="6069" y="0"/>
                    <a:pt x="5909" y="4"/>
                    <a:pt x="5741" y="12"/>
                  </a:cubicBezTo>
                  <a:cubicBezTo>
                    <a:pt x="1573" y="209"/>
                    <a:pt x="1" y="4711"/>
                    <a:pt x="745" y="6942"/>
                  </a:cubicBezTo>
                  <a:cubicBezTo>
                    <a:pt x="1491" y="9172"/>
                    <a:pt x="6020" y="10310"/>
                    <a:pt x="6020" y="10310"/>
                  </a:cubicBezTo>
                  <a:lnTo>
                    <a:pt x="5629" y="17068"/>
                  </a:lnTo>
                  <a:lnTo>
                    <a:pt x="7796" y="17412"/>
                  </a:lnTo>
                  <a:cubicBezTo>
                    <a:pt x="7796" y="17412"/>
                    <a:pt x="9767" y="24963"/>
                    <a:pt x="10395" y="25438"/>
                  </a:cubicBezTo>
                  <a:cubicBezTo>
                    <a:pt x="10445" y="25475"/>
                    <a:pt x="10521" y="25492"/>
                    <a:pt x="10619" y="25492"/>
                  </a:cubicBezTo>
                  <a:cubicBezTo>
                    <a:pt x="11775" y="25492"/>
                    <a:pt x="15997" y="23136"/>
                    <a:pt x="15997" y="23136"/>
                  </a:cubicBezTo>
                  <a:lnTo>
                    <a:pt x="19066" y="26813"/>
                  </a:lnTo>
                  <a:lnTo>
                    <a:pt x="23167" y="23989"/>
                  </a:lnTo>
                  <a:lnTo>
                    <a:pt x="20957" y="20580"/>
                  </a:lnTo>
                  <a:cubicBezTo>
                    <a:pt x="20957" y="20580"/>
                    <a:pt x="22355" y="7754"/>
                    <a:pt x="21865" y="4882"/>
                  </a:cubicBezTo>
                  <a:cubicBezTo>
                    <a:pt x="21374" y="2010"/>
                    <a:pt x="19669" y="1254"/>
                    <a:pt x="15743" y="1028"/>
                  </a:cubicBezTo>
                  <a:cubicBezTo>
                    <a:pt x="15440" y="1010"/>
                    <a:pt x="15140" y="1002"/>
                    <a:pt x="14847" y="1002"/>
                  </a:cubicBezTo>
                  <a:cubicBezTo>
                    <a:pt x="11352" y="1002"/>
                    <a:pt x="8679" y="2151"/>
                    <a:pt x="8679" y="2151"/>
                  </a:cubicBezTo>
                  <a:cubicBezTo>
                    <a:pt x="8679" y="2151"/>
                    <a:pt x="9811" y="0"/>
                    <a:pt x="6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9"/>
            <p:cNvSpPr/>
            <p:nvPr/>
          </p:nvSpPr>
          <p:spPr>
            <a:xfrm>
              <a:off x="4635400" y="1571425"/>
              <a:ext cx="588775" cy="686225"/>
            </a:xfrm>
            <a:custGeom>
              <a:avLst/>
              <a:gdLst/>
              <a:ahLst/>
              <a:cxnLst/>
              <a:rect l="l" t="t" r="r" b="b"/>
              <a:pathLst>
                <a:path w="23551" h="27449" extrusionOk="0">
                  <a:moveTo>
                    <a:pt x="6262" y="633"/>
                  </a:moveTo>
                  <a:cubicBezTo>
                    <a:pt x="7691" y="633"/>
                    <a:pt x="8228" y="986"/>
                    <a:pt x="8429" y="1296"/>
                  </a:cubicBezTo>
                  <a:cubicBezTo>
                    <a:pt x="8714" y="1739"/>
                    <a:pt x="8424" y="2315"/>
                    <a:pt x="8423" y="2318"/>
                  </a:cubicBezTo>
                  <a:cubicBezTo>
                    <a:pt x="8304" y="2542"/>
                    <a:pt x="8478" y="2786"/>
                    <a:pt x="8701" y="2786"/>
                  </a:cubicBezTo>
                  <a:cubicBezTo>
                    <a:pt x="8742" y="2786"/>
                    <a:pt x="8785" y="2778"/>
                    <a:pt x="8828" y="2759"/>
                  </a:cubicBezTo>
                  <a:cubicBezTo>
                    <a:pt x="8857" y="2746"/>
                    <a:pt x="11478" y="1636"/>
                    <a:pt x="14870" y="1636"/>
                  </a:cubicBezTo>
                  <a:cubicBezTo>
                    <a:pt x="15158" y="1636"/>
                    <a:pt x="15451" y="1644"/>
                    <a:pt x="15749" y="1661"/>
                  </a:cubicBezTo>
                  <a:cubicBezTo>
                    <a:pt x="19833" y="1898"/>
                    <a:pt x="21140" y="2702"/>
                    <a:pt x="21576" y="5251"/>
                  </a:cubicBezTo>
                  <a:cubicBezTo>
                    <a:pt x="22053" y="8047"/>
                    <a:pt x="20679" y="20733"/>
                    <a:pt x="20665" y="20861"/>
                  </a:cubicBezTo>
                  <a:cubicBezTo>
                    <a:pt x="20657" y="20933"/>
                    <a:pt x="20675" y="21007"/>
                    <a:pt x="20715" y="21069"/>
                  </a:cubicBezTo>
                  <a:lnTo>
                    <a:pt x="22756" y="24218"/>
                  </a:lnTo>
                  <a:lnTo>
                    <a:pt x="19147" y="26705"/>
                  </a:lnTo>
                  <a:lnTo>
                    <a:pt x="16264" y="23250"/>
                  </a:lnTo>
                  <a:cubicBezTo>
                    <a:pt x="16204" y="23178"/>
                    <a:pt x="16115" y="23135"/>
                    <a:pt x="16021" y="23135"/>
                  </a:cubicBezTo>
                  <a:cubicBezTo>
                    <a:pt x="15967" y="23135"/>
                    <a:pt x="15914" y="23149"/>
                    <a:pt x="15867" y="23175"/>
                  </a:cubicBezTo>
                  <a:cubicBezTo>
                    <a:pt x="13775" y="24343"/>
                    <a:pt x="11265" y="25513"/>
                    <a:pt x="10685" y="25513"/>
                  </a:cubicBezTo>
                  <a:cubicBezTo>
                    <a:pt x="10658" y="25513"/>
                    <a:pt x="10636" y="25511"/>
                    <a:pt x="10617" y="25506"/>
                  </a:cubicBezTo>
                  <a:cubicBezTo>
                    <a:pt x="10249" y="25146"/>
                    <a:pt x="9061" y="21228"/>
                    <a:pt x="8128" y="17649"/>
                  </a:cubicBezTo>
                  <a:cubicBezTo>
                    <a:pt x="8096" y="17527"/>
                    <a:pt x="7994" y="17435"/>
                    <a:pt x="7870" y="17415"/>
                  </a:cubicBezTo>
                  <a:lnTo>
                    <a:pt x="5988" y="17116"/>
                  </a:lnTo>
                  <a:lnTo>
                    <a:pt x="6361" y="10644"/>
                  </a:lnTo>
                  <a:cubicBezTo>
                    <a:pt x="6370" y="10492"/>
                    <a:pt x="6269" y="10355"/>
                    <a:pt x="6122" y="10318"/>
                  </a:cubicBezTo>
                  <a:cubicBezTo>
                    <a:pt x="6077" y="10307"/>
                    <a:pt x="1754" y="9196"/>
                    <a:pt x="1072" y="7157"/>
                  </a:cubicBezTo>
                  <a:cubicBezTo>
                    <a:pt x="663" y="5939"/>
                    <a:pt x="1021" y="4148"/>
                    <a:pt x="1940" y="2804"/>
                  </a:cubicBezTo>
                  <a:cubicBezTo>
                    <a:pt x="2580" y="1871"/>
                    <a:pt x="3764" y="740"/>
                    <a:pt x="5778" y="645"/>
                  </a:cubicBezTo>
                  <a:cubicBezTo>
                    <a:pt x="5950" y="637"/>
                    <a:pt x="6111" y="633"/>
                    <a:pt x="6262" y="633"/>
                  </a:cubicBezTo>
                  <a:close/>
                  <a:moveTo>
                    <a:pt x="6227" y="0"/>
                  </a:moveTo>
                  <a:cubicBezTo>
                    <a:pt x="6074" y="0"/>
                    <a:pt x="5915" y="4"/>
                    <a:pt x="5750" y="12"/>
                  </a:cubicBezTo>
                  <a:cubicBezTo>
                    <a:pt x="3973" y="95"/>
                    <a:pt x="2436" y="961"/>
                    <a:pt x="1416" y="2447"/>
                  </a:cubicBezTo>
                  <a:cubicBezTo>
                    <a:pt x="391" y="3943"/>
                    <a:pt x="1" y="5963"/>
                    <a:pt x="468" y="7360"/>
                  </a:cubicBezTo>
                  <a:cubicBezTo>
                    <a:pt x="1162" y="9435"/>
                    <a:pt x="4714" y="10582"/>
                    <a:pt x="5713" y="10866"/>
                  </a:cubicBezTo>
                  <a:lnTo>
                    <a:pt x="5337" y="17367"/>
                  </a:lnTo>
                  <a:cubicBezTo>
                    <a:pt x="5327" y="17530"/>
                    <a:pt x="5442" y="17673"/>
                    <a:pt x="5604" y="17699"/>
                  </a:cubicBezTo>
                  <a:lnTo>
                    <a:pt x="7566" y="18010"/>
                  </a:lnTo>
                  <a:cubicBezTo>
                    <a:pt x="8196" y="20412"/>
                    <a:pt x="9599" y="25534"/>
                    <a:pt x="10229" y="26009"/>
                  </a:cubicBezTo>
                  <a:cubicBezTo>
                    <a:pt x="10318" y="26076"/>
                    <a:pt x="10449" y="26107"/>
                    <a:pt x="10616" y="26107"/>
                  </a:cubicBezTo>
                  <a:cubicBezTo>
                    <a:pt x="11633" y="26107"/>
                    <a:pt x="13961" y="24955"/>
                    <a:pt x="15945" y="23859"/>
                  </a:cubicBezTo>
                  <a:lnTo>
                    <a:pt x="18846" y="27334"/>
                  </a:lnTo>
                  <a:cubicBezTo>
                    <a:pt x="18906" y="27407"/>
                    <a:pt x="18995" y="27449"/>
                    <a:pt x="19089" y="27449"/>
                  </a:cubicBezTo>
                  <a:cubicBezTo>
                    <a:pt x="19154" y="27449"/>
                    <a:pt x="19216" y="27429"/>
                    <a:pt x="19269" y="27392"/>
                  </a:cubicBezTo>
                  <a:lnTo>
                    <a:pt x="23370" y="24567"/>
                  </a:lnTo>
                  <a:cubicBezTo>
                    <a:pt x="23512" y="24470"/>
                    <a:pt x="23551" y="24277"/>
                    <a:pt x="23457" y="24133"/>
                  </a:cubicBezTo>
                  <a:lnTo>
                    <a:pt x="21310" y="20819"/>
                  </a:lnTo>
                  <a:cubicBezTo>
                    <a:pt x="21457" y="19464"/>
                    <a:pt x="22675" y="7917"/>
                    <a:pt x="22204" y="5146"/>
                  </a:cubicBezTo>
                  <a:cubicBezTo>
                    <a:pt x="21657" y="1946"/>
                    <a:pt x="19613" y="1249"/>
                    <a:pt x="15787" y="1027"/>
                  </a:cubicBezTo>
                  <a:cubicBezTo>
                    <a:pt x="15472" y="1009"/>
                    <a:pt x="15163" y="1001"/>
                    <a:pt x="14859" y="1001"/>
                  </a:cubicBezTo>
                  <a:cubicBezTo>
                    <a:pt x="12284" y="1001"/>
                    <a:pt x="10168" y="1607"/>
                    <a:pt x="9178" y="1949"/>
                  </a:cubicBezTo>
                  <a:cubicBezTo>
                    <a:pt x="9212" y="1652"/>
                    <a:pt x="9181" y="1295"/>
                    <a:pt x="8967" y="960"/>
                  </a:cubicBezTo>
                  <a:cubicBezTo>
                    <a:pt x="8561" y="320"/>
                    <a:pt x="7638" y="0"/>
                    <a:pt x="6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9"/>
            <p:cNvSpPr/>
            <p:nvPr/>
          </p:nvSpPr>
          <p:spPr>
            <a:xfrm>
              <a:off x="4646800" y="1595300"/>
              <a:ext cx="568400" cy="654425"/>
            </a:xfrm>
            <a:custGeom>
              <a:avLst/>
              <a:gdLst/>
              <a:ahLst/>
              <a:cxnLst/>
              <a:rect l="l" t="t" r="r" b="b"/>
              <a:pathLst>
                <a:path w="22736" h="26177" extrusionOk="0">
                  <a:moveTo>
                    <a:pt x="8100" y="0"/>
                  </a:moveTo>
                  <a:cubicBezTo>
                    <a:pt x="7070" y="187"/>
                    <a:pt x="6092" y="418"/>
                    <a:pt x="5252" y="712"/>
                  </a:cubicBezTo>
                  <a:cubicBezTo>
                    <a:pt x="3908" y="1183"/>
                    <a:pt x="2286" y="1714"/>
                    <a:pt x="932" y="2151"/>
                  </a:cubicBezTo>
                  <a:cubicBezTo>
                    <a:pt x="231" y="3410"/>
                    <a:pt x="1" y="4850"/>
                    <a:pt x="218" y="5925"/>
                  </a:cubicBezTo>
                  <a:lnTo>
                    <a:pt x="1616" y="7889"/>
                  </a:lnTo>
                  <a:cubicBezTo>
                    <a:pt x="3210" y="9070"/>
                    <a:pt x="5589" y="9672"/>
                    <a:pt x="5589" y="9672"/>
                  </a:cubicBezTo>
                  <a:lnTo>
                    <a:pt x="5513" y="10975"/>
                  </a:lnTo>
                  <a:cubicBezTo>
                    <a:pt x="6384" y="11136"/>
                    <a:pt x="7354" y="11281"/>
                    <a:pt x="8003" y="11281"/>
                  </a:cubicBezTo>
                  <a:cubicBezTo>
                    <a:pt x="9450" y="11281"/>
                    <a:pt x="11623" y="10124"/>
                    <a:pt x="11623" y="10124"/>
                  </a:cubicBezTo>
                  <a:lnTo>
                    <a:pt x="11623" y="10124"/>
                  </a:lnTo>
                  <a:cubicBezTo>
                    <a:pt x="11623" y="10124"/>
                    <a:pt x="10320" y="12150"/>
                    <a:pt x="11912" y="13308"/>
                  </a:cubicBezTo>
                  <a:cubicBezTo>
                    <a:pt x="13505" y="14467"/>
                    <a:pt x="14953" y="14467"/>
                    <a:pt x="14953" y="14467"/>
                  </a:cubicBezTo>
                  <a:cubicBezTo>
                    <a:pt x="14953" y="14467"/>
                    <a:pt x="15966" y="17942"/>
                    <a:pt x="15966" y="19099"/>
                  </a:cubicBezTo>
                  <a:cubicBezTo>
                    <a:pt x="15966" y="20004"/>
                    <a:pt x="11818" y="23379"/>
                    <a:pt x="10003" y="24812"/>
                  </a:cubicBezTo>
                  <a:cubicBezTo>
                    <a:pt x="10052" y="24836"/>
                    <a:pt x="10117" y="24848"/>
                    <a:pt x="10197" y="24848"/>
                  </a:cubicBezTo>
                  <a:cubicBezTo>
                    <a:pt x="11353" y="24848"/>
                    <a:pt x="15567" y="22499"/>
                    <a:pt x="15567" y="22499"/>
                  </a:cubicBezTo>
                  <a:lnTo>
                    <a:pt x="18635" y="26177"/>
                  </a:lnTo>
                  <a:lnTo>
                    <a:pt x="22736" y="23351"/>
                  </a:lnTo>
                  <a:lnTo>
                    <a:pt x="20525" y="19942"/>
                  </a:lnTo>
                  <a:cubicBezTo>
                    <a:pt x="20525" y="19942"/>
                    <a:pt x="21923" y="7116"/>
                    <a:pt x="21433" y="4244"/>
                  </a:cubicBezTo>
                  <a:cubicBezTo>
                    <a:pt x="20943" y="1372"/>
                    <a:pt x="19237" y="616"/>
                    <a:pt x="15313" y="390"/>
                  </a:cubicBezTo>
                  <a:cubicBezTo>
                    <a:pt x="15009" y="372"/>
                    <a:pt x="14709" y="364"/>
                    <a:pt x="14416" y="364"/>
                  </a:cubicBezTo>
                  <a:cubicBezTo>
                    <a:pt x="10920" y="364"/>
                    <a:pt x="8247" y="1513"/>
                    <a:pt x="8247" y="1513"/>
                  </a:cubicBezTo>
                  <a:cubicBezTo>
                    <a:pt x="8247" y="1513"/>
                    <a:pt x="8706" y="634"/>
                    <a:pt x="810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9"/>
            <p:cNvSpPr/>
            <p:nvPr/>
          </p:nvSpPr>
          <p:spPr>
            <a:xfrm>
              <a:off x="4635975" y="1579350"/>
              <a:ext cx="558925" cy="514525"/>
            </a:xfrm>
            <a:custGeom>
              <a:avLst/>
              <a:gdLst/>
              <a:ahLst/>
              <a:cxnLst/>
              <a:rect l="l" t="t" r="r" b="b"/>
              <a:pathLst>
                <a:path w="22357" h="20581" extrusionOk="0">
                  <a:moveTo>
                    <a:pt x="6221" y="0"/>
                  </a:moveTo>
                  <a:cubicBezTo>
                    <a:pt x="6070" y="0"/>
                    <a:pt x="5910" y="4"/>
                    <a:pt x="5742" y="12"/>
                  </a:cubicBezTo>
                  <a:cubicBezTo>
                    <a:pt x="1573" y="209"/>
                    <a:pt x="0" y="4711"/>
                    <a:pt x="746" y="6942"/>
                  </a:cubicBezTo>
                  <a:cubicBezTo>
                    <a:pt x="1492" y="9172"/>
                    <a:pt x="6021" y="10310"/>
                    <a:pt x="6021" y="10310"/>
                  </a:cubicBezTo>
                  <a:cubicBezTo>
                    <a:pt x="6021" y="10310"/>
                    <a:pt x="11496" y="10189"/>
                    <a:pt x="14226" y="8378"/>
                  </a:cubicBezTo>
                  <a:lnTo>
                    <a:pt x="14226" y="8378"/>
                  </a:lnTo>
                  <a:cubicBezTo>
                    <a:pt x="14225" y="8378"/>
                    <a:pt x="12330" y="10894"/>
                    <a:pt x="12678" y="12445"/>
                  </a:cubicBezTo>
                  <a:cubicBezTo>
                    <a:pt x="12918" y="13516"/>
                    <a:pt x="13732" y="13682"/>
                    <a:pt x="14213" y="13682"/>
                  </a:cubicBezTo>
                  <a:cubicBezTo>
                    <a:pt x="14428" y="13682"/>
                    <a:pt x="14577" y="13649"/>
                    <a:pt x="14577" y="13649"/>
                  </a:cubicBezTo>
                  <a:lnTo>
                    <a:pt x="15106" y="15866"/>
                  </a:lnTo>
                  <a:cubicBezTo>
                    <a:pt x="15106" y="15866"/>
                    <a:pt x="15719" y="16218"/>
                    <a:pt x="16178" y="16218"/>
                  </a:cubicBezTo>
                  <a:cubicBezTo>
                    <a:pt x="16380" y="16218"/>
                    <a:pt x="16553" y="16150"/>
                    <a:pt x="16631" y="15954"/>
                  </a:cubicBezTo>
                  <a:cubicBezTo>
                    <a:pt x="16846" y="15416"/>
                    <a:pt x="16852" y="13167"/>
                    <a:pt x="17844" y="13167"/>
                  </a:cubicBezTo>
                  <a:cubicBezTo>
                    <a:pt x="18033" y="13167"/>
                    <a:pt x="18258" y="13249"/>
                    <a:pt x="18527" y="13439"/>
                  </a:cubicBezTo>
                  <a:cubicBezTo>
                    <a:pt x="20207" y="14630"/>
                    <a:pt x="20300" y="16823"/>
                    <a:pt x="19390" y="17427"/>
                  </a:cubicBezTo>
                  <a:cubicBezTo>
                    <a:pt x="18481" y="18031"/>
                    <a:pt x="17851" y="17556"/>
                    <a:pt x="18430" y="18902"/>
                  </a:cubicBezTo>
                  <a:cubicBezTo>
                    <a:pt x="19009" y="20248"/>
                    <a:pt x="20958" y="20580"/>
                    <a:pt x="20958" y="20580"/>
                  </a:cubicBezTo>
                  <a:cubicBezTo>
                    <a:pt x="20958" y="20580"/>
                    <a:pt x="22356" y="7754"/>
                    <a:pt x="21866" y="4882"/>
                  </a:cubicBezTo>
                  <a:cubicBezTo>
                    <a:pt x="21376" y="2010"/>
                    <a:pt x="19670" y="1254"/>
                    <a:pt x="15746" y="1028"/>
                  </a:cubicBezTo>
                  <a:cubicBezTo>
                    <a:pt x="15442" y="1010"/>
                    <a:pt x="15142" y="1002"/>
                    <a:pt x="14849" y="1002"/>
                  </a:cubicBezTo>
                  <a:cubicBezTo>
                    <a:pt x="11353" y="1002"/>
                    <a:pt x="8680" y="2151"/>
                    <a:pt x="8680" y="2151"/>
                  </a:cubicBezTo>
                  <a:cubicBezTo>
                    <a:pt x="8680" y="2151"/>
                    <a:pt x="9812" y="0"/>
                    <a:pt x="6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9"/>
            <p:cNvSpPr/>
            <p:nvPr/>
          </p:nvSpPr>
          <p:spPr>
            <a:xfrm>
              <a:off x="4635450" y="1571425"/>
              <a:ext cx="567350" cy="530375"/>
            </a:xfrm>
            <a:custGeom>
              <a:avLst/>
              <a:gdLst/>
              <a:ahLst/>
              <a:cxnLst/>
              <a:rect l="l" t="t" r="r" b="b"/>
              <a:pathLst>
                <a:path w="22694" h="21215" extrusionOk="0">
                  <a:moveTo>
                    <a:pt x="6264" y="634"/>
                  </a:moveTo>
                  <a:cubicBezTo>
                    <a:pt x="7689" y="634"/>
                    <a:pt x="8227" y="987"/>
                    <a:pt x="8427" y="1298"/>
                  </a:cubicBezTo>
                  <a:cubicBezTo>
                    <a:pt x="8712" y="1741"/>
                    <a:pt x="8422" y="2316"/>
                    <a:pt x="8421" y="2320"/>
                  </a:cubicBezTo>
                  <a:cubicBezTo>
                    <a:pt x="8302" y="2543"/>
                    <a:pt x="8476" y="2786"/>
                    <a:pt x="8699" y="2786"/>
                  </a:cubicBezTo>
                  <a:cubicBezTo>
                    <a:pt x="8740" y="2786"/>
                    <a:pt x="8783" y="2778"/>
                    <a:pt x="8826" y="2759"/>
                  </a:cubicBezTo>
                  <a:cubicBezTo>
                    <a:pt x="8855" y="2748"/>
                    <a:pt x="11476" y="1637"/>
                    <a:pt x="14868" y="1637"/>
                  </a:cubicBezTo>
                  <a:cubicBezTo>
                    <a:pt x="15156" y="1637"/>
                    <a:pt x="15449" y="1645"/>
                    <a:pt x="15747" y="1662"/>
                  </a:cubicBezTo>
                  <a:cubicBezTo>
                    <a:pt x="19831" y="1898"/>
                    <a:pt x="21138" y="2703"/>
                    <a:pt x="21574" y="5253"/>
                  </a:cubicBezTo>
                  <a:cubicBezTo>
                    <a:pt x="22006" y="7782"/>
                    <a:pt x="20922" y="18411"/>
                    <a:pt x="20701" y="20504"/>
                  </a:cubicBezTo>
                  <a:cubicBezTo>
                    <a:pt x="20161" y="20352"/>
                    <a:pt x="19113" y="19953"/>
                    <a:pt x="18743" y="19093"/>
                  </a:cubicBezTo>
                  <a:cubicBezTo>
                    <a:pt x="18533" y="18603"/>
                    <a:pt x="18543" y="18477"/>
                    <a:pt x="18535" y="18477"/>
                  </a:cubicBezTo>
                  <a:cubicBezTo>
                    <a:pt x="18563" y="18452"/>
                    <a:pt x="18688" y="18411"/>
                    <a:pt x="18779" y="18380"/>
                  </a:cubicBezTo>
                  <a:cubicBezTo>
                    <a:pt x="18987" y="18311"/>
                    <a:pt x="19272" y="18218"/>
                    <a:pt x="19587" y="18009"/>
                  </a:cubicBezTo>
                  <a:cubicBezTo>
                    <a:pt x="20032" y="17714"/>
                    <a:pt x="20292" y="17143"/>
                    <a:pt x="20302" y="16442"/>
                  </a:cubicBezTo>
                  <a:cubicBezTo>
                    <a:pt x="20316" y="15565"/>
                    <a:pt x="19911" y="14332"/>
                    <a:pt x="18732" y="13497"/>
                  </a:cubicBezTo>
                  <a:cubicBezTo>
                    <a:pt x="18421" y="13277"/>
                    <a:pt x="18131" y="13166"/>
                    <a:pt x="17865" y="13166"/>
                  </a:cubicBezTo>
                  <a:cubicBezTo>
                    <a:pt x="17742" y="13166"/>
                    <a:pt x="17624" y="13190"/>
                    <a:pt x="17512" y="13237"/>
                  </a:cubicBezTo>
                  <a:cubicBezTo>
                    <a:pt x="16806" y="13534"/>
                    <a:pt x="16629" y="14628"/>
                    <a:pt x="16488" y="15508"/>
                  </a:cubicBezTo>
                  <a:cubicBezTo>
                    <a:pt x="16445" y="15772"/>
                    <a:pt x="16402" y="16045"/>
                    <a:pt x="16358" y="16154"/>
                  </a:cubicBezTo>
                  <a:cubicBezTo>
                    <a:pt x="16351" y="16179"/>
                    <a:pt x="16332" y="16198"/>
                    <a:pt x="16307" y="16204"/>
                  </a:cubicBezTo>
                  <a:cubicBezTo>
                    <a:pt x="16276" y="16214"/>
                    <a:pt x="16239" y="16219"/>
                    <a:pt x="16198" y="16219"/>
                  </a:cubicBezTo>
                  <a:cubicBezTo>
                    <a:pt x="15985" y="16219"/>
                    <a:pt x="15650" y="16094"/>
                    <a:pt x="15403" y="15970"/>
                  </a:cubicBezTo>
                  <a:lnTo>
                    <a:pt x="14908" y="13892"/>
                  </a:lnTo>
                  <a:cubicBezTo>
                    <a:pt x="14874" y="13746"/>
                    <a:pt x="14744" y="13647"/>
                    <a:pt x="14601" y="13647"/>
                  </a:cubicBezTo>
                  <a:cubicBezTo>
                    <a:pt x="14578" y="13647"/>
                    <a:pt x="14553" y="13650"/>
                    <a:pt x="14529" y="13656"/>
                  </a:cubicBezTo>
                  <a:cubicBezTo>
                    <a:pt x="14527" y="13656"/>
                    <a:pt x="14407" y="13681"/>
                    <a:pt x="14234" y="13681"/>
                  </a:cubicBezTo>
                  <a:cubicBezTo>
                    <a:pt x="14123" y="13681"/>
                    <a:pt x="13992" y="13670"/>
                    <a:pt x="13856" y="13637"/>
                  </a:cubicBezTo>
                  <a:cubicBezTo>
                    <a:pt x="13404" y="13525"/>
                    <a:pt x="13128" y="13216"/>
                    <a:pt x="13011" y="12692"/>
                  </a:cubicBezTo>
                  <a:cubicBezTo>
                    <a:pt x="12752" y="11539"/>
                    <a:pt x="13999" y="9554"/>
                    <a:pt x="14501" y="8885"/>
                  </a:cubicBezTo>
                  <a:cubicBezTo>
                    <a:pt x="14594" y="8762"/>
                    <a:pt x="14585" y="8589"/>
                    <a:pt x="14478" y="8477"/>
                  </a:cubicBezTo>
                  <a:cubicBezTo>
                    <a:pt x="14417" y="8411"/>
                    <a:pt x="14332" y="8377"/>
                    <a:pt x="14248" y="8377"/>
                  </a:cubicBezTo>
                  <a:cubicBezTo>
                    <a:pt x="14187" y="8377"/>
                    <a:pt x="14126" y="8394"/>
                    <a:pt x="14072" y="8430"/>
                  </a:cubicBezTo>
                  <a:cubicBezTo>
                    <a:pt x="11576" y="10085"/>
                    <a:pt x="6596" y="10291"/>
                    <a:pt x="6078" y="10308"/>
                  </a:cubicBezTo>
                  <a:cubicBezTo>
                    <a:pt x="5632" y="10189"/>
                    <a:pt x="1716" y="9093"/>
                    <a:pt x="1070" y="7158"/>
                  </a:cubicBezTo>
                  <a:cubicBezTo>
                    <a:pt x="661" y="5939"/>
                    <a:pt x="1019" y="4150"/>
                    <a:pt x="1938" y="2805"/>
                  </a:cubicBezTo>
                  <a:cubicBezTo>
                    <a:pt x="2578" y="1873"/>
                    <a:pt x="3762" y="741"/>
                    <a:pt x="5776" y="646"/>
                  </a:cubicBezTo>
                  <a:cubicBezTo>
                    <a:pt x="5949" y="638"/>
                    <a:pt x="6112" y="634"/>
                    <a:pt x="6264" y="634"/>
                  </a:cubicBezTo>
                  <a:close/>
                  <a:moveTo>
                    <a:pt x="6225" y="0"/>
                  </a:moveTo>
                  <a:cubicBezTo>
                    <a:pt x="6072" y="0"/>
                    <a:pt x="5913" y="4"/>
                    <a:pt x="5748" y="12"/>
                  </a:cubicBezTo>
                  <a:cubicBezTo>
                    <a:pt x="3971" y="95"/>
                    <a:pt x="2434" y="961"/>
                    <a:pt x="1414" y="2447"/>
                  </a:cubicBezTo>
                  <a:cubicBezTo>
                    <a:pt x="389" y="3943"/>
                    <a:pt x="0" y="5963"/>
                    <a:pt x="467" y="7360"/>
                  </a:cubicBezTo>
                  <a:cubicBezTo>
                    <a:pt x="1259" y="9728"/>
                    <a:pt x="5773" y="10887"/>
                    <a:pt x="5964" y="10934"/>
                  </a:cubicBezTo>
                  <a:cubicBezTo>
                    <a:pt x="5992" y="10940"/>
                    <a:pt x="6020" y="10943"/>
                    <a:pt x="6049" y="10944"/>
                  </a:cubicBezTo>
                  <a:cubicBezTo>
                    <a:pt x="6248" y="10939"/>
                    <a:pt x="10411" y="10832"/>
                    <a:pt x="13303" y="9561"/>
                  </a:cubicBezTo>
                  <a:lnTo>
                    <a:pt x="13303" y="9561"/>
                  </a:lnTo>
                  <a:cubicBezTo>
                    <a:pt x="12770" y="10479"/>
                    <a:pt x="12163" y="11814"/>
                    <a:pt x="12389" y="12831"/>
                  </a:cubicBezTo>
                  <a:cubicBezTo>
                    <a:pt x="12605" y="13790"/>
                    <a:pt x="13223" y="14134"/>
                    <a:pt x="13703" y="14253"/>
                  </a:cubicBezTo>
                  <a:cubicBezTo>
                    <a:pt x="13875" y="14295"/>
                    <a:pt x="14051" y="14316"/>
                    <a:pt x="14229" y="14316"/>
                  </a:cubicBezTo>
                  <a:cubicBezTo>
                    <a:pt x="14271" y="14316"/>
                    <a:pt x="14313" y="14315"/>
                    <a:pt x="14355" y="14313"/>
                  </a:cubicBezTo>
                  <a:lnTo>
                    <a:pt x="14818" y="16256"/>
                  </a:lnTo>
                  <a:cubicBezTo>
                    <a:pt x="14838" y="16341"/>
                    <a:pt x="14893" y="16414"/>
                    <a:pt x="14969" y="16458"/>
                  </a:cubicBezTo>
                  <a:cubicBezTo>
                    <a:pt x="15100" y="16534"/>
                    <a:pt x="15685" y="16852"/>
                    <a:pt x="16200" y="16852"/>
                  </a:cubicBezTo>
                  <a:cubicBezTo>
                    <a:pt x="16310" y="16852"/>
                    <a:pt x="16417" y="16837"/>
                    <a:pt x="16516" y="16803"/>
                  </a:cubicBezTo>
                  <a:cubicBezTo>
                    <a:pt x="16714" y="16737"/>
                    <a:pt x="16872" y="16585"/>
                    <a:pt x="16947" y="16389"/>
                  </a:cubicBezTo>
                  <a:cubicBezTo>
                    <a:pt x="17018" y="16214"/>
                    <a:pt x="17060" y="15946"/>
                    <a:pt x="17115" y="15609"/>
                  </a:cubicBezTo>
                  <a:cubicBezTo>
                    <a:pt x="17213" y="15000"/>
                    <a:pt x="17378" y="13982"/>
                    <a:pt x="17757" y="13821"/>
                  </a:cubicBezTo>
                  <a:cubicBezTo>
                    <a:pt x="17790" y="13807"/>
                    <a:pt x="17827" y="13801"/>
                    <a:pt x="17865" y="13801"/>
                  </a:cubicBezTo>
                  <a:cubicBezTo>
                    <a:pt x="18024" y="13801"/>
                    <a:pt x="18218" y="13911"/>
                    <a:pt x="18365" y="14015"/>
                  </a:cubicBezTo>
                  <a:cubicBezTo>
                    <a:pt x="19342" y="14706"/>
                    <a:pt x="19678" y="15717"/>
                    <a:pt x="19667" y="16430"/>
                  </a:cubicBezTo>
                  <a:cubicBezTo>
                    <a:pt x="19659" y="16912"/>
                    <a:pt x="19499" y="17304"/>
                    <a:pt x="19236" y="17479"/>
                  </a:cubicBezTo>
                  <a:cubicBezTo>
                    <a:pt x="18992" y="17640"/>
                    <a:pt x="18773" y="17713"/>
                    <a:pt x="18580" y="17777"/>
                  </a:cubicBezTo>
                  <a:cubicBezTo>
                    <a:pt x="18335" y="17858"/>
                    <a:pt x="18082" y="17942"/>
                    <a:pt x="17966" y="18201"/>
                  </a:cubicBezTo>
                  <a:cubicBezTo>
                    <a:pt x="17839" y="18483"/>
                    <a:pt x="17947" y="18848"/>
                    <a:pt x="18161" y="19345"/>
                  </a:cubicBezTo>
                  <a:cubicBezTo>
                    <a:pt x="18799" y="20832"/>
                    <a:pt x="20840" y="21195"/>
                    <a:pt x="20926" y="21210"/>
                  </a:cubicBezTo>
                  <a:cubicBezTo>
                    <a:pt x="20943" y="21212"/>
                    <a:pt x="20962" y="21215"/>
                    <a:pt x="20979" y="21215"/>
                  </a:cubicBezTo>
                  <a:lnTo>
                    <a:pt x="20979" y="21213"/>
                  </a:lnTo>
                  <a:cubicBezTo>
                    <a:pt x="20980" y="21213"/>
                    <a:pt x="20981" y="21213"/>
                    <a:pt x="20982" y="21213"/>
                  </a:cubicBezTo>
                  <a:cubicBezTo>
                    <a:pt x="21144" y="21213"/>
                    <a:pt x="21278" y="21092"/>
                    <a:pt x="21295" y="20931"/>
                  </a:cubicBezTo>
                  <a:cubicBezTo>
                    <a:pt x="21353" y="20405"/>
                    <a:pt x="22693" y="8029"/>
                    <a:pt x="22202" y="5146"/>
                  </a:cubicBezTo>
                  <a:cubicBezTo>
                    <a:pt x="21655" y="1946"/>
                    <a:pt x="19611" y="1249"/>
                    <a:pt x="15785" y="1027"/>
                  </a:cubicBezTo>
                  <a:cubicBezTo>
                    <a:pt x="15470" y="1009"/>
                    <a:pt x="15161" y="1001"/>
                    <a:pt x="14857" y="1001"/>
                  </a:cubicBezTo>
                  <a:cubicBezTo>
                    <a:pt x="12282" y="1001"/>
                    <a:pt x="10166" y="1607"/>
                    <a:pt x="9176" y="1949"/>
                  </a:cubicBezTo>
                  <a:cubicBezTo>
                    <a:pt x="9210" y="1652"/>
                    <a:pt x="9179" y="1295"/>
                    <a:pt x="8965" y="960"/>
                  </a:cubicBezTo>
                  <a:cubicBezTo>
                    <a:pt x="8559" y="320"/>
                    <a:pt x="7636" y="0"/>
                    <a:pt x="6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9"/>
            <p:cNvSpPr/>
            <p:nvPr/>
          </p:nvSpPr>
          <p:spPr>
            <a:xfrm>
              <a:off x="4789375" y="1663050"/>
              <a:ext cx="371500" cy="122150"/>
            </a:xfrm>
            <a:custGeom>
              <a:avLst/>
              <a:gdLst/>
              <a:ahLst/>
              <a:cxnLst/>
              <a:rect l="l" t="t" r="r" b="b"/>
              <a:pathLst>
                <a:path w="14860" h="4886" extrusionOk="0">
                  <a:moveTo>
                    <a:pt x="2005" y="0"/>
                  </a:moveTo>
                  <a:cubicBezTo>
                    <a:pt x="1916" y="0"/>
                    <a:pt x="1826" y="8"/>
                    <a:pt x="1736" y="25"/>
                  </a:cubicBezTo>
                  <a:cubicBezTo>
                    <a:pt x="1178" y="134"/>
                    <a:pt x="729" y="574"/>
                    <a:pt x="403" y="1339"/>
                  </a:cubicBezTo>
                  <a:cubicBezTo>
                    <a:pt x="0" y="2277"/>
                    <a:pt x="37" y="3099"/>
                    <a:pt x="511" y="3713"/>
                  </a:cubicBezTo>
                  <a:cubicBezTo>
                    <a:pt x="1106" y="4486"/>
                    <a:pt x="2347" y="4885"/>
                    <a:pt x="4091" y="4885"/>
                  </a:cubicBezTo>
                  <a:cubicBezTo>
                    <a:pt x="4767" y="4885"/>
                    <a:pt x="5520" y="4824"/>
                    <a:pt x="6338" y="4704"/>
                  </a:cubicBezTo>
                  <a:cubicBezTo>
                    <a:pt x="9599" y="4219"/>
                    <a:pt x="12156" y="3390"/>
                    <a:pt x="13530" y="2943"/>
                  </a:cubicBezTo>
                  <a:cubicBezTo>
                    <a:pt x="14106" y="2757"/>
                    <a:pt x="14563" y="2608"/>
                    <a:pt x="14701" y="2608"/>
                  </a:cubicBezTo>
                  <a:cubicBezTo>
                    <a:pt x="14788" y="2608"/>
                    <a:pt x="14859" y="2537"/>
                    <a:pt x="14859" y="2449"/>
                  </a:cubicBezTo>
                  <a:cubicBezTo>
                    <a:pt x="14859" y="2362"/>
                    <a:pt x="14788" y="2291"/>
                    <a:pt x="14701" y="2291"/>
                  </a:cubicBezTo>
                  <a:cubicBezTo>
                    <a:pt x="14512" y="2291"/>
                    <a:pt x="14129" y="2415"/>
                    <a:pt x="13432" y="2642"/>
                  </a:cubicBezTo>
                  <a:cubicBezTo>
                    <a:pt x="12067" y="3085"/>
                    <a:pt x="9526" y="3909"/>
                    <a:pt x="6291" y="4390"/>
                  </a:cubicBezTo>
                  <a:cubicBezTo>
                    <a:pt x="5498" y="4507"/>
                    <a:pt x="4767" y="4564"/>
                    <a:pt x="4110" y="4564"/>
                  </a:cubicBezTo>
                  <a:cubicBezTo>
                    <a:pt x="2471" y="4564"/>
                    <a:pt x="1292" y="4206"/>
                    <a:pt x="762" y="3518"/>
                  </a:cubicBezTo>
                  <a:cubicBezTo>
                    <a:pt x="358" y="2994"/>
                    <a:pt x="334" y="2302"/>
                    <a:pt x="694" y="1464"/>
                  </a:cubicBezTo>
                  <a:cubicBezTo>
                    <a:pt x="978" y="803"/>
                    <a:pt x="1347" y="425"/>
                    <a:pt x="1794" y="338"/>
                  </a:cubicBezTo>
                  <a:cubicBezTo>
                    <a:pt x="1864" y="324"/>
                    <a:pt x="1934" y="318"/>
                    <a:pt x="2003" y="318"/>
                  </a:cubicBezTo>
                  <a:cubicBezTo>
                    <a:pt x="2724" y="318"/>
                    <a:pt x="3398" y="982"/>
                    <a:pt x="3406" y="989"/>
                  </a:cubicBezTo>
                  <a:cubicBezTo>
                    <a:pt x="3438" y="1020"/>
                    <a:pt x="3478" y="1035"/>
                    <a:pt x="3518" y="1035"/>
                  </a:cubicBezTo>
                  <a:cubicBezTo>
                    <a:pt x="3559" y="1035"/>
                    <a:pt x="3599" y="1020"/>
                    <a:pt x="3631" y="989"/>
                  </a:cubicBezTo>
                  <a:cubicBezTo>
                    <a:pt x="3693" y="928"/>
                    <a:pt x="3693" y="827"/>
                    <a:pt x="3631" y="765"/>
                  </a:cubicBezTo>
                  <a:cubicBezTo>
                    <a:pt x="3597" y="731"/>
                    <a:pt x="2861" y="0"/>
                    <a:pt x="2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9"/>
            <p:cNvSpPr/>
            <p:nvPr/>
          </p:nvSpPr>
          <p:spPr>
            <a:xfrm>
              <a:off x="4956250" y="1803325"/>
              <a:ext cx="226900" cy="29675"/>
            </a:xfrm>
            <a:custGeom>
              <a:avLst/>
              <a:gdLst/>
              <a:ahLst/>
              <a:cxnLst/>
              <a:rect l="l" t="t" r="r" b="b"/>
              <a:pathLst>
                <a:path w="9076" h="1187" extrusionOk="0">
                  <a:moveTo>
                    <a:pt x="8899" y="0"/>
                  </a:moveTo>
                  <a:cubicBezTo>
                    <a:pt x="8885" y="0"/>
                    <a:pt x="8871" y="2"/>
                    <a:pt x="8857" y="6"/>
                  </a:cubicBezTo>
                  <a:cubicBezTo>
                    <a:pt x="6347" y="699"/>
                    <a:pt x="4171" y="871"/>
                    <a:pt x="2628" y="871"/>
                  </a:cubicBezTo>
                  <a:cubicBezTo>
                    <a:pt x="1116" y="871"/>
                    <a:pt x="211" y="706"/>
                    <a:pt x="193" y="702"/>
                  </a:cubicBezTo>
                  <a:cubicBezTo>
                    <a:pt x="186" y="701"/>
                    <a:pt x="179" y="701"/>
                    <a:pt x="172" y="701"/>
                  </a:cubicBezTo>
                  <a:cubicBezTo>
                    <a:pt x="97" y="701"/>
                    <a:pt x="32" y="754"/>
                    <a:pt x="17" y="830"/>
                  </a:cubicBezTo>
                  <a:cubicBezTo>
                    <a:pt x="1" y="913"/>
                    <a:pt x="52" y="992"/>
                    <a:pt x="134" y="1013"/>
                  </a:cubicBezTo>
                  <a:cubicBezTo>
                    <a:pt x="152" y="1017"/>
                    <a:pt x="1080" y="1186"/>
                    <a:pt x="2627" y="1186"/>
                  </a:cubicBezTo>
                  <a:cubicBezTo>
                    <a:pt x="4196" y="1186"/>
                    <a:pt x="6403" y="1012"/>
                    <a:pt x="8941" y="313"/>
                  </a:cubicBezTo>
                  <a:cubicBezTo>
                    <a:pt x="9026" y="289"/>
                    <a:pt x="9076" y="202"/>
                    <a:pt x="9052" y="117"/>
                  </a:cubicBezTo>
                  <a:cubicBezTo>
                    <a:pt x="9033" y="47"/>
                    <a:pt x="8969" y="0"/>
                    <a:pt x="8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9"/>
            <p:cNvSpPr/>
            <p:nvPr/>
          </p:nvSpPr>
          <p:spPr>
            <a:xfrm>
              <a:off x="4851425" y="1904725"/>
              <a:ext cx="21375" cy="38950"/>
            </a:xfrm>
            <a:custGeom>
              <a:avLst/>
              <a:gdLst/>
              <a:ahLst/>
              <a:cxnLst/>
              <a:rect l="l" t="t" r="r" b="b"/>
              <a:pathLst>
                <a:path w="855" h="1558" extrusionOk="0">
                  <a:moveTo>
                    <a:pt x="337" y="0"/>
                  </a:moveTo>
                  <a:cubicBezTo>
                    <a:pt x="329" y="0"/>
                    <a:pt x="320" y="1"/>
                    <a:pt x="311" y="2"/>
                  </a:cubicBezTo>
                  <a:cubicBezTo>
                    <a:pt x="110" y="32"/>
                    <a:pt x="1" y="405"/>
                    <a:pt x="64" y="834"/>
                  </a:cubicBezTo>
                  <a:cubicBezTo>
                    <a:pt x="126" y="1244"/>
                    <a:pt x="326" y="1558"/>
                    <a:pt x="519" y="1558"/>
                  </a:cubicBezTo>
                  <a:cubicBezTo>
                    <a:pt x="528" y="1558"/>
                    <a:pt x="536" y="1557"/>
                    <a:pt x="545" y="1556"/>
                  </a:cubicBezTo>
                  <a:cubicBezTo>
                    <a:pt x="745" y="1526"/>
                    <a:pt x="855" y="1153"/>
                    <a:pt x="790" y="724"/>
                  </a:cubicBezTo>
                  <a:cubicBezTo>
                    <a:pt x="728" y="315"/>
                    <a:pt x="530"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9"/>
            <p:cNvSpPr/>
            <p:nvPr/>
          </p:nvSpPr>
          <p:spPr>
            <a:xfrm>
              <a:off x="4884525" y="2060925"/>
              <a:ext cx="79075" cy="48725"/>
            </a:xfrm>
            <a:custGeom>
              <a:avLst/>
              <a:gdLst/>
              <a:ahLst/>
              <a:cxnLst/>
              <a:rect l="l" t="t" r="r" b="b"/>
              <a:pathLst>
                <a:path w="3163" h="1949" extrusionOk="0">
                  <a:moveTo>
                    <a:pt x="2802" y="0"/>
                  </a:moveTo>
                  <a:cubicBezTo>
                    <a:pt x="2693" y="0"/>
                    <a:pt x="2587" y="56"/>
                    <a:pt x="2528" y="157"/>
                  </a:cubicBezTo>
                  <a:cubicBezTo>
                    <a:pt x="1923" y="1292"/>
                    <a:pt x="334" y="1313"/>
                    <a:pt x="317" y="1313"/>
                  </a:cubicBezTo>
                  <a:cubicBezTo>
                    <a:pt x="142" y="1313"/>
                    <a:pt x="0" y="1457"/>
                    <a:pt x="1" y="1632"/>
                  </a:cubicBezTo>
                  <a:cubicBezTo>
                    <a:pt x="1" y="1807"/>
                    <a:pt x="142" y="1948"/>
                    <a:pt x="316" y="1948"/>
                  </a:cubicBezTo>
                  <a:cubicBezTo>
                    <a:pt x="317" y="1948"/>
                    <a:pt x="318" y="1948"/>
                    <a:pt x="319" y="1948"/>
                  </a:cubicBezTo>
                  <a:cubicBezTo>
                    <a:pt x="400" y="1948"/>
                    <a:pt x="2302" y="1930"/>
                    <a:pt x="3089" y="456"/>
                  </a:cubicBezTo>
                  <a:cubicBezTo>
                    <a:pt x="3162" y="303"/>
                    <a:pt x="3102" y="118"/>
                    <a:pt x="2952" y="37"/>
                  </a:cubicBezTo>
                  <a:cubicBezTo>
                    <a:pt x="2904" y="12"/>
                    <a:pt x="2853" y="0"/>
                    <a:pt x="2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9"/>
            <p:cNvSpPr/>
            <p:nvPr/>
          </p:nvSpPr>
          <p:spPr>
            <a:xfrm>
              <a:off x="4826950" y="1842450"/>
              <a:ext cx="61950" cy="25150"/>
            </a:xfrm>
            <a:custGeom>
              <a:avLst/>
              <a:gdLst/>
              <a:ahLst/>
              <a:cxnLst/>
              <a:rect l="l" t="t" r="r" b="b"/>
              <a:pathLst>
                <a:path w="2478" h="1006" extrusionOk="0">
                  <a:moveTo>
                    <a:pt x="1039" y="0"/>
                  </a:moveTo>
                  <a:cubicBezTo>
                    <a:pt x="538" y="0"/>
                    <a:pt x="213" y="199"/>
                    <a:pt x="190" y="213"/>
                  </a:cubicBezTo>
                  <a:cubicBezTo>
                    <a:pt x="45" y="305"/>
                    <a:pt x="0" y="499"/>
                    <a:pt x="91" y="646"/>
                  </a:cubicBezTo>
                  <a:cubicBezTo>
                    <a:pt x="151" y="743"/>
                    <a:pt x="256" y="797"/>
                    <a:pt x="363" y="797"/>
                  </a:cubicBezTo>
                  <a:cubicBezTo>
                    <a:pt x="419" y="797"/>
                    <a:pt x="475" y="783"/>
                    <a:pt x="527" y="752"/>
                  </a:cubicBezTo>
                  <a:cubicBezTo>
                    <a:pt x="540" y="744"/>
                    <a:pt x="729" y="636"/>
                    <a:pt x="1033" y="636"/>
                  </a:cubicBezTo>
                  <a:cubicBezTo>
                    <a:pt x="1276" y="636"/>
                    <a:pt x="1593" y="705"/>
                    <a:pt x="1954" y="951"/>
                  </a:cubicBezTo>
                  <a:cubicBezTo>
                    <a:pt x="2007" y="987"/>
                    <a:pt x="2069" y="1006"/>
                    <a:pt x="2133" y="1006"/>
                  </a:cubicBezTo>
                  <a:cubicBezTo>
                    <a:pt x="2272" y="1006"/>
                    <a:pt x="2395" y="915"/>
                    <a:pt x="2436" y="782"/>
                  </a:cubicBezTo>
                  <a:cubicBezTo>
                    <a:pt x="2477" y="648"/>
                    <a:pt x="2426" y="504"/>
                    <a:pt x="2311" y="427"/>
                  </a:cubicBezTo>
                  <a:cubicBezTo>
                    <a:pt x="1829" y="98"/>
                    <a:pt x="1390" y="0"/>
                    <a:pt x="1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9"/>
            <p:cNvSpPr/>
            <p:nvPr/>
          </p:nvSpPr>
          <p:spPr>
            <a:xfrm>
              <a:off x="4766025" y="2956200"/>
              <a:ext cx="1770750" cy="1678200"/>
            </a:xfrm>
            <a:custGeom>
              <a:avLst/>
              <a:gdLst/>
              <a:ahLst/>
              <a:cxnLst/>
              <a:rect l="l" t="t" r="r" b="b"/>
              <a:pathLst>
                <a:path w="70830" h="67128" extrusionOk="0">
                  <a:moveTo>
                    <a:pt x="42288" y="1"/>
                  </a:moveTo>
                  <a:lnTo>
                    <a:pt x="25790" y="9994"/>
                  </a:lnTo>
                  <a:lnTo>
                    <a:pt x="26658" y="12557"/>
                  </a:lnTo>
                  <a:cubicBezTo>
                    <a:pt x="26658" y="12557"/>
                    <a:pt x="11627" y="22607"/>
                    <a:pt x="7664" y="26607"/>
                  </a:cubicBezTo>
                  <a:cubicBezTo>
                    <a:pt x="3702" y="30606"/>
                    <a:pt x="1" y="34373"/>
                    <a:pt x="382" y="36385"/>
                  </a:cubicBezTo>
                  <a:cubicBezTo>
                    <a:pt x="763" y="38397"/>
                    <a:pt x="5326" y="67021"/>
                    <a:pt x="5326" y="67021"/>
                  </a:cubicBezTo>
                  <a:lnTo>
                    <a:pt x="11072" y="66606"/>
                  </a:lnTo>
                  <a:cubicBezTo>
                    <a:pt x="11072" y="66606"/>
                    <a:pt x="11439" y="38765"/>
                    <a:pt x="12226" y="38066"/>
                  </a:cubicBezTo>
                  <a:cubicBezTo>
                    <a:pt x="13012" y="37365"/>
                    <a:pt x="35776" y="22262"/>
                    <a:pt x="35776" y="22262"/>
                  </a:cubicBezTo>
                  <a:cubicBezTo>
                    <a:pt x="35776" y="22262"/>
                    <a:pt x="36452" y="22134"/>
                    <a:pt x="37208" y="22134"/>
                  </a:cubicBezTo>
                  <a:cubicBezTo>
                    <a:pt x="37757" y="22134"/>
                    <a:pt x="38347" y="22201"/>
                    <a:pt x="38752" y="22434"/>
                  </a:cubicBezTo>
                  <a:cubicBezTo>
                    <a:pt x="39715" y="22986"/>
                    <a:pt x="45028" y="42947"/>
                    <a:pt x="46459" y="44025"/>
                  </a:cubicBezTo>
                  <a:cubicBezTo>
                    <a:pt x="47889" y="45103"/>
                    <a:pt x="66033" y="67128"/>
                    <a:pt x="66033" y="67128"/>
                  </a:cubicBezTo>
                  <a:lnTo>
                    <a:pt x="70830" y="65913"/>
                  </a:lnTo>
                  <a:cubicBezTo>
                    <a:pt x="70830" y="65913"/>
                    <a:pt x="54823" y="37045"/>
                    <a:pt x="54866" y="36302"/>
                  </a:cubicBezTo>
                  <a:cubicBezTo>
                    <a:pt x="54890" y="35876"/>
                    <a:pt x="51441" y="20307"/>
                    <a:pt x="47913" y="10277"/>
                  </a:cubicBezTo>
                  <a:cubicBezTo>
                    <a:pt x="45267" y="2756"/>
                    <a:pt x="42288" y="1"/>
                    <a:pt x="42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9"/>
            <p:cNvSpPr/>
            <p:nvPr/>
          </p:nvSpPr>
          <p:spPr>
            <a:xfrm>
              <a:off x="4757350" y="2948250"/>
              <a:ext cx="1788900" cy="1694100"/>
            </a:xfrm>
            <a:custGeom>
              <a:avLst/>
              <a:gdLst/>
              <a:ahLst/>
              <a:cxnLst/>
              <a:rect l="l" t="t" r="r" b="b"/>
              <a:pathLst>
                <a:path w="71556" h="67764" extrusionOk="0">
                  <a:moveTo>
                    <a:pt x="42583" y="721"/>
                  </a:moveTo>
                  <a:cubicBezTo>
                    <a:pt x="43239" y="1422"/>
                    <a:pt x="45730" y="4361"/>
                    <a:pt x="47960" y="10700"/>
                  </a:cubicBezTo>
                  <a:cubicBezTo>
                    <a:pt x="51484" y="20720"/>
                    <a:pt x="54861" y="36065"/>
                    <a:pt x="54896" y="36602"/>
                  </a:cubicBezTo>
                  <a:cubicBezTo>
                    <a:pt x="54853" y="37344"/>
                    <a:pt x="65770" y="57133"/>
                    <a:pt x="70699" y="66024"/>
                  </a:cubicBezTo>
                  <a:lnTo>
                    <a:pt x="66497" y="67089"/>
                  </a:lnTo>
                  <a:cubicBezTo>
                    <a:pt x="64743" y="64960"/>
                    <a:pt x="48393" y="45141"/>
                    <a:pt x="46997" y="44089"/>
                  </a:cubicBezTo>
                  <a:cubicBezTo>
                    <a:pt x="46305" y="43568"/>
                    <a:pt x="44214" y="36879"/>
                    <a:pt x="42685" y="31995"/>
                  </a:cubicBezTo>
                  <a:cubicBezTo>
                    <a:pt x="40456" y="24866"/>
                    <a:pt x="39736" y="22752"/>
                    <a:pt x="39258" y="22477"/>
                  </a:cubicBezTo>
                  <a:cubicBezTo>
                    <a:pt x="38795" y="22211"/>
                    <a:pt x="38140" y="22136"/>
                    <a:pt x="37543" y="22136"/>
                  </a:cubicBezTo>
                  <a:cubicBezTo>
                    <a:pt x="37047" y="22138"/>
                    <a:pt x="36553" y="22183"/>
                    <a:pt x="36065" y="22269"/>
                  </a:cubicBezTo>
                  <a:cubicBezTo>
                    <a:pt x="36023" y="22276"/>
                    <a:pt x="35984" y="22292"/>
                    <a:pt x="35948" y="22315"/>
                  </a:cubicBezTo>
                  <a:cubicBezTo>
                    <a:pt x="35018" y="22932"/>
                    <a:pt x="13158" y="37436"/>
                    <a:pt x="12361" y="38145"/>
                  </a:cubicBezTo>
                  <a:cubicBezTo>
                    <a:pt x="11565" y="38854"/>
                    <a:pt x="11221" y="58062"/>
                    <a:pt x="11105" y="66628"/>
                  </a:cubicBezTo>
                  <a:lnTo>
                    <a:pt x="5941" y="67001"/>
                  </a:lnTo>
                  <a:cubicBezTo>
                    <a:pt x="5462" y="63991"/>
                    <a:pt x="1397" y="38529"/>
                    <a:pt x="1041" y="36645"/>
                  </a:cubicBezTo>
                  <a:cubicBezTo>
                    <a:pt x="685" y="34770"/>
                    <a:pt x="4697" y="30722"/>
                    <a:pt x="8237" y="27149"/>
                  </a:cubicBezTo>
                  <a:cubicBezTo>
                    <a:pt x="12131" y="23217"/>
                    <a:pt x="27031" y="13238"/>
                    <a:pt x="27181" y="13139"/>
                  </a:cubicBezTo>
                  <a:cubicBezTo>
                    <a:pt x="27301" y="13059"/>
                    <a:pt x="27352" y="12908"/>
                    <a:pt x="27306" y="12773"/>
                  </a:cubicBezTo>
                  <a:lnTo>
                    <a:pt x="26519" y="10451"/>
                  </a:lnTo>
                  <a:lnTo>
                    <a:pt x="42583" y="721"/>
                  </a:lnTo>
                  <a:close/>
                  <a:moveTo>
                    <a:pt x="42635" y="1"/>
                  </a:moveTo>
                  <a:cubicBezTo>
                    <a:pt x="42578" y="1"/>
                    <a:pt x="42521" y="16"/>
                    <a:pt x="42470" y="46"/>
                  </a:cubicBezTo>
                  <a:lnTo>
                    <a:pt x="25973" y="10039"/>
                  </a:lnTo>
                  <a:cubicBezTo>
                    <a:pt x="25844" y="10116"/>
                    <a:pt x="25787" y="10270"/>
                    <a:pt x="25836" y="10412"/>
                  </a:cubicBezTo>
                  <a:lnTo>
                    <a:pt x="26626" y="12745"/>
                  </a:lnTo>
                  <a:cubicBezTo>
                    <a:pt x="24749" y="14005"/>
                    <a:pt x="11523" y="22929"/>
                    <a:pt x="7786" y="26701"/>
                  </a:cubicBezTo>
                  <a:cubicBezTo>
                    <a:pt x="3781" y="30741"/>
                    <a:pt x="0" y="34560"/>
                    <a:pt x="417" y="36762"/>
                  </a:cubicBezTo>
                  <a:cubicBezTo>
                    <a:pt x="793" y="38746"/>
                    <a:pt x="5315" y="67101"/>
                    <a:pt x="5360" y="67387"/>
                  </a:cubicBezTo>
                  <a:cubicBezTo>
                    <a:pt x="5384" y="67541"/>
                    <a:pt x="5509" y="67656"/>
                    <a:pt x="5668" y="67656"/>
                  </a:cubicBezTo>
                  <a:cubicBezTo>
                    <a:pt x="5678" y="67656"/>
                    <a:pt x="5687" y="67656"/>
                    <a:pt x="5697" y="67655"/>
                  </a:cubicBezTo>
                  <a:lnTo>
                    <a:pt x="11442" y="67240"/>
                  </a:lnTo>
                  <a:cubicBezTo>
                    <a:pt x="11607" y="67228"/>
                    <a:pt x="11735" y="67092"/>
                    <a:pt x="11737" y="66928"/>
                  </a:cubicBezTo>
                  <a:cubicBezTo>
                    <a:pt x="11880" y="56080"/>
                    <a:pt x="12285" y="39578"/>
                    <a:pt x="12783" y="38619"/>
                  </a:cubicBezTo>
                  <a:cubicBezTo>
                    <a:pt x="13392" y="38079"/>
                    <a:pt x="28363" y="28110"/>
                    <a:pt x="36245" y="22880"/>
                  </a:cubicBezTo>
                  <a:cubicBezTo>
                    <a:pt x="36537" y="22829"/>
                    <a:pt x="37052" y="22767"/>
                    <a:pt x="37574" y="22767"/>
                  </a:cubicBezTo>
                  <a:cubicBezTo>
                    <a:pt x="38081" y="22767"/>
                    <a:pt x="38593" y="22826"/>
                    <a:pt x="38917" y="23009"/>
                  </a:cubicBezTo>
                  <a:cubicBezTo>
                    <a:pt x="39339" y="23420"/>
                    <a:pt x="40795" y="28076"/>
                    <a:pt x="42080" y="32184"/>
                  </a:cubicBezTo>
                  <a:cubicBezTo>
                    <a:pt x="44302" y="39293"/>
                    <a:pt x="45820" y="43997"/>
                    <a:pt x="46615" y="44596"/>
                  </a:cubicBezTo>
                  <a:cubicBezTo>
                    <a:pt x="47723" y="45431"/>
                    <a:pt x="59868" y="60039"/>
                    <a:pt x="66135" y="67647"/>
                  </a:cubicBezTo>
                  <a:cubicBezTo>
                    <a:pt x="66196" y="67720"/>
                    <a:pt x="66286" y="67763"/>
                    <a:pt x="66380" y="67763"/>
                  </a:cubicBezTo>
                  <a:cubicBezTo>
                    <a:pt x="66407" y="67763"/>
                    <a:pt x="66434" y="67760"/>
                    <a:pt x="66459" y="67752"/>
                  </a:cubicBezTo>
                  <a:lnTo>
                    <a:pt x="71255" y="66537"/>
                  </a:lnTo>
                  <a:cubicBezTo>
                    <a:pt x="71457" y="66486"/>
                    <a:pt x="71555" y="66258"/>
                    <a:pt x="71455" y="66076"/>
                  </a:cubicBezTo>
                  <a:cubicBezTo>
                    <a:pt x="65172" y="54744"/>
                    <a:pt x="55744" y="37539"/>
                    <a:pt x="55530" y="36637"/>
                  </a:cubicBezTo>
                  <a:cubicBezTo>
                    <a:pt x="55565" y="36042"/>
                    <a:pt x="52032" y="20362"/>
                    <a:pt x="48560" y="10488"/>
                  </a:cubicBezTo>
                  <a:cubicBezTo>
                    <a:pt x="45918" y="2979"/>
                    <a:pt x="42975" y="201"/>
                    <a:pt x="42851" y="85"/>
                  </a:cubicBezTo>
                  <a:cubicBezTo>
                    <a:pt x="42790" y="29"/>
                    <a:pt x="42713" y="1"/>
                    <a:pt x="42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9"/>
            <p:cNvSpPr/>
            <p:nvPr/>
          </p:nvSpPr>
          <p:spPr>
            <a:xfrm>
              <a:off x="5800475" y="3022725"/>
              <a:ext cx="715650" cy="1584175"/>
            </a:xfrm>
            <a:custGeom>
              <a:avLst/>
              <a:gdLst/>
              <a:ahLst/>
              <a:cxnLst/>
              <a:rect l="l" t="t" r="r" b="b"/>
              <a:pathLst>
                <a:path w="28626" h="63367" extrusionOk="0">
                  <a:moveTo>
                    <a:pt x="181" y="0"/>
                  </a:moveTo>
                  <a:cubicBezTo>
                    <a:pt x="155" y="0"/>
                    <a:pt x="129" y="7"/>
                    <a:pt x="105" y="20"/>
                  </a:cubicBezTo>
                  <a:cubicBezTo>
                    <a:pt x="28" y="64"/>
                    <a:pt x="0" y="161"/>
                    <a:pt x="43" y="238"/>
                  </a:cubicBezTo>
                  <a:cubicBezTo>
                    <a:pt x="74" y="290"/>
                    <a:pt x="3058" y="5635"/>
                    <a:pt x="4350" y="7583"/>
                  </a:cubicBezTo>
                  <a:cubicBezTo>
                    <a:pt x="5615" y="9486"/>
                    <a:pt x="5824" y="14155"/>
                    <a:pt x="5826" y="14202"/>
                  </a:cubicBezTo>
                  <a:cubicBezTo>
                    <a:pt x="5826" y="14218"/>
                    <a:pt x="5830" y="14233"/>
                    <a:pt x="5835" y="14248"/>
                  </a:cubicBezTo>
                  <a:cubicBezTo>
                    <a:pt x="5900" y="14431"/>
                    <a:pt x="12335" y="32599"/>
                    <a:pt x="12856" y="35651"/>
                  </a:cubicBezTo>
                  <a:cubicBezTo>
                    <a:pt x="13384" y="38746"/>
                    <a:pt x="27680" y="62289"/>
                    <a:pt x="28289" y="63289"/>
                  </a:cubicBezTo>
                  <a:cubicBezTo>
                    <a:pt x="28318" y="63336"/>
                    <a:pt x="28369" y="63366"/>
                    <a:pt x="28425" y="63366"/>
                  </a:cubicBezTo>
                  <a:cubicBezTo>
                    <a:pt x="28549" y="63366"/>
                    <a:pt x="28625" y="63231"/>
                    <a:pt x="28561" y="63125"/>
                  </a:cubicBezTo>
                  <a:cubicBezTo>
                    <a:pt x="28412" y="62880"/>
                    <a:pt x="13687" y="38633"/>
                    <a:pt x="13169" y="35598"/>
                  </a:cubicBezTo>
                  <a:cubicBezTo>
                    <a:pt x="12647" y="32544"/>
                    <a:pt x="6504" y="15184"/>
                    <a:pt x="6143" y="14163"/>
                  </a:cubicBezTo>
                  <a:cubicBezTo>
                    <a:pt x="6124" y="13755"/>
                    <a:pt x="5894" y="9333"/>
                    <a:pt x="4614" y="7406"/>
                  </a:cubicBezTo>
                  <a:cubicBezTo>
                    <a:pt x="3329" y="5469"/>
                    <a:pt x="351" y="136"/>
                    <a:pt x="322" y="82"/>
                  </a:cubicBezTo>
                  <a:cubicBezTo>
                    <a:pt x="292" y="30"/>
                    <a:pt x="237"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9"/>
            <p:cNvSpPr/>
            <p:nvPr/>
          </p:nvSpPr>
          <p:spPr>
            <a:xfrm>
              <a:off x="5447100" y="3415675"/>
              <a:ext cx="218875" cy="101075"/>
            </a:xfrm>
            <a:custGeom>
              <a:avLst/>
              <a:gdLst/>
              <a:ahLst/>
              <a:cxnLst/>
              <a:rect l="l" t="t" r="r" b="b"/>
              <a:pathLst>
                <a:path w="8755" h="4043" extrusionOk="0">
                  <a:moveTo>
                    <a:pt x="181" y="0"/>
                  </a:moveTo>
                  <a:cubicBezTo>
                    <a:pt x="120" y="0"/>
                    <a:pt x="62" y="35"/>
                    <a:pt x="36" y="95"/>
                  </a:cubicBezTo>
                  <a:cubicBezTo>
                    <a:pt x="1" y="174"/>
                    <a:pt x="37" y="269"/>
                    <a:pt x="117" y="304"/>
                  </a:cubicBezTo>
                  <a:lnTo>
                    <a:pt x="7489" y="3590"/>
                  </a:lnTo>
                  <a:lnTo>
                    <a:pt x="2628" y="2977"/>
                  </a:lnTo>
                  <a:cubicBezTo>
                    <a:pt x="2621" y="2976"/>
                    <a:pt x="2614" y="2976"/>
                    <a:pt x="2607" y="2976"/>
                  </a:cubicBezTo>
                  <a:cubicBezTo>
                    <a:pt x="2521" y="2976"/>
                    <a:pt x="2459" y="3034"/>
                    <a:pt x="2450" y="3114"/>
                  </a:cubicBezTo>
                  <a:cubicBezTo>
                    <a:pt x="2438" y="3201"/>
                    <a:pt x="2501" y="3280"/>
                    <a:pt x="2588" y="3292"/>
                  </a:cubicBezTo>
                  <a:lnTo>
                    <a:pt x="8513" y="4041"/>
                  </a:lnTo>
                  <a:cubicBezTo>
                    <a:pt x="8521" y="4042"/>
                    <a:pt x="8527" y="4042"/>
                    <a:pt x="8533" y="4042"/>
                  </a:cubicBezTo>
                  <a:cubicBezTo>
                    <a:pt x="8705" y="4042"/>
                    <a:pt x="8755" y="3807"/>
                    <a:pt x="8598" y="3739"/>
                  </a:cubicBezTo>
                  <a:lnTo>
                    <a:pt x="246" y="14"/>
                  </a:lnTo>
                  <a:cubicBezTo>
                    <a:pt x="225" y="5"/>
                    <a:pt x="203"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9"/>
            <p:cNvSpPr/>
            <p:nvPr/>
          </p:nvSpPr>
          <p:spPr>
            <a:xfrm>
              <a:off x="4913550" y="3741700"/>
              <a:ext cx="257900" cy="861150"/>
            </a:xfrm>
            <a:custGeom>
              <a:avLst/>
              <a:gdLst/>
              <a:ahLst/>
              <a:cxnLst/>
              <a:rect l="l" t="t" r="r" b="b"/>
              <a:pathLst>
                <a:path w="10316" h="34446" extrusionOk="0">
                  <a:moveTo>
                    <a:pt x="10140" y="1"/>
                  </a:moveTo>
                  <a:cubicBezTo>
                    <a:pt x="10098" y="1"/>
                    <a:pt x="10057" y="17"/>
                    <a:pt x="10026" y="49"/>
                  </a:cubicBezTo>
                  <a:lnTo>
                    <a:pt x="4041" y="6265"/>
                  </a:lnTo>
                  <a:cubicBezTo>
                    <a:pt x="3892" y="6263"/>
                    <a:pt x="3740" y="6262"/>
                    <a:pt x="3587" y="6262"/>
                  </a:cubicBezTo>
                  <a:cubicBezTo>
                    <a:pt x="1937" y="6262"/>
                    <a:pt x="172" y="6372"/>
                    <a:pt x="63" y="6824"/>
                  </a:cubicBezTo>
                  <a:cubicBezTo>
                    <a:pt x="1" y="7079"/>
                    <a:pt x="329" y="7242"/>
                    <a:pt x="452" y="7304"/>
                  </a:cubicBezTo>
                  <a:cubicBezTo>
                    <a:pt x="1867" y="8009"/>
                    <a:pt x="3456" y="9297"/>
                    <a:pt x="3773" y="9560"/>
                  </a:cubicBezTo>
                  <a:lnTo>
                    <a:pt x="3756" y="34286"/>
                  </a:lnTo>
                  <a:cubicBezTo>
                    <a:pt x="3756" y="34375"/>
                    <a:pt x="3827" y="34445"/>
                    <a:pt x="3914" y="34445"/>
                  </a:cubicBezTo>
                  <a:cubicBezTo>
                    <a:pt x="4003" y="34445"/>
                    <a:pt x="4074" y="34375"/>
                    <a:pt x="4074" y="34286"/>
                  </a:cubicBezTo>
                  <a:lnTo>
                    <a:pt x="4091" y="9485"/>
                  </a:lnTo>
                  <a:cubicBezTo>
                    <a:pt x="4091" y="9438"/>
                    <a:pt x="4070" y="9393"/>
                    <a:pt x="4034" y="9363"/>
                  </a:cubicBezTo>
                  <a:cubicBezTo>
                    <a:pt x="4017" y="9348"/>
                    <a:pt x="2200" y="7821"/>
                    <a:pt x="594" y="7021"/>
                  </a:cubicBezTo>
                  <a:cubicBezTo>
                    <a:pt x="471" y="6960"/>
                    <a:pt x="415" y="6915"/>
                    <a:pt x="389" y="6890"/>
                  </a:cubicBezTo>
                  <a:cubicBezTo>
                    <a:pt x="652" y="6689"/>
                    <a:pt x="2282" y="6582"/>
                    <a:pt x="3809" y="6582"/>
                  </a:cubicBezTo>
                  <a:cubicBezTo>
                    <a:pt x="3909" y="6582"/>
                    <a:pt x="4009" y="6583"/>
                    <a:pt x="4107" y="6584"/>
                  </a:cubicBezTo>
                  <a:cubicBezTo>
                    <a:pt x="4116" y="6585"/>
                    <a:pt x="4124" y="6586"/>
                    <a:pt x="4132" y="6586"/>
                  </a:cubicBezTo>
                  <a:cubicBezTo>
                    <a:pt x="4174" y="6586"/>
                    <a:pt x="4197" y="6561"/>
                    <a:pt x="4223" y="6535"/>
                  </a:cubicBezTo>
                  <a:lnTo>
                    <a:pt x="10255" y="270"/>
                  </a:lnTo>
                  <a:cubicBezTo>
                    <a:pt x="10316" y="207"/>
                    <a:pt x="10313" y="106"/>
                    <a:pt x="10251" y="45"/>
                  </a:cubicBezTo>
                  <a:cubicBezTo>
                    <a:pt x="10220" y="16"/>
                    <a:pt x="10180" y="1"/>
                    <a:pt x="10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9"/>
            <p:cNvSpPr/>
            <p:nvPr/>
          </p:nvSpPr>
          <p:spPr>
            <a:xfrm>
              <a:off x="5452550" y="2988450"/>
              <a:ext cx="376725" cy="246525"/>
            </a:xfrm>
            <a:custGeom>
              <a:avLst/>
              <a:gdLst/>
              <a:ahLst/>
              <a:cxnLst/>
              <a:rect l="l" t="t" r="r" b="b"/>
              <a:pathLst>
                <a:path w="15069" h="9861" extrusionOk="0">
                  <a:moveTo>
                    <a:pt x="14888" y="1"/>
                  </a:moveTo>
                  <a:cubicBezTo>
                    <a:pt x="14838" y="1"/>
                    <a:pt x="14789" y="24"/>
                    <a:pt x="14758" y="69"/>
                  </a:cubicBezTo>
                  <a:cubicBezTo>
                    <a:pt x="8939" y="8538"/>
                    <a:pt x="235" y="9534"/>
                    <a:pt x="148" y="9543"/>
                  </a:cubicBezTo>
                  <a:cubicBezTo>
                    <a:pt x="63" y="9551"/>
                    <a:pt x="1" y="9624"/>
                    <a:pt x="5" y="9708"/>
                  </a:cubicBezTo>
                  <a:cubicBezTo>
                    <a:pt x="8" y="9793"/>
                    <a:pt x="78" y="9860"/>
                    <a:pt x="163" y="9860"/>
                  </a:cubicBezTo>
                  <a:cubicBezTo>
                    <a:pt x="169" y="9860"/>
                    <a:pt x="174" y="9860"/>
                    <a:pt x="180" y="9859"/>
                  </a:cubicBezTo>
                  <a:cubicBezTo>
                    <a:pt x="268" y="9850"/>
                    <a:pt x="9113" y="8843"/>
                    <a:pt x="15019" y="248"/>
                  </a:cubicBezTo>
                  <a:cubicBezTo>
                    <a:pt x="15069" y="176"/>
                    <a:pt x="15051" y="78"/>
                    <a:pt x="14978" y="28"/>
                  </a:cubicBezTo>
                  <a:cubicBezTo>
                    <a:pt x="14951" y="9"/>
                    <a:pt x="14919" y="1"/>
                    <a:pt x="148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9"/>
            <p:cNvSpPr/>
            <p:nvPr/>
          </p:nvSpPr>
          <p:spPr>
            <a:xfrm>
              <a:off x="5568600" y="3150950"/>
              <a:ext cx="30225" cy="56525"/>
            </a:xfrm>
            <a:custGeom>
              <a:avLst/>
              <a:gdLst/>
              <a:ahLst/>
              <a:cxnLst/>
              <a:rect l="l" t="t" r="r" b="b"/>
              <a:pathLst>
                <a:path w="1209" h="2261" extrusionOk="0">
                  <a:moveTo>
                    <a:pt x="183" y="1"/>
                  </a:moveTo>
                  <a:cubicBezTo>
                    <a:pt x="162" y="1"/>
                    <a:pt x="141" y="5"/>
                    <a:pt x="120" y="14"/>
                  </a:cubicBezTo>
                  <a:cubicBezTo>
                    <a:pt x="38" y="49"/>
                    <a:pt x="1" y="146"/>
                    <a:pt x="40" y="227"/>
                  </a:cubicBezTo>
                  <a:lnTo>
                    <a:pt x="872" y="2164"/>
                  </a:lnTo>
                  <a:cubicBezTo>
                    <a:pt x="897" y="2222"/>
                    <a:pt x="955" y="2260"/>
                    <a:pt x="1018" y="2260"/>
                  </a:cubicBezTo>
                  <a:lnTo>
                    <a:pt x="1018" y="2261"/>
                  </a:lnTo>
                  <a:cubicBezTo>
                    <a:pt x="1131" y="2260"/>
                    <a:pt x="1209" y="2144"/>
                    <a:pt x="1164" y="2039"/>
                  </a:cubicBezTo>
                  <a:lnTo>
                    <a:pt x="331" y="101"/>
                  </a:lnTo>
                  <a:cubicBezTo>
                    <a:pt x="306" y="38"/>
                    <a:pt x="246" y="1"/>
                    <a:pt x="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9"/>
            <p:cNvSpPr/>
            <p:nvPr/>
          </p:nvSpPr>
          <p:spPr>
            <a:xfrm>
              <a:off x="5697750" y="3064050"/>
              <a:ext cx="36075" cy="50850"/>
            </a:xfrm>
            <a:custGeom>
              <a:avLst/>
              <a:gdLst/>
              <a:ahLst/>
              <a:cxnLst/>
              <a:rect l="l" t="t" r="r" b="b"/>
              <a:pathLst>
                <a:path w="1443" h="2034" extrusionOk="0">
                  <a:moveTo>
                    <a:pt x="181" y="1"/>
                  </a:moveTo>
                  <a:cubicBezTo>
                    <a:pt x="153" y="1"/>
                    <a:pt x="123" y="9"/>
                    <a:pt x="97" y="25"/>
                  </a:cubicBezTo>
                  <a:cubicBezTo>
                    <a:pt x="24" y="73"/>
                    <a:pt x="0" y="170"/>
                    <a:pt x="46" y="243"/>
                  </a:cubicBezTo>
                  <a:lnTo>
                    <a:pt x="1128" y="1960"/>
                  </a:lnTo>
                  <a:cubicBezTo>
                    <a:pt x="1157" y="2006"/>
                    <a:pt x="1208" y="2033"/>
                    <a:pt x="1262" y="2033"/>
                  </a:cubicBezTo>
                  <a:cubicBezTo>
                    <a:pt x="1292" y="2033"/>
                    <a:pt x="1322" y="2025"/>
                    <a:pt x="1347" y="2010"/>
                  </a:cubicBezTo>
                  <a:cubicBezTo>
                    <a:pt x="1422" y="1962"/>
                    <a:pt x="1443" y="1864"/>
                    <a:pt x="1397" y="1789"/>
                  </a:cubicBezTo>
                  <a:lnTo>
                    <a:pt x="315" y="74"/>
                  </a:lnTo>
                  <a:cubicBezTo>
                    <a:pt x="285" y="27"/>
                    <a:pt x="233"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9"/>
            <p:cNvSpPr/>
            <p:nvPr/>
          </p:nvSpPr>
          <p:spPr>
            <a:xfrm>
              <a:off x="5072675" y="2168500"/>
              <a:ext cx="750550" cy="1037525"/>
            </a:xfrm>
            <a:custGeom>
              <a:avLst/>
              <a:gdLst/>
              <a:ahLst/>
              <a:cxnLst/>
              <a:rect l="l" t="t" r="r" b="b"/>
              <a:pathLst>
                <a:path w="30022" h="41501" extrusionOk="0">
                  <a:moveTo>
                    <a:pt x="5644" y="1"/>
                  </a:moveTo>
                  <a:cubicBezTo>
                    <a:pt x="3886" y="1"/>
                    <a:pt x="567" y="3203"/>
                    <a:pt x="755" y="4195"/>
                  </a:cubicBezTo>
                  <a:cubicBezTo>
                    <a:pt x="755" y="4195"/>
                    <a:pt x="1" y="8628"/>
                    <a:pt x="1568" y="15933"/>
                  </a:cubicBezTo>
                  <a:cubicBezTo>
                    <a:pt x="3135" y="23238"/>
                    <a:pt x="13523" y="41500"/>
                    <a:pt x="13523" y="41500"/>
                  </a:cubicBezTo>
                  <a:lnTo>
                    <a:pt x="15183" y="41149"/>
                  </a:lnTo>
                  <a:cubicBezTo>
                    <a:pt x="19864" y="40158"/>
                    <a:pt x="24130" y="37762"/>
                    <a:pt x="27411" y="34280"/>
                  </a:cubicBezTo>
                  <a:lnTo>
                    <a:pt x="30021" y="31509"/>
                  </a:lnTo>
                  <a:cubicBezTo>
                    <a:pt x="30021" y="31509"/>
                    <a:pt x="20597" y="13799"/>
                    <a:pt x="17003" y="7123"/>
                  </a:cubicBezTo>
                  <a:cubicBezTo>
                    <a:pt x="13409" y="448"/>
                    <a:pt x="7459" y="104"/>
                    <a:pt x="5723" y="3"/>
                  </a:cubicBezTo>
                  <a:cubicBezTo>
                    <a:pt x="5697" y="2"/>
                    <a:pt x="5671"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9"/>
            <p:cNvSpPr/>
            <p:nvPr/>
          </p:nvSpPr>
          <p:spPr>
            <a:xfrm>
              <a:off x="5066800" y="2160600"/>
              <a:ext cx="765025" cy="1053375"/>
            </a:xfrm>
            <a:custGeom>
              <a:avLst/>
              <a:gdLst/>
              <a:ahLst/>
              <a:cxnLst/>
              <a:rect l="l" t="t" r="r" b="b"/>
              <a:pathLst>
                <a:path w="30601" h="42135" extrusionOk="0">
                  <a:moveTo>
                    <a:pt x="5876" y="635"/>
                  </a:moveTo>
                  <a:cubicBezTo>
                    <a:pt x="5897" y="635"/>
                    <a:pt x="5920" y="635"/>
                    <a:pt x="5938" y="638"/>
                  </a:cubicBezTo>
                  <a:cubicBezTo>
                    <a:pt x="10922" y="925"/>
                    <a:pt x="14629" y="3265"/>
                    <a:pt x="16958" y="7591"/>
                  </a:cubicBezTo>
                  <a:cubicBezTo>
                    <a:pt x="20305" y="13806"/>
                    <a:pt x="28815" y="29792"/>
                    <a:pt x="29868" y="31773"/>
                  </a:cubicBezTo>
                  <a:lnTo>
                    <a:pt x="27414" y="34378"/>
                  </a:lnTo>
                  <a:cubicBezTo>
                    <a:pt x="24162" y="37830"/>
                    <a:pt x="19991" y="40174"/>
                    <a:pt x="15351" y="41155"/>
                  </a:cubicBezTo>
                  <a:lnTo>
                    <a:pt x="13919" y="41458"/>
                  </a:lnTo>
                  <a:cubicBezTo>
                    <a:pt x="12783" y="39441"/>
                    <a:pt x="3566" y="22946"/>
                    <a:pt x="2114" y="16183"/>
                  </a:cubicBezTo>
                  <a:cubicBezTo>
                    <a:pt x="579" y="9033"/>
                    <a:pt x="1295" y="4607"/>
                    <a:pt x="1303" y="4563"/>
                  </a:cubicBezTo>
                  <a:cubicBezTo>
                    <a:pt x="1309" y="4526"/>
                    <a:pt x="1309" y="4488"/>
                    <a:pt x="1301" y="4451"/>
                  </a:cubicBezTo>
                  <a:cubicBezTo>
                    <a:pt x="1278" y="4325"/>
                    <a:pt x="1415" y="3881"/>
                    <a:pt x="2104" y="3096"/>
                  </a:cubicBezTo>
                  <a:cubicBezTo>
                    <a:pt x="3160" y="1895"/>
                    <a:pt x="4880" y="635"/>
                    <a:pt x="5876" y="635"/>
                  </a:cubicBezTo>
                  <a:close/>
                  <a:moveTo>
                    <a:pt x="5883" y="0"/>
                  </a:moveTo>
                  <a:cubicBezTo>
                    <a:pt x="4633" y="0"/>
                    <a:pt x="2784" y="1360"/>
                    <a:pt x="1627" y="2677"/>
                  </a:cubicBezTo>
                  <a:cubicBezTo>
                    <a:pt x="1156" y="3215"/>
                    <a:pt x="615" y="3959"/>
                    <a:pt x="668" y="4506"/>
                  </a:cubicBezTo>
                  <a:cubicBezTo>
                    <a:pt x="587" y="5036"/>
                    <a:pt x="0" y="9358"/>
                    <a:pt x="1493" y="16316"/>
                  </a:cubicBezTo>
                  <a:cubicBezTo>
                    <a:pt x="3053" y="23585"/>
                    <a:pt x="13058" y="41226"/>
                    <a:pt x="13483" y="41973"/>
                  </a:cubicBezTo>
                  <a:cubicBezTo>
                    <a:pt x="13539" y="42073"/>
                    <a:pt x="13644" y="42134"/>
                    <a:pt x="13759" y="42135"/>
                  </a:cubicBezTo>
                  <a:cubicBezTo>
                    <a:pt x="13780" y="42135"/>
                    <a:pt x="13802" y="42132"/>
                    <a:pt x="13824" y="42129"/>
                  </a:cubicBezTo>
                  <a:lnTo>
                    <a:pt x="15484" y="41776"/>
                  </a:lnTo>
                  <a:cubicBezTo>
                    <a:pt x="20251" y="40769"/>
                    <a:pt x="24537" y="38362"/>
                    <a:pt x="27878" y="34815"/>
                  </a:cubicBezTo>
                  <a:lnTo>
                    <a:pt x="30488" y="32043"/>
                  </a:lnTo>
                  <a:cubicBezTo>
                    <a:pt x="30581" y="31943"/>
                    <a:pt x="30601" y="31796"/>
                    <a:pt x="30536" y="31675"/>
                  </a:cubicBezTo>
                  <a:cubicBezTo>
                    <a:pt x="30443" y="31499"/>
                    <a:pt x="21071" y="13890"/>
                    <a:pt x="17518" y="7289"/>
                  </a:cubicBezTo>
                  <a:cubicBezTo>
                    <a:pt x="15077" y="2755"/>
                    <a:pt x="11194" y="304"/>
                    <a:pt x="5977" y="3"/>
                  </a:cubicBezTo>
                  <a:cubicBezTo>
                    <a:pt x="5946" y="1"/>
                    <a:pt x="5914" y="0"/>
                    <a:pt x="58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9"/>
            <p:cNvSpPr/>
            <p:nvPr/>
          </p:nvSpPr>
          <p:spPr>
            <a:xfrm>
              <a:off x="5274650" y="2175825"/>
              <a:ext cx="548575" cy="944650"/>
            </a:xfrm>
            <a:custGeom>
              <a:avLst/>
              <a:gdLst/>
              <a:ahLst/>
              <a:cxnLst/>
              <a:rect l="l" t="t" r="r" b="b"/>
              <a:pathLst>
                <a:path w="21943" h="37786" extrusionOk="0">
                  <a:moveTo>
                    <a:pt x="1" y="0"/>
                  </a:moveTo>
                  <a:cubicBezTo>
                    <a:pt x="1139" y="560"/>
                    <a:pt x="4632" y="2499"/>
                    <a:pt x="6197" y="5869"/>
                  </a:cubicBezTo>
                  <a:cubicBezTo>
                    <a:pt x="8079" y="9922"/>
                    <a:pt x="5618" y="16002"/>
                    <a:pt x="5618" y="16002"/>
                  </a:cubicBezTo>
                  <a:cubicBezTo>
                    <a:pt x="5618" y="16002"/>
                    <a:pt x="5609" y="15653"/>
                    <a:pt x="5591" y="15134"/>
                  </a:cubicBezTo>
                  <a:cubicBezTo>
                    <a:pt x="4312" y="19779"/>
                    <a:pt x="2185" y="26794"/>
                    <a:pt x="665" y="31302"/>
                  </a:cubicBezTo>
                  <a:lnTo>
                    <a:pt x="2578" y="26425"/>
                  </a:lnTo>
                  <a:lnTo>
                    <a:pt x="3446" y="23241"/>
                  </a:lnTo>
                  <a:lnTo>
                    <a:pt x="9816" y="25702"/>
                  </a:lnTo>
                  <a:lnTo>
                    <a:pt x="6486" y="22372"/>
                  </a:lnTo>
                  <a:lnTo>
                    <a:pt x="6486" y="22372"/>
                  </a:lnTo>
                  <a:cubicBezTo>
                    <a:pt x="6486" y="22373"/>
                    <a:pt x="13435" y="26570"/>
                    <a:pt x="15317" y="28308"/>
                  </a:cubicBezTo>
                  <a:cubicBezTo>
                    <a:pt x="17199" y="30044"/>
                    <a:pt x="17778" y="32217"/>
                    <a:pt x="16765" y="34678"/>
                  </a:cubicBezTo>
                  <a:cubicBezTo>
                    <a:pt x="16371" y="35633"/>
                    <a:pt x="15542" y="36761"/>
                    <a:pt x="14674" y="37785"/>
                  </a:cubicBezTo>
                  <a:cubicBezTo>
                    <a:pt x="16371" y="36724"/>
                    <a:pt x="17944" y="35460"/>
                    <a:pt x="19332" y="33987"/>
                  </a:cubicBezTo>
                  <a:lnTo>
                    <a:pt x="21942" y="31216"/>
                  </a:lnTo>
                  <a:cubicBezTo>
                    <a:pt x="21942" y="31216"/>
                    <a:pt x="12520" y="13506"/>
                    <a:pt x="8924" y="6831"/>
                  </a:cubicBezTo>
                  <a:cubicBezTo>
                    <a:pt x="6352" y="2052"/>
                    <a:pt x="2578" y="523"/>
                    <a:pt x="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9"/>
            <p:cNvSpPr/>
            <p:nvPr/>
          </p:nvSpPr>
          <p:spPr>
            <a:xfrm>
              <a:off x="5368050" y="2503250"/>
              <a:ext cx="155825" cy="143475"/>
            </a:xfrm>
            <a:custGeom>
              <a:avLst/>
              <a:gdLst/>
              <a:ahLst/>
              <a:cxnLst/>
              <a:rect l="l" t="t" r="r" b="b"/>
              <a:pathLst>
                <a:path w="6233" h="5739" extrusionOk="0">
                  <a:moveTo>
                    <a:pt x="6055" y="0"/>
                  </a:moveTo>
                  <a:cubicBezTo>
                    <a:pt x="6017" y="0"/>
                    <a:pt x="5980" y="14"/>
                    <a:pt x="5950" y="40"/>
                  </a:cubicBezTo>
                  <a:cubicBezTo>
                    <a:pt x="4028" y="1753"/>
                    <a:pt x="144" y="5427"/>
                    <a:pt x="105" y="5464"/>
                  </a:cubicBezTo>
                  <a:cubicBezTo>
                    <a:pt x="1" y="5563"/>
                    <a:pt x="71" y="5738"/>
                    <a:pt x="214" y="5738"/>
                  </a:cubicBezTo>
                  <a:cubicBezTo>
                    <a:pt x="255" y="5738"/>
                    <a:pt x="295" y="5723"/>
                    <a:pt x="323" y="5695"/>
                  </a:cubicBezTo>
                  <a:cubicBezTo>
                    <a:pt x="363" y="5657"/>
                    <a:pt x="4242" y="1986"/>
                    <a:pt x="6161" y="278"/>
                  </a:cubicBezTo>
                  <a:cubicBezTo>
                    <a:pt x="6227" y="220"/>
                    <a:pt x="6233" y="119"/>
                    <a:pt x="6174" y="54"/>
                  </a:cubicBezTo>
                  <a:cubicBezTo>
                    <a:pt x="6143" y="19"/>
                    <a:pt x="6099" y="0"/>
                    <a:pt x="6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9"/>
            <p:cNvSpPr/>
            <p:nvPr/>
          </p:nvSpPr>
          <p:spPr>
            <a:xfrm>
              <a:off x="5519875" y="2620350"/>
              <a:ext cx="37550" cy="16600"/>
            </a:xfrm>
            <a:custGeom>
              <a:avLst/>
              <a:gdLst/>
              <a:ahLst/>
              <a:cxnLst/>
              <a:rect l="l" t="t" r="r" b="b"/>
              <a:pathLst>
                <a:path w="1502" h="664" extrusionOk="0">
                  <a:moveTo>
                    <a:pt x="1323" y="0"/>
                  </a:moveTo>
                  <a:cubicBezTo>
                    <a:pt x="1305" y="0"/>
                    <a:pt x="1287" y="3"/>
                    <a:pt x="1269" y="10"/>
                  </a:cubicBezTo>
                  <a:cubicBezTo>
                    <a:pt x="896" y="143"/>
                    <a:pt x="516" y="258"/>
                    <a:pt x="130" y="350"/>
                  </a:cubicBezTo>
                  <a:cubicBezTo>
                    <a:pt x="52" y="370"/>
                    <a:pt x="0" y="443"/>
                    <a:pt x="9" y="524"/>
                  </a:cubicBezTo>
                  <a:cubicBezTo>
                    <a:pt x="19" y="604"/>
                    <a:pt x="88" y="663"/>
                    <a:pt x="167" y="663"/>
                  </a:cubicBezTo>
                  <a:cubicBezTo>
                    <a:pt x="180" y="663"/>
                    <a:pt x="193" y="661"/>
                    <a:pt x="206" y="658"/>
                  </a:cubicBezTo>
                  <a:cubicBezTo>
                    <a:pt x="602" y="563"/>
                    <a:pt x="993" y="446"/>
                    <a:pt x="1377" y="309"/>
                  </a:cubicBezTo>
                  <a:cubicBezTo>
                    <a:pt x="1459" y="279"/>
                    <a:pt x="1502" y="188"/>
                    <a:pt x="1472" y="106"/>
                  </a:cubicBezTo>
                  <a:cubicBezTo>
                    <a:pt x="1449" y="40"/>
                    <a:pt x="1388" y="0"/>
                    <a:pt x="13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9"/>
            <p:cNvSpPr/>
            <p:nvPr/>
          </p:nvSpPr>
          <p:spPr>
            <a:xfrm>
              <a:off x="5340275" y="2636275"/>
              <a:ext cx="150575" cy="15300"/>
            </a:xfrm>
            <a:custGeom>
              <a:avLst/>
              <a:gdLst/>
              <a:ahLst/>
              <a:cxnLst/>
              <a:rect l="l" t="t" r="r" b="b"/>
              <a:pathLst>
                <a:path w="6023" h="612" extrusionOk="0">
                  <a:moveTo>
                    <a:pt x="5854" y="1"/>
                  </a:moveTo>
                  <a:cubicBezTo>
                    <a:pt x="5845" y="1"/>
                    <a:pt x="5837" y="1"/>
                    <a:pt x="5829" y="3"/>
                  </a:cubicBezTo>
                  <a:cubicBezTo>
                    <a:pt x="4253" y="242"/>
                    <a:pt x="2651" y="294"/>
                    <a:pt x="1556" y="294"/>
                  </a:cubicBezTo>
                  <a:cubicBezTo>
                    <a:pt x="725" y="294"/>
                    <a:pt x="186" y="264"/>
                    <a:pt x="173" y="263"/>
                  </a:cubicBezTo>
                  <a:cubicBezTo>
                    <a:pt x="169" y="263"/>
                    <a:pt x="166" y="263"/>
                    <a:pt x="162" y="263"/>
                  </a:cubicBezTo>
                  <a:cubicBezTo>
                    <a:pt x="80" y="263"/>
                    <a:pt x="9" y="328"/>
                    <a:pt x="5" y="412"/>
                  </a:cubicBezTo>
                  <a:cubicBezTo>
                    <a:pt x="0" y="500"/>
                    <a:pt x="67" y="575"/>
                    <a:pt x="155" y="580"/>
                  </a:cubicBezTo>
                  <a:cubicBezTo>
                    <a:pt x="167" y="582"/>
                    <a:pt x="711" y="612"/>
                    <a:pt x="1550" y="612"/>
                  </a:cubicBezTo>
                  <a:cubicBezTo>
                    <a:pt x="2657" y="612"/>
                    <a:pt x="4280" y="559"/>
                    <a:pt x="5876" y="317"/>
                  </a:cubicBezTo>
                  <a:cubicBezTo>
                    <a:pt x="5963" y="304"/>
                    <a:pt x="6023" y="223"/>
                    <a:pt x="6009" y="136"/>
                  </a:cubicBezTo>
                  <a:cubicBezTo>
                    <a:pt x="5999" y="57"/>
                    <a:pt x="5931" y="1"/>
                    <a:pt x="5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9"/>
            <p:cNvSpPr/>
            <p:nvPr/>
          </p:nvSpPr>
          <p:spPr>
            <a:xfrm>
              <a:off x="5036825" y="2119350"/>
              <a:ext cx="228550" cy="197425"/>
            </a:xfrm>
            <a:custGeom>
              <a:avLst/>
              <a:gdLst/>
              <a:ahLst/>
              <a:cxnLst/>
              <a:rect l="l" t="t" r="r" b="b"/>
              <a:pathLst>
                <a:path w="9142" h="7897" extrusionOk="0">
                  <a:moveTo>
                    <a:pt x="7521" y="1"/>
                  </a:moveTo>
                  <a:lnTo>
                    <a:pt x="1" y="5287"/>
                  </a:lnTo>
                  <a:lnTo>
                    <a:pt x="2088" y="7896"/>
                  </a:lnTo>
                  <a:lnTo>
                    <a:pt x="9142" y="2085"/>
                  </a:lnTo>
                  <a:lnTo>
                    <a:pt x="7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9"/>
            <p:cNvSpPr/>
            <p:nvPr/>
          </p:nvSpPr>
          <p:spPr>
            <a:xfrm>
              <a:off x="5027775" y="2111400"/>
              <a:ext cx="246500" cy="213300"/>
            </a:xfrm>
            <a:custGeom>
              <a:avLst/>
              <a:gdLst/>
              <a:ahLst/>
              <a:cxnLst/>
              <a:rect l="l" t="t" r="r" b="b"/>
              <a:pathLst>
                <a:path w="9860" h="8532" extrusionOk="0">
                  <a:moveTo>
                    <a:pt x="7818" y="752"/>
                  </a:moveTo>
                  <a:lnTo>
                    <a:pt x="9063" y="2353"/>
                  </a:lnTo>
                  <a:lnTo>
                    <a:pt x="2496" y="7763"/>
                  </a:lnTo>
                  <a:lnTo>
                    <a:pt x="822" y="5671"/>
                  </a:lnTo>
                  <a:lnTo>
                    <a:pt x="7818" y="752"/>
                  </a:lnTo>
                  <a:close/>
                  <a:moveTo>
                    <a:pt x="7882" y="0"/>
                  </a:moveTo>
                  <a:cubicBezTo>
                    <a:pt x="7819" y="0"/>
                    <a:pt x="7755" y="19"/>
                    <a:pt x="7700" y="59"/>
                  </a:cubicBezTo>
                  <a:lnTo>
                    <a:pt x="180" y="5346"/>
                  </a:lnTo>
                  <a:cubicBezTo>
                    <a:pt x="30" y="5450"/>
                    <a:pt x="0" y="5661"/>
                    <a:pt x="115" y="5804"/>
                  </a:cubicBezTo>
                  <a:lnTo>
                    <a:pt x="2202" y="8412"/>
                  </a:lnTo>
                  <a:cubicBezTo>
                    <a:pt x="2256" y="8478"/>
                    <a:pt x="2333" y="8520"/>
                    <a:pt x="2418" y="8529"/>
                  </a:cubicBezTo>
                  <a:cubicBezTo>
                    <a:pt x="2429" y="8531"/>
                    <a:pt x="2439" y="8531"/>
                    <a:pt x="2450" y="8531"/>
                  </a:cubicBezTo>
                  <a:cubicBezTo>
                    <a:pt x="2524" y="8530"/>
                    <a:pt x="2596" y="8505"/>
                    <a:pt x="2653" y="8458"/>
                  </a:cubicBezTo>
                  <a:lnTo>
                    <a:pt x="9705" y="2647"/>
                  </a:lnTo>
                  <a:cubicBezTo>
                    <a:pt x="9837" y="2537"/>
                    <a:pt x="9860" y="2342"/>
                    <a:pt x="9754" y="2206"/>
                  </a:cubicBezTo>
                  <a:lnTo>
                    <a:pt x="8133" y="123"/>
                  </a:lnTo>
                  <a:cubicBezTo>
                    <a:pt x="8070" y="43"/>
                    <a:pt x="7977" y="0"/>
                    <a:pt x="78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9"/>
            <p:cNvSpPr/>
            <p:nvPr/>
          </p:nvSpPr>
          <p:spPr>
            <a:xfrm>
              <a:off x="4511100" y="2350700"/>
              <a:ext cx="930525" cy="912425"/>
            </a:xfrm>
            <a:custGeom>
              <a:avLst/>
              <a:gdLst/>
              <a:ahLst/>
              <a:cxnLst/>
              <a:rect l="l" t="t" r="r" b="b"/>
              <a:pathLst>
                <a:path w="37221" h="36497" extrusionOk="0">
                  <a:moveTo>
                    <a:pt x="28376" y="0"/>
                  </a:moveTo>
                  <a:lnTo>
                    <a:pt x="23346" y="22714"/>
                  </a:lnTo>
                  <a:lnTo>
                    <a:pt x="1" y="34311"/>
                  </a:lnTo>
                  <a:lnTo>
                    <a:pt x="1476" y="36497"/>
                  </a:lnTo>
                  <a:cubicBezTo>
                    <a:pt x="1476" y="36497"/>
                    <a:pt x="28656" y="29291"/>
                    <a:pt x="29506" y="28644"/>
                  </a:cubicBezTo>
                  <a:cubicBezTo>
                    <a:pt x="30356" y="27997"/>
                    <a:pt x="36958" y="6186"/>
                    <a:pt x="37221" y="3648"/>
                  </a:cubicBezTo>
                  <a:lnTo>
                    <a:pt x="283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9"/>
            <p:cNvSpPr/>
            <p:nvPr/>
          </p:nvSpPr>
          <p:spPr>
            <a:xfrm>
              <a:off x="4502825" y="2342750"/>
              <a:ext cx="947225" cy="928325"/>
            </a:xfrm>
            <a:custGeom>
              <a:avLst/>
              <a:gdLst/>
              <a:ahLst/>
              <a:cxnLst/>
              <a:rect l="l" t="t" r="r" b="b"/>
              <a:pathLst>
                <a:path w="37889" h="37133" extrusionOk="0">
                  <a:moveTo>
                    <a:pt x="28706" y="1"/>
                  </a:moveTo>
                  <a:cubicBezTo>
                    <a:pt x="28560" y="1"/>
                    <a:pt x="28429" y="101"/>
                    <a:pt x="28397" y="250"/>
                  </a:cubicBezTo>
                  <a:lnTo>
                    <a:pt x="23400" y="22816"/>
                  </a:lnTo>
                  <a:lnTo>
                    <a:pt x="190" y="34344"/>
                  </a:lnTo>
                  <a:cubicBezTo>
                    <a:pt x="108" y="34383"/>
                    <a:pt x="48" y="34458"/>
                    <a:pt x="24" y="34546"/>
                  </a:cubicBezTo>
                  <a:cubicBezTo>
                    <a:pt x="1" y="34635"/>
                    <a:pt x="17" y="34729"/>
                    <a:pt x="68" y="34805"/>
                  </a:cubicBezTo>
                  <a:lnTo>
                    <a:pt x="1544" y="36993"/>
                  </a:lnTo>
                  <a:cubicBezTo>
                    <a:pt x="1603" y="37080"/>
                    <a:pt x="1702" y="37132"/>
                    <a:pt x="1807" y="37132"/>
                  </a:cubicBezTo>
                  <a:cubicBezTo>
                    <a:pt x="1834" y="37132"/>
                    <a:pt x="1863" y="37128"/>
                    <a:pt x="1889" y="37122"/>
                  </a:cubicBezTo>
                  <a:cubicBezTo>
                    <a:pt x="6438" y="35916"/>
                    <a:pt x="29173" y="29868"/>
                    <a:pt x="30029" y="29215"/>
                  </a:cubicBezTo>
                  <a:cubicBezTo>
                    <a:pt x="31054" y="28434"/>
                    <a:pt x="37619" y="6396"/>
                    <a:pt x="37868" y="3998"/>
                  </a:cubicBezTo>
                  <a:cubicBezTo>
                    <a:pt x="37889" y="3821"/>
                    <a:pt x="37762" y="3662"/>
                    <a:pt x="37585" y="3645"/>
                  </a:cubicBezTo>
                  <a:cubicBezTo>
                    <a:pt x="37574" y="3643"/>
                    <a:pt x="37562" y="3643"/>
                    <a:pt x="37551" y="3643"/>
                  </a:cubicBezTo>
                  <a:cubicBezTo>
                    <a:pt x="37389" y="3643"/>
                    <a:pt x="37251" y="3767"/>
                    <a:pt x="37237" y="3932"/>
                  </a:cubicBezTo>
                  <a:cubicBezTo>
                    <a:pt x="36950" y="6698"/>
                    <a:pt x="30479" y="27783"/>
                    <a:pt x="29650" y="28704"/>
                  </a:cubicBezTo>
                  <a:cubicBezTo>
                    <a:pt x="28861" y="29206"/>
                    <a:pt x="12735" y="33588"/>
                    <a:pt x="1945" y="36450"/>
                  </a:cubicBezTo>
                  <a:lnTo>
                    <a:pt x="799" y="34751"/>
                  </a:lnTo>
                  <a:lnTo>
                    <a:pt x="23819" y="23318"/>
                  </a:lnTo>
                  <a:cubicBezTo>
                    <a:pt x="23904" y="23274"/>
                    <a:pt x="23966" y="23196"/>
                    <a:pt x="23987" y="23101"/>
                  </a:cubicBezTo>
                  <a:lnTo>
                    <a:pt x="29017" y="387"/>
                  </a:lnTo>
                  <a:cubicBezTo>
                    <a:pt x="29054" y="216"/>
                    <a:pt x="28946" y="46"/>
                    <a:pt x="28775" y="8"/>
                  </a:cubicBezTo>
                  <a:cubicBezTo>
                    <a:pt x="28752" y="3"/>
                    <a:pt x="28729" y="1"/>
                    <a:pt x="28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9"/>
            <p:cNvSpPr/>
            <p:nvPr/>
          </p:nvSpPr>
          <p:spPr>
            <a:xfrm>
              <a:off x="4563075" y="2436300"/>
              <a:ext cx="851350" cy="822825"/>
            </a:xfrm>
            <a:custGeom>
              <a:avLst/>
              <a:gdLst/>
              <a:ahLst/>
              <a:cxnLst/>
              <a:rect l="l" t="t" r="r" b="b"/>
              <a:pathLst>
                <a:path w="34054" h="32913" extrusionOk="0">
                  <a:moveTo>
                    <a:pt x="33462" y="0"/>
                  </a:moveTo>
                  <a:cubicBezTo>
                    <a:pt x="33429" y="0"/>
                    <a:pt x="33393" y="26"/>
                    <a:pt x="33356" y="82"/>
                  </a:cubicBezTo>
                  <a:cubicBezTo>
                    <a:pt x="32778" y="951"/>
                    <a:pt x="31620" y="7900"/>
                    <a:pt x="29738" y="12966"/>
                  </a:cubicBezTo>
                  <a:cubicBezTo>
                    <a:pt x="27855" y="18033"/>
                    <a:pt x="24236" y="20205"/>
                    <a:pt x="24960" y="20350"/>
                  </a:cubicBezTo>
                  <a:cubicBezTo>
                    <a:pt x="25684" y="20496"/>
                    <a:pt x="26263" y="22811"/>
                    <a:pt x="26263" y="22811"/>
                  </a:cubicBezTo>
                  <a:lnTo>
                    <a:pt x="1" y="32912"/>
                  </a:lnTo>
                  <a:cubicBezTo>
                    <a:pt x="1470" y="32522"/>
                    <a:pt x="5476" y="31454"/>
                    <a:pt x="9995" y="30231"/>
                  </a:cubicBezTo>
                  <a:lnTo>
                    <a:pt x="27427" y="25220"/>
                  </a:lnTo>
                  <a:lnTo>
                    <a:pt x="29128" y="20884"/>
                  </a:lnTo>
                  <a:cubicBezTo>
                    <a:pt x="30648" y="16375"/>
                    <a:pt x="32775" y="9360"/>
                    <a:pt x="34054" y="4715"/>
                  </a:cubicBezTo>
                  <a:cubicBezTo>
                    <a:pt x="33994" y="3147"/>
                    <a:pt x="33831" y="0"/>
                    <a:pt x="3346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9"/>
            <p:cNvSpPr/>
            <p:nvPr/>
          </p:nvSpPr>
          <p:spPr>
            <a:xfrm>
              <a:off x="4243200" y="3169975"/>
              <a:ext cx="307950" cy="243775"/>
            </a:xfrm>
            <a:custGeom>
              <a:avLst/>
              <a:gdLst/>
              <a:ahLst/>
              <a:cxnLst/>
              <a:rect l="l" t="t" r="r" b="b"/>
              <a:pathLst>
                <a:path w="12318" h="9751" extrusionOk="0">
                  <a:moveTo>
                    <a:pt x="2853" y="0"/>
                  </a:moveTo>
                  <a:cubicBezTo>
                    <a:pt x="2634" y="0"/>
                    <a:pt x="2437" y="147"/>
                    <a:pt x="2379" y="363"/>
                  </a:cubicBezTo>
                  <a:cubicBezTo>
                    <a:pt x="2314" y="602"/>
                    <a:pt x="2437" y="852"/>
                    <a:pt x="2665" y="947"/>
                  </a:cubicBezTo>
                  <a:lnTo>
                    <a:pt x="5522" y="2136"/>
                  </a:lnTo>
                  <a:lnTo>
                    <a:pt x="3463" y="3820"/>
                  </a:lnTo>
                  <a:cubicBezTo>
                    <a:pt x="2878" y="4278"/>
                    <a:pt x="330" y="5806"/>
                    <a:pt x="138" y="6393"/>
                  </a:cubicBezTo>
                  <a:cubicBezTo>
                    <a:pt x="1" y="6814"/>
                    <a:pt x="122" y="6952"/>
                    <a:pt x="349" y="6952"/>
                  </a:cubicBezTo>
                  <a:cubicBezTo>
                    <a:pt x="738" y="6952"/>
                    <a:pt x="1439" y="6545"/>
                    <a:pt x="1678" y="6458"/>
                  </a:cubicBezTo>
                  <a:cubicBezTo>
                    <a:pt x="2507" y="6156"/>
                    <a:pt x="3033" y="5780"/>
                    <a:pt x="4434" y="5238"/>
                  </a:cubicBezTo>
                  <a:lnTo>
                    <a:pt x="4434" y="5238"/>
                  </a:lnTo>
                  <a:cubicBezTo>
                    <a:pt x="4707" y="5607"/>
                    <a:pt x="1543" y="7376"/>
                    <a:pt x="1180" y="7662"/>
                  </a:cubicBezTo>
                  <a:cubicBezTo>
                    <a:pt x="1027" y="7782"/>
                    <a:pt x="783" y="7931"/>
                    <a:pt x="770" y="8154"/>
                  </a:cubicBezTo>
                  <a:cubicBezTo>
                    <a:pt x="755" y="8436"/>
                    <a:pt x="895" y="8535"/>
                    <a:pt x="1103" y="8535"/>
                  </a:cubicBezTo>
                  <a:cubicBezTo>
                    <a:pt x="1546" y="8535"/>
                    <a:pt x="2300" y="8085"/>
                    <a:pt x="2534" y="7987"/>
                  </a:cubicBezTo>
                  <a:cubicBezTo>
                    <a:pt x="3520" y="7572"/>
                    <a:pt x="4489" y="7119"/>
                    <a:pt x="5473" y="6701"/>
                  </a:cubicBezTo>
                  <a:lnTo>
                    <a:pt x="5473" y="6701"/>
                  </a:lnTo>
                  <a:cubicBezTo>
                    <a:pt x="4785" y="7215"/>
                    <a:pt x="3631" y="7796"/>
                    <a:pt x="2943" y="8311"/>
                  </a:cubicBezTo>
                  <a:cubicBezTo>
                    <a:pt x="2655" y="8525"/>
                    <a:pt x="2288" y="8663"/>
                    <a:pt x="2028" y="8923"/>
                  </a:cubicBezTo>
                  <a:cubicBezTo>
                    <a:pt x="1732" y="9232"/>
                    <a:pt x="1895" y="9565"/>
                    <a:pt x="2267" y="9565"/>
                  </a:cubicBezTo>
                  <a:cubicBezTo>
                    <a:pt x="2335" y="9565"/>
                    <a:pt x="2411" y="9554"/>
                    <a:pt x="2492" y="9529"/>
                  </a:cubicBezTo>
                  <a:cubicBezTo>
                    <a:pt x="2979" y="9380"/>
                    <a:pt x="3667" y="8934"/>
                    <a:pt x="4115" y="8693"/>
                  </a:cubicBezTo>
                  <a:cubicBezTo>
                    <a:pt x="4907" y="8263"/>
                    <a:pt x="5344" y="7874"/>
                    <a:pt x="6137" y="7445"/>
                  </a:cubicBezTo>
                  <a:lnTo>
                    <a:pt x="6137" y="7445"/>
                  </a:lnTo>
                  <a:cubicBezTo>
                    <a:pt x="5561" y="7892"/>
                    <a:pt x="5284" y="8221"/>
                    <a:pt x="4705" y="8664"/>
                  </a:cubicBezTo>
                  <a:cubicBezTo>
                    <a:pt x="4481" y="8836"/>
                    <a:pt x="3973" y="9136"/>
                    <a:pt x="3869" y="9409"/>
                  </a:cubicBezTo>
                  <a:cubicBezTo>
                    <a:pt x="3773" y="9657"/>
                    <a:pt x="3845" y="9751"/>
                    <a:pt x="4008" y="9751"/>
                  </a:cubicBezTo>
                  <a:cubicBezTo>
                    <a:pt x="4467" y="9751"/>
                    <a:pt x="5648" y="9002"/>
                    <a:pt x="5823" y="8876"/>
                  </a:cubicBezTo>
                  <a:cubicBezTo>
                    <a:pt x="6640" y="8287"/>
                    <a:pt x="7598" y="7806"/>
                    <a:pt x="8369" y="7181"/>
                  </a:cubicBezTo>
                  <a:cubicBezTo>
                    <a:pt x="8477" y="7095"/>
                    <a:pt x="9605" y="5960"/>
                    <a:pt x="9629" y="5960"/>
                  </a:cubicBezTo>
                  <a:cubicBezTo>
                    <a:pt x="9629" y="5960"/>
                    <a:pt x="9629" y="5960"/>
                    <a:pt x="9629" y="5960"/>
                  </a:cubicBezTo>
                  <a:lnTo>
                    <a:pt x="12318" y="3879"/>
                  </a:lnTo>
                  <a:lnTo>
                    <a:pt x="10717" y="1540"/>
                  </a:lnTo>
                  <a:lnTo>
                    <a:pt x="2920" y="5"/>
                  </a:lnTo>
                  <a:cubicBezTo>
                    <a:pt x="2898" y="2"/>
                    <a:pt x="2875" y="0"/>
                    <a:pt x="28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9"/>
            <p:cNvSpPr/>
            <p:nvPr/>
          </p:nvSpPr>
          <p:spPr>
            <a:xfrm>
              <a:off x="4238950" y="3165975"/>
              <a:ext cx="316700" cy="251575"/>
            </a:xfrm>
            <a:custGeom>
              <a:avLst/>
              <a:gdLst/>
              <a:ahLst/>
              <a:cxnLst/>
              <a:rect l="l" t="t" r="r" b="b"/>
              <a:pathLst>
                <a:path w="12668" h="10063" extrusionOk="0">
                  <a:moveTo>
                    <a:pt x="3025" y="319"/>
                  </a:moveTo>
                  <a:cubicBezTo>
                    <a:pt x="3036" y="319"/>
                    <a:pt x="3048" y="319"/>
                    <a:pt x="3059" y="320"/>
                  </a:cubicBezTo>
                  <a:lnTo>
                    <a:pt x="10791" y="1842"/>
                  </a:lnTo>
                  <a:lnTo>
                    <a:pt x="12271" y="4004"/>
                  </a:lnTo>
                  <a:lnTo>
                    <a:pt x="9702" y="5996"/>
                  </a:lnTo>
                  <a:lnTo>
                    <a:pt x="9708" y="6003"/>
                  </a:lnTo>
                  <a:cubicBezTo>
                    <a:pt x="9598" y="6083"/>
                    <a:pt x="9412" y="6267"/>
                    <a:pt x="9046" y="6628"/>
                  </a:cubicBezTo>
                  <a:cubicBezTo>
                    <a:pt x="8795" y="6875"/>
                    <a:pt x="8484" y="7182"/>
                    <a:pt x="8439" y="7219"/>
                  </a:cubicBezTo>
                  <a:cubicBezTo>
                    <a:pt x="8007" y="7569"/>
                    <a:pt x="7501" y="7882"/>
                    <a:pt x="7013" y="8184"/>
                  </a:cubicBezTo>
                  <a:cubicBezTo>
                    <a:pt x="6641" y="8415"/>
                    <a:pt x="6255" y="8651"/>
                    <a:pt x="5901" y="8908"/>
                  </a:cubicBezTo>
                  <a:cubicBezTo>
                    <a:pt x="5517" y="9183"/>
                    <a:pt x="4462" y="9773"/>
                    <a:pt x="4194" y="9773"/>
                  </a:cubicBezTo>
                  <a:cubicBezTo>
                    <a:pt x="4179" y="9773"/>
                    <a:pt x="4167" y="9771"/>
                    <a:pt x="4157" y="9768"/>
                  </a:cubicBezTo>
                  <a:cubicBezTo>
                    <a:pt x="4157" y="9767"/>
                    <a:pt x="4147" y="9730"/>
                    <a:pt x="4188" y="9627"/>
                  </a:cubicBezTo>
                  <a:cubicBezTo>
                    <a:pt x="4252" y="9458"/>
                    <a:pt x="4574" y="9232"/>
                    <a:pt x="4787" y="9084"/>
                  </a:cubicBezTo>
                  <a:cubicBezTo>
                    <a:pt x="4858" y="9035"/>
                    <a:pt x="4921" y="8990"/>
                    <a:pt x="4972" y="8951"/>
                  </a:cubicBezTo>
                  <a:cubicBezTo>
                    <a:pt x="5271" y="8722"/>
                    <a:pt x="5494" y="8519"/>
                    <a:pt x="5709" y="8324"/>
                  </a:cubicBezTo>
                  <a:cubicBezTo>
                    <a:pt x="5915" y="8138"/>
                    <a:pt x="6126" y="7947"/>
                    <a:pt x="6404" y="7731"/>
                  </a:cubicBezTo>
                  <a:cubicBezTo>
                    <a:pt x="6522" y="7638"/>
                    <a:pt x="6458" y="7447"/>
                    <a:pt x="6307" y="7447"/>
                  </a:cubicBezTo>
                  <a:cubicBezTo>
                    <a:pt x="6280" y="7447"/>
                    <a:pt x="6253" y="7454"/>
                    <a:pt x="6231" y="7466"/>
                  </a:cubicBezTo>
                  <a:cubicBezTo>
                    <a:pt x="5829" y="7684"/>
                    <a:pt x="5514" y="7894"/>
                    <a:pt x="5209" y="8097"/>
                  </a:cubicBezTo>
                  <a:cubicBezTo>
                    <a:pt x="4909" y="8295"/>
                    <a:pt x="4599" y="8502"/>
                    <a:pt x="4208" y="8713"/>
                  </a:cubicBezTo>
                  <a:cubicBezTo>
                    <a:pt x="4089" y="8778"/>
                    <a:pt x="3953" y="8857"/>
                    <a:pt x="3807" y="8941"/>
                  </a:cubicBezTo>
                  <a:cubicBezTo>
                    <a:pt x="3408" y="9171"/>
                    <a:pt x="2956" y="9434"/>
                    <a:pt x="2615" y="9537"/>
                  </a:cubicBezTo>
                  <a:cubicBezTo>
                    <a:pt x="2548" y="9558"/>
                    <a:pt x="2488" y="9567"/>
                    <a:pt x="2436" y="9567"/>
                  </a:cubicBezTo>
                  <a:cubicBezTo>
                    <a:pt x="2328" y="9567"/>
                    <a:pt x="2254" y="9528"/>
                    <a:pt x="2222" y="9478"/>
                  </a:cubicBezTo>
                  <a:cubicBezTo>
                    <a:pt x="2179" y="9406"/>
                    <a:pt x="2212" y="9297"/>
                    <a:pt x="2310" y="9195"/>
                  </a:cubicBezTo>
                  <a:cubicBezTo>
                    <a:pt x="2450" y="9054"/>
                    <a:pt x="2630" y="8951"/>
                    <a:pt x="2820" y="8840"/>
                  </a:cubicBezTo>
                  <a:cubicBezTo>
                    <a:pt x="2951" y="8767"/>
                    <a:pt x="3085" y="8688"/>
                    <a:pt x="3207" y="8598"/>
                  </a:cubicBezTo>
                  <a:cubicBezTo>
                    <a:pt x="3545" y="8346"/>
                    <a:pt x="4010" y="8070"/>
                    <a:pt x="4460" y="7802"/>
                  </a:cubicBezTo>
                  <a:cubicBezTo>
                    <a:pt x="4915" y="7531"/>
                    <a:pt x="5387" y="7249"/>
                    <a:pt x="5738" y="6988"/>
                  </a:cubicBezTo>
                  <a:cubicBezTo>
                    <a:pt x="5803" y="6941"/>
                    <a:pt x="5821" y="6852"/>
                    <a:pt x="5782" y="6783"/>
                  </a:cubicBezTo>
                  <a:cubicBezTo>
                    <a:pt x="5751" y="6731"/>
                    <a:pt x="5698" y="6702"/>
                    <a:pt x="5642" y="6702"/>
                  </a:cubicBezTo>
                  <a:cubicBezTo>
                    <a:pt x="5622" y="6702"/>
                    <a:pt x="5601" y="6706"/>
                    <a:pt x="5581" y="6714"/>
                  </a:cubicBezTo>
                  <a:cubicBezTo>
                    <a:pt x="5112" y="6914"/>
                    <a:pt x="4645" y="7121"/>
                    <a:pt x="4179" y="7329"/>
                  </a:cubicBezTo>
                  <a:cubicBezTo>
                    <a:pt x="3668" y="7557"/>
                    <a:pt x="3157" y="7783"/>
                    <a:pt x="2641" y="8000"/>
                  </a:cubicBezTo>
                  <a:cubicBezTo>
                    <a:pt x="2586" y="8024"/>
                    <a:pt x="2501" y="8067"/>
                    <a:pt x="2399" y="8118"/>
                  </a:cubicBezTo>
                  <a:cubicBezTo>
                    <a:pt x="2156" y="8242"/>
                    <a:pt x="1573" y="8539"/>
                    <a:pt x="1275" y="8539"/>
                  </a:cubicBezTo>
                  <a:cubicBezTo>
                    <a:pt x="1224" y="8539"/>
                    <a:pt x="1181" y="8530"/>
                    <a:pt x="1149" y="8510"/>
                  </a:cubicBezTo>
                  <a:cubicBezTo>
                    <a:pt x="1111" y="8484"/>
                    <a:pt x="1093" y="8422"/>
                    <a:pt x="1098" y="8322"/>
                  </a:cubicBezTo>
                  <a:cubicBezTo>
                    <a:pt x="1105" y="8204"/>
                    <a:pt x="1256" y="8091"/>
                    <a:pt x="1377" y="8000"/>
                  </a:cubicBezTo>
                  <a:lnTo>
                    <a:pt x="1448" y="7947"/>
                  </a:lnTo>
                  <a:cubicBezTo>
                    <a:pt x="1533" y="7881"/>
                    <a:pt x="1817" y="7705"/>
                    <a:pt x="2145" y="7502"/>
                  </a:cubicBezTo>
                  <a:cubicBezTo>
                    <a:pt x="3796" y="6484"/>
                    <a:pt x="4705" y="5864"/>
                    <a:pt x="4773" y="5504"/>
                  </a:cubicBezTo>
                  <a:cubicBezTo>
                    <a:pt x="4789" y="5434"/>
                    <a:pt x="4774" y="5361"/>
                    <a:pt x="4731" y="5304"/>
                  </a:cubicBezTo>
                  <a:cubicBezTo>
                    <a:pt x="4700" y="5263"/>
                    <a:pt x="4652" y="5240"/>
                    <a:pt x="4603" y="5240"/>
                  </a:cubicBezTo>
                  <a:cubicBezTo>
                    <a:pt x="4584" y="5240"/>
                    <a:pt x="4565" y="5243"/>
                    <a:pt x="4547" y="5250"/>
                  </a:cubicBezTo>
                  <a:cubicBezTo>
                    <a:pt x="3784" y="5545"/>
                    <a:pt x="3284" y="5788"/>
                    <a:pt x="2845" y="6002"/>
                  </a:cubicBezTo>
                  <a:cubicBezTo>
                    <a:pt x="2480" y="6179"/>
                    <a:pt x="2166" y="6333"/>
                    <a:pt x="1794" y="6469"/>
                  </a:cubicBezTo>
                  <a:cubicBezTo>
                    <a:pt x="1723" y="6494"/>
                    <a:pt x="1615" y="6545"/>
                    <a:pt x="1488" y="6607"/>
                  </a:cubicBezTo>
                  <a:cubicBezTo>
                    <a:pt x="1292" y="6699"/>
                    <a:pt x="758" y="6960"/>
                    <a:pt x="521" y="6960"/>
                  </a:cubicBezTo>
                  <a:cubicBezTo>
                    <a:pt x="480" y="6960"/>
                    <a:pt x="448" y="6952"/>
                    <a:pt x="429" y="6934"/>
                  </a:cubicBezTo>
                  <a:cubicBezTo>
                    <a:pt x="407" y="6916"/>
                    <a:pt x="386" y="6824"/>
                    <a:pt x="458" y="6602"/>
                  </a:cubicBezTo>
                  <a:cubicBezTo>
                    <a:pt x="579" y="6229"/>
                    <a:pt x="2077" y="5229"/>
                    <a:pt x="2882" y="4691"/>
                  </a:cubicBezTo>
                  <a:cubicBezTo>
                    <a:pt x="3248" y="4445"/>
                    <a:pt x="3564" y="4234"/>
                    <a:pt x="3734" y="4102"/>
                  </a:cubicBezTo>
                  <a:lnTo>
                    <a:pt x="5790" y="2419"/>
                  </a:lnTo>
                  <a:cubicBezTo>
                    <a:pt x="5884" y="2343"/>
                    <a:pt x="5861" y="2195"/>
                    <a:pt x="5752" y="2149"/>
                  </a:cubicBezTo>
                  <a:lnTo>
                    <a:pt x="2896" y="961"/>
                  </a:lnTo>
                  <a:cubicBezTo>
                    <a:pt x="2765" y="905"/>
                    <a:pt x="2683" y="775"/>
                    <a:pt x="2691" y="633"/>
                  </a:cubicBezTo>
                  <a:cubicBezTo>
                    <a:pt x="2696" y="539"/>
                    <a:pt x="2739" y="454"/>
                    <a:pt x="2811" y="395"/>
                  </a:cubicBezTo>
                  <a:cubicBezTo>
                    <a:pt x="2872" y="345"/>
                    <a:pt x="2947" y="319"/>
                    <a:pt x="3025" y="319"/>
                  </a:cubicBezTo>
                  <a:close/>
                  <a:moveTo>
                    <a:pt x="3023" y="1"/>
                  </a:moveTo>
                  <a:cubicBezTo>
                    <a:pt x="2733" y="1"/>
                    <a:pt x="2472" y="196"/>
                    <a:pt x="2394" y="482"/>
                  </a:cubicBezTo>
                  <a:cubicBezTo>
                    <a:pt x="2310" y="798"/>
                    <a:pt x="2471" y="1128"/>
                    <a:pt x="2774" y="1254"/>
                  </a:cubicBezTo>
                  <a:lnTo>
                    <a:pt x="5384" y="2341"/>
                  </a:lnTo>
                  <a:lnTo>
                    <a:pt x="3535" y="3855"/>
                  </a:lnTo>
                  <a:cubicBezTo>
                    <a:pt x="3378" y="3977"/>
                    <a:pt x="3066" y="4186"/>
                    <a:pt x="2705" y="4426"/>
                  </a:cubicBezTo>
                  <a:cubicBezTo>
                    <a:pt x="1396" y="5301"/>
                    <a:pt x="299" y="6062"/>
                    <a:pt x="156" y="6505"/>
                  </a:cubicBezTo>
                  <a:cubicBezTo>
                    <a:pt x="117" y="6622"/>
                    <a:pt x="0" y="6983"/>
                    <a:pt x="218" y="7173"/>
                  </a:cubicBezTo>
                  <a:cubicBezTo>
                    <a:pt x="297" y="7242"/>
                    <a:pt x="398" y="7272"/>
                    <a:pt x="517" y="7272"/>
                  </a:cubicBezTo>
                  <a:cubicBezTo>
                    <a:pt x="803" y="7272"/>
                    <a:pt x="1193" y="7100"/>
                    <a:pt x="1625" y="6893"/>
                  </a:cubicBezTo>
                  <a:cubicBezTo>
                    <a:pt x="1741" y="6837"/>
                    <a:pt x="1838" y="6790"/>
                    <a:pt x="1903" y="6768"/>
                  </a:cubicBezTo>
                  <a:cubicBezTo>
                    <a:pt x="2291" y="6626"/>
                    <a:pt x="2612" y="6469"/>
                    <a:pt x="2983" y="6288"/>
                  </a:cubicBezTo>
                  <a:cubicBezTo>
                    <a:pt x="3327" y="6120"/>
                    <a:pt x="3708" y="5935"/>
                    <a:pt x="4223" y="5721"/>
                  </a:cubicBezTo>
                  <a:lnTo>
                    <a:pt x="4223" y="5721"/>
                  </a:lnTo>
                  <a:cubicBezTo>
                    <a:pt x="3708" y="6165"/>
                    <a:pt x="2501" y="6911"/>
                    <a:pt x="1978" y="7233"/>
                  </a:cubicBezTo>
                  <a:cubicBezTo>
                    <a:pt x="1614" y="7457"/>
                    <a:pt x="1350" y="7619"/>
                    <a:pt x="1251" y="7696"/>
                  </a:cubicBezTo>
                  <a:lnTo>
                    <a:pt x="1188" y="7746"/>
                  </a:lnTo>
                  <a:cubicBezTo>
                    <a:pt x="1022" y="7871"/>
                    <a:pt x="795" y="8039"/>
                    <a:pt x="781" y="8306"/>
                  </a:cubicBezTo>
                  <a:cubicBezTo>
                    <a:pt x="766" y="8580"/>
                    <a:pt x="879" y="8713"/>
                    <a:pt x="975" y="8777"/>
                  </a:cubicBezTo>
                  <a:cubicBezTo>
                    <a:pt x="1058" y="8831"/>
                    <a:pt x="1159" y="8854"/>
                    <a:pt x="1272" y="8854"/>
                  </a:cubicBezTo>
                  <a:cubicBezTo>
                    <a:pt x="1618" y="8854"/>
                    <a:pt x="2083" y="8636"/>
                    <a:pt x="2541" y="8402"/>
                  </a:cubicBezTo>
                  <a:cubicBezTo>
                    <a:pt x="2636" y="8354"/>
                    <a:pt x="2713" y="8315"/>
                    <a:pt x="2764" y="8293"/>
                  </a:cubicBezTo>
                  <a:cubicBezTo>
                    <a:pt x="3076" y="8162"/>
                    <a:pt x="3386" y="8027"/>
                    <a:pt x="3696" y="7890"/>
                  </a:cubicBezTo>
                  <a:lnTo>
                    <a:pt x="3696" y="7890"/>
                  </a:lnTo>
                  <a:cubicBezTo>
                    <a:pt x="3447" y="8044"/>
                    <a:pt x="3215" y="8197"/>
                    <a:pt x="3018" y="8342"/>
                  </a:cubicBezTo>
                  <a:cubicBezTo>
                    <a:pt x="2907" y="8425"/>
                    <a:pt x="2785" y="8494"/>
                    <a:pt x="2662" y="8566"/>
                  </a:cubicBezTo>
                  <a:cubicBezTo>
                    <a:pt x="2463" y="8681"/>
                    <a:pt x="2256" y="8801"/>
                    <a:pt x="2082" y="8974"/>
                  </a:cubicBezTo>
                  <a:cubicBezTo>
                    <a:pt x="1838" y="9229"/>
                    <a:pt x="1855" y="9488"/>
                    <a:pt x="1952" y="9645"/>
                  </a:cubicBezTo>
                  <a:cubicBezTo>
                    <a:pt x="2048" y="9801"/>
                    <a:pt x="2225" y="9884"/>
                    <a:pt x="2437" y="9884"/>
                  </a:cubicBezTo>
                  <a:cubicBezTo>
                    <a:pt x="2522" y="9884"/>
                    <a:pt x="2613" y="9870"/>
                    <a:pt x="2707" y="9842"/>
                  </a:cubicBezTo>
                  <a:cubicBezTo>
                    <a:pt x="3083" y="9727"/>
                    <a:pt x="3552" y="9455"/>
                    <a:pt x="3967" y="9215"/>
                  </a:cubicBezTo>
                  <a:cubicBezTo>
                    <a:pt x="4108" y="9133"/>
                    <a:pt x="4243" y="9056"/>
                    <a:pt x="4360" y="8992"/>
                  </a:cubicBezTo>
                  <a:cubicBezTo>
                    <a:pt x="4371" y="8986"/>
                    <a:pt x="4384" y="8980"/>
                    <a:pt x="4396" y="8972"/>
                  </a:cubicBezTo>
                  <a:lnTo>
                    <a:pt x="4396" y="8972"/>
                  </a:lnTo>
                  <a:cubicBezTo>
                    <a:pt x="4178" y="9133"/>
                    <a:pt x="3965" y="9317"/>
                    <a:pt x="3891" y="9513"/>
                  </a:cubicBezTo>
                  <a:cubicBezTo>
                    <a:pt x="3803" y="9739"/>
                    <a:pt x="3823" y="9905"/>
                    <a:pt x="3950" y="10002"/>
                  </a:cubicBezTo>
                  <a:cubicBezTo>
                    <a:pt x="4005" y="10044"/>
                    <a:pt x="4079" y="10063"/>
                    <a:pt x="4168" y="10063"/>
                  </a:cubicBezTo>
                  <a:cubicBezTo>
                    <a:pt x="4782" y="10063"/>
                    <a:pt x="6072" y="9175"/>
                    <a:pt x="6087" y="9165"/>
                  </a:cubicBezTo>
                  <a:cubicBezTo>
                    <a:pt x="6433" y="8916"/>
                    <a:pt x="6812" y="8681"/>
                    <a:pt x="7180" y="8454"/>
                  </a:cubicBezTo>
                  <a:cubicBezTo>
                    <a:pt x="7678" y="8147"/>
                    <a:pt x="8192" y="7829"/>
                    <a:pt x="8640" y="7466"/>
                  </a:cubicBezTo>
                  <a:cubicBezTo>
                    <a:pt x="8695" y="7421"/>
                    <a:pt x="8915" y="7205"/>
                    <a:pt x="9271" y="6853"/>
                  </a:cubicBezTo>
                  <a:cubicBezTo>
                    <a:pt x="9517" y="6609"/>
                    <a:pt x="9822" y="6308"/>
                    <a:pt x="9885" y="6255"/>
                  </a:cubicBezTo>
                  <a:cubicBezTo>
                    <a:pt x="9888" y="6252"/>
                    <a:pt x="9893" y="6250"/>
                    <a:pt x="9897" y="6246"/>
                  </a:cubicBezTo>
                  <a:lnTo>
                    <a:pt x="12585" y="4165"/>
                  </a:lnTo>
                  <a:cubicBezTo>
                    <a:pt x="12652" y="4112"/>
                    <a:pt x="12667" y="4018"/>
                    <a:pt x="12619" y="3949"/>
                  </a:cubicBezTo>
                  <a:lnTo>
                    <a:pt x="11018" y="1609"/>
                  </a:lnTo>
                  <a:cubicBezTo>
                    <a:pt x="10994" y="1575"/>
                    <a:pt x="10958" y="1551"/>
                    <a:pt x="10918" y="1544"/>
                  </a:cubicBezTo>
                  <a:lnTo>
                    <a:pt x="3110" y="7"/>
                  </a:lnTo>
                  <a:cubicBezTo>
                    <a:pt x="3081" y="3"/>
                    <a:pt x="3052" y="1"/>
                    <a:pt x="3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9"/>
            <p:cNvSpPr/>
            <p:nvPr/>
          </p:nvSpPr>
          <p:spPr>
            <a:xfrm>
              <a:off x="4975325" y="2276375"/>
              <a:ext cx="114900" cy="163600"/>
            </a:xfrm>
            <a:custGeom>
              <a:avLst/>
              <a:gdLst/>
              <a:ahLst/>
              <a:cxnLst/>
              <a:rect l="l" t="t" r="r" b="b"/>
              <a:pathLst>
                <a:path w="4596" h="6544" extrusionOk="0">
                  <a:moveTo>
                    <a:pt x="180" y="0"/>
                  </a:moveTo>
                  <a:cubicBezTo>
                    <a:pt x="150" y="0"/>
                    <a:pt x="119" y="9"/>
                    <a:pt x="92" y="28"/>
                  </a:cubicBezTo>
                  <a:cubicBezTo>
                    <a:pt x="21" y="76"/>
                    <a:pt x="1" y="172"/>
                    <a:pt x="47" y="244"/>
                  </a:cubicBezTo>
                  <a:lnTo>
                    <a:pt x="4283" y="6475"/>
                  </a:lnTo>
                  <a:cubicBezTo>
                    <a:pt x="4313" y="6517"/>
                    <a:pt x="4363" y="6544"/>
                    <a:pt x="4415" y="6544"/>
                  </a:cubicBezTo>
                  <a:cubicBezTo>
                    <a:pt x="4447" y="6544"/>
                    <a:pt x="4479" y="6535"/>
                    <a:pt x="4505" y="6516"/>
                  </a:cubicBezTo>
                  <a:cubicBezTo>
                    <a:pt x="4577" y="6468"/>
                    <a:pt x="4596" y="6368"/>
                    <a:pt x="4547" y="6296"/>
                  </a:cubicBezTo>
                  <a:lnTo>
                    <a:pt x="309" y="66"/>
                  </a:lnTo>
                  <a:cubicBezTo>
                    <a:pt x="279" y="23"/>
                    <a:pt x="230"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9"/>
            <p:cNvSpPr/>
            <p:nvPr/>
          </p:nvSpPr>
          <p:spPr>
            <a:xfrm>
              <a:off x="4952225" y="2327775"/>
              <a:ext cx="127925" cy="107075"/>
            </a:xfrm>
            <a:custGeom>
              <a:avLst/>
              <a:gdLst/>
              <a:ahLst/>
              <a:cxnLst/>
              <a:rect l="l" t="t" r="r" b="b"/>
              <a:pathLst>
                <a:path w="5117" h="4283" extrusionOk="0">
                  <a:moveTo>
                    <a:pt x="179" y="1"/>
                  </a:moveTo>
                  <a:cubicBezTo>
                    <a:pt x="134" y="1"/>
                    <a:pt x="88" y="20"/>
                    <a:pt x="57" y="57"/>
                  </a:cubicBezTo>
                  <a:cubicBezTo>
                    <a:pt x="1" y="124"/>
                    <a:pt x="10" y="223"/>
                    <a:pt x="74" y="280"/>
                  </a:cubicBezTo>
                  <a:lnTo>
                    <a:pt x="4799" y="4246"/>
                  </a:lnTo>
                  <a:cubicBezTo>
                    <a:pt x="4827" y="4270"/>
                    <a:pt x="4863" y="4282"/>
                    <a:pt x="4901" y="4282"/>
                  </a:cubicBezTo>
                  <a:cubicBezTo>
                    <a:pt x="5049" y="4282"/>
                    <a:pt x="5116" y="4098"/>
                    <a:pt x="5003" y="4002"/>
                  </a:cubicBezTo>
                  <a:lnTo>
                    <a:pt x="280" y="37"/>
                  </a:lnTo>
                  <a:cubicBezTo>
                    <a:pt x="250" y="12"/>
                    <a:pt x="21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9"/>
            <p:cNvSpPr/>
            <p:nvPr/>
          </p:nvSpPr>
          <p:spPr>
            <a:xfrm>
              <a:off x="4643575" y="4621350"/>
              <a:ext cx="448425" cy="199375"/>
            </a:xfrm>
            <a:custGeom>
              <a:avLst/>
              <a:gdLst/>
              <a:ahLst/>
              <a:cxnLst/>
              <a:rect l="l" t="t" r="r" b="b"/>
              <a:pathLst>
                <a:path w="17937" h="7975" extrusionOk="0">
                  <a:moveTo>
                    <a:pt x="15972" y="0"/>
                  </a:moveTo>
                  <a:lnTo>
                    <a:pt x="10226" y="414"/>
                  </a:lnTo>
                  <a:lnTo>
                    <a:pt x="9800" y="868"/>
                  </a:lnTo>
                  <a:lnTo>
                    <a:pt x="6808" y="4059"/>
                  </a:lnTo>
                  <a:cubicBezTo>
                    <a:pt x="6808" y="4059"/>
                    <a:pt x="79" y="6494"/>
                    <a:pt x="24" y="7431"/>
                  </a:cubicBezTo>
                  <a:cubicBezTo>
                    <a:pt x="0" y="7845"/>
                    <a:pt x="1394" y="7974"/>
                    <a:pt x="3149" y="7974"/>
                  </a:cubicBezTo>
                  <a:cubicBezTo>
                    <a:pt x="5377" y="7974"/>
                    <a:pt x="8189" y="7765"/>
                    <a:pt x="9424" y="7661"/>
                  </a:cubicBezTo>
                  <a:cubicBezTo>
                    <a:pt x="11631" y="7475"/>
                    <a:pt x="14260" y="5430"/>
                    <a:pt x="14260" y="5430"/>
                  </a:cubicBezTo>
                  <a:cubicBezTo>
                    <a:pt x="14260" y="5430"/>
                    <a:pt x="14520" y="5475"/>
                    <a:pt x="14893" y="5475"/>
                  </a:cubicBezTo>
                  <a:cubicBezTo>
                    <a:pt x="15745" y="5475"/>
                    <a:pt x="17191" y="5245"/>
                    <a:pt x="17497" y="3735"/>
                  </a:cubicBezTo>
                  <a:cubicBezTo>
                    <a:pt x="17936" y="1563"/>
                    <a:pt x="15972" y="0"/>
                    <a:pt x="15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9"/>
            <p:cNvSpPr/>
            <p:nvPr/>
          </p:nvSpPr>
          <p:spPr>
            <a:xfrm>
              <a:off x="4636025" y="4613375"/>
              <a:ext cx="464575" cy="215300"/>
            </a:xfrm>
            <a:custGeom>
              <a:avLst/>
              <a:gdLst/>
              <a:ahLst/>
              <a:cxnLst/>
              <a:rect l="l" t="t" r="r" b="b"/>
              <a:pathLst>
                <a:path w="18583" h="8612" extrusionOk="0">
                  <a:moveTo>
                    <a:pt x="16164" y="645"/>
                  </a:moveTo>
                  <a:cubicBezTo>
                    <a:pt x="16526" y="972"/>
                    <a:pt x="17831" y="2290"/>
                    <a:pt x="17488" y="3990"/>
                  </a:cubicBezTo>
                  <a:cubicBezTo>
                    <a:pt x="17228" y="5275"/>
                    <a:pt x="15984" y="5479"/>
                    <a:pt x="15219" y="5479"/>
                  </a:cubicBezTo>
                  <a:cubicBezTo>
                    <a:pt x="14888" y="5479"/>
                    <a:pt x="14647" y="5441"/>
                    <a:pt x="14616" y="5436"/>
                  </a:cubicBezTo>
                  <a:cubicBezTo>
                    <a:pt x="14598" y="5433"/>
                    <a:pt x="14580" y="5431"/>
                    <a:pt x="14562" y="5431"/>
                  </a:cubicBezTo>
                  <a:cubicBezTo>
                    <a:pt x="14492" y="5431"/>
                    <a:pt x="14424" y="5454"/>
                    <a:pt x="14368" y="5498"/>
                  </a:cubicBezTo>
                  <a:cubicBezTo>
                    <a:pt x="14342" y="5518"/>
                    <a:pt x="11786" y="7487"/>
                    <a:pt x="9700" y="7664"/>
                  </a:cubicBezTo>
                  <a:cubicBezTo>
                    <a:pt x="7099" y="7882"/>
                    <a:pt x="5006" y="7974"/>
                    <a:pt x="3484" y="7974"/>
                  </a:cubicBezTo>
                  <a:cubicBezTo>
                    <a:pt x="1925" y="7974"/>
                    <a:pt x="966" y="7878"/>
                    <a:pt x="678" y="7721"/>
                  </a:cubicBezTo>
                  <a:cubicBezTo>
                    <a:pt x="1101" y="7147"/>
                    <a:pt x="4326" y="5722"/>
                    <a:pt x="7219" y="4675"/>
                  </a:cubicBezTo>
                  <a:cubicBezTo>
                    <a:pt x="7266" y="4659"/>
                    <a:pt x="7308" y="4630"/>
                    <a:pt x="7343" y="4594"/>
                  </a:cubicBezTo>
                  <a:lnTo>
                    <a:pt x="10675" y="1041"/>
                  </a:lnTo>
                  <a:lnTo>
                    <a:pt x="16164" y="645"/>
                  </a:lnTo>
                  <a:close/>
                  <a:moveTo>
                    <a:pt x="16274" y="1"/>
                  </a:moveTo>
                  <a:cubicBezTo>
                    <a:pt x="16266" y="1"/>
                    <a:pt x="16258" y="1"/>
                    <a:pt x="16250" y="2"/>
                  </a:cubicBezTo>
                  <a:lnTo>
                    <a:pt x="10504" y="416"/>
                  </a:lnTo>
                  <a:cubicBezTo>
                    <a:pt x="10424" y="423"/>
                    <a:pt x="10350" y="457"/>
                    <a:pt x="10296" y="516"/>
                  </a:cubicBezTo>
                  <a:lnTo>
                    <a:pt x="6931" y="4104"/>
                  </a:lnTo>
                  <a:cubicBezTo>
                    <a:pt x="4337" y="5046"/>
                    <a:pt x="67" y="6742"/>
                    <a:pt x="10" y="7733"/>
                  </a:cubicBezTo>
                  <a:cubicBezTo>
                    <a:pt x="1" y="7879"/>
                    <a:pt x="59" y="8021"/>
                    <a:pt x="174" y="8132"/>
                  </a:cubicBezTo>
                  <a:cubicBezTo>
                    <a:pt x="540" y="8491"/>
                    <a:pt x="1911" y="8611"/>
                    <a:pt x="3597" y="8611"/>
                  </a:cubicBezTo>
                  <a:cubicBezTo>
                    <a:pt x="5582" y="8611"/>
                    <a:pt x="8005" y="8445"/>
                    <a:pt x="9753" y="8295"/>
                  </a:cubicBezTo>
                  <a:cubicBezTo>
                    <a:pt x="11796" y="8123"/>
                    <a:pt x="14114" y="6479"/>
                    <a:pt x="14648" y="6082"/>
                  </a:cubicBezTo>
                  <a:cubicBezTo>
                    <a:pt x="14818" y="6104"/>
                    <a:pt x="15009" y="6118"/>
                    <a:pt x="15210" y="6118"/>
                  </a:cubicBezTo>
                  <a:cubicBezTo>
                    <a:pt x="16325" y="6118"/>
                    <a:pt x="17789" y="5703"/>
                    <a:pt x="18110" y="4116"/>
                  </a:cubicBezTo>
                  <a:cubicBezTo>
                    <a:pt x="18582" y="1782"/>
                    <a:pt x="16557" y="139"/>
                    <a:pt x="16471" y="70"/>
                  </a:cubicBezTo>
                  <a:cubicBezTo>
                    <a:pt x="16415" y="25"/>
                    <a:pt x="16346" y="1"/>
                    <a:pt x="162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9"/>
            <p:cNvSpPr/>
            <p:nvPr/>
          </p:nvSpPr>
          <p:spPr>
            <a:xfrm>
              <a:off x="6277725" y="4604000"/>
              <a:ext cx="309350" cy="299825"/>
            </a:xfrm>
            <a:custGeom>
              <a:avLst/>
              <a:gdLst/>
              <a:ahLst/>
              <a:cxnLst/>
              <a:rect l="l" t="t" r="r" b="b"/>
              <a:pathLst>
                <a:path w="12374" h="11993" extrusionOk="0">
                  <a:moveTo>
                    <a:pt x="10363" y="1"/>
                  </a:moveTo>
                  <a:lnTo>
                    <a:pt x="5565" y="1216"/>
                  </a:lnTo>
                  <a:cubicBezTo>
                    <a:pt x="5565" y="1216"/>
                    <a:pt x="4098" y="4322"/>
                    <a:pt x="3327" y="6788"/>
                  </a:cubicBezTo>
                  <a:cubicBezTo>
                    <a:pt x="2557" y="9254"/>
                    <a:pt x="1" y="10047"/>
                    <a:pt x="1180" y="11370"/>
                  </a:cubicBezTo>
                  <a:cubicBezTo>
                    <a:pt x="1548" y="11784"/>
                    <a:pt x="2081" y="11992"/>
                    <a:pt x="2712" y="11992"/>
                  </a:cubicBezTo>
                  <a:cubicBezTo>
                    <a:pt x="4102" y="11992"/>
                    <a:pt x="5967" y="10981"/>
                    <a:pt x="7597" y="8918"/>
                  </a:cubicBezTo>
                  <a:cubicBezTo>
                    <a:pt x="9967" y="5917"/>
                    <a:pt x="12229" y="4792"/>
                    <a:pt x="12302" y="3541"/>
                  </a:cubicBezTo>
                  <a:cubicBezTo>
                    <a:pt x="12374" y="2290"/>
                    <a:pt x="10363" y="1"/>
                    <a:pt x="10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9"/>
            <p:cNvSpPr/>
            <p:nvPr/>
          </p:nvSpPr>
          <p:spPr>
            <a:xfrm>
              <a:off x="6280000" y="4596075"/>
              <a:ext cx="315150" cy="315700"/>
            </a:xfrm>
            <a:custGeom>
              <a:avLst/>
              <a:gdLst/>
              <a:ahLst/>
              <a:cxnLst/>
              <a:rect l="l" t="t" r="r" b="b"/>
              <a:pathLst>
                <a:path w="12606" h="12628" extrusionOk="0">
                  <a:moveTo>
                    <a:pt x="10159" y="674"/>
                  </a:moveTo>
                  <a:cubicBezTo>
                    <a:pt x="10756" y="1386"/>
                    <a:pt x="11943" y="2986"/>
                    <a:pt x="11893" y="3841"/>
                  </a:cubicBezTo>
                  <a:cubicBezTo>
                    <a:pt x="11861" y="4399"/>
                    <a:pt x="11181" y="5030"/>
                    <a:pt x="10242" y="5901"/>
                  </a:cubicBezTo>
                  <a:cubicBezTo>
                    <a:pt x="9396" y="6687"/>
                    <a:pt x="8343" y="7664"/>
                    <a:pt x="7257" y="9037"/>
                  </a:cubicBezTo>
                  <a:cubicBezTo>
                    <a:pt x="5852" y="10817"/>
                    <a:pt x="4104" y="11949"/>
                    <a:pt x="2698" y="11991"/>
                  </a:cubicBezTo>
                  <a:cubicBezTo>
                    <a:pt x="2684" y="11991"/>
                    <a:pt x="2669" y="11991"/>
                    <a:pt x="2655" y="11991"/>
                  </a:cubicBezTo>
                  <a:cubicBezTo>
                    <a:pt x="2083" y="11991"/>
                    <a:pt x="1634" y="11822"/>
                    <a:pt x="1325" y="11476"/>
                  </a:cubicBezTo>
                  <a:cubicBezTo>
                    <a:pt x="898" y="10996"/>
                    <a:pt x="1064" y="10709"/>
                    <a:pt x="1895" y="9780"/>
                  </a:cubicBezTo>
                  <a:cubicBezTo>
                    <a:pt x="2468" y="9142"/>
                    <a:pt x="3181" y="8346"/>
                    <a:pt x="3540" y="7200"/>
                  </a:cubicBezTo>
                  <a:cubicBezTo>
                    <a:pt x="4203" y="5072"/>
                    <a:pt x="5410" y="2425"/>
                    <a:pt x="5698" y="1803"/>
                  </a:cubicBezTo>
                  <a:lnTo>
                    <a:pt x="10159" y="674"/>
                  </a:lnTo>
                  <a:close/>
                  <a:moveTo>
                    <a:pt x="10272" y="0"/>
                  </a:moveTo>
                  <a:cubicBezTo>
                    <a:pt x="10246" y="0"/>
                    <a:pt x="10219" y="4"/>
                    <a:pt x="10193" y="10"/>
                  </a:cubicBezTo>
                  <a:lnTo>
                    <a:pt x="5396" y="1225"/>
                  </a:lnTo>
                  <a:cubicBezTo>
                    <a:pt x="5305" y="1248"/>
                    <a:pt x="5228" y="1311"/>
                    <a:pt x="5187" y="1397"/>
                  </a:cubicBezTo>
                  <a:cubicBezTo>
                    <a:pt x="5172" y="1428"/>
                    <a:pt x="3702" y="4552"/>
                    <a:pt x="2932" y="7010"/>
                  </a:cubicBezTo>
                  <a:cubicBezTo>
                    <a:pt x="2616" y="8025"/>
                    <a:pt x="1983" y="8732"/>
                    <a:pt x="1422" y="9357"/>
                  </a:cubicBezTo>
                  <a:cubicBezTo>
                    <a:pt x="724" y="10136"/>
                    <a:pt x="1" y="10944"/>
                    <a:pt x="851" y="11899"/>
                  </a:cubicBezTo>
                  <a:cubicBezTo>
                    <a:pt x="1277" y="12376"/>
                    <a:pt x="1887" y="12627"/>
                    <a:pt x="2620" y="12627"/>
                  </a:cubicBezTo>
                  <a:cubicBezTo>
                    <a:pt x="2652" y="12627"/>
                    <a:pt x="2685" y="12626"/>
                    <a:pt x="2716" y="12626"/>
                  </a:cubicBezTo>
                  <a:cubicBezTo>
                    <a:pt x="4329" y="12579"/>
                    <a:pt x="6214" y="11385"/>
                    <a:pt x="7755" y="9432"/>
                  </a:cubicBezTo>
                  <a:cubicBezTo>
                    <a:pt x="8809" y="8097"/>
                    <a:pt x="9843" y="7137"/>
                    <a:pt x="10674" y="6367"/>
                  </a:cubicBezTo>
                  <a:cubicBezTo>
                    <a:pt x="11761" y="5357"/>
                    <a:pt x="12479" y="4691"/>
                    <a:pt x="12527" y="3878"/>
                  </a:cubicBezTo>
                  <a:cubicBezTo>
                    <a:pt x="12605" y="2535"/>
                    <a:pt x="10724" y="353"/>
                    <a:pt x="10510" y="109"/>
                  </a:cubicBezTo>
                  <a:cubicBezTo>
                    <a:pt x="10449" y="38"/>
                    <a:pt x="10362" y="0"/>
                    <a:pt x="10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9"/>
            <p:cNvSpPr/>
            <p:nvPr/>
          </p:nvSpPr>
          <p:spPr>
            <a:xfrm>
              <a:off x="6303325" y="4676200"/>
              <a:ext cx="273300" cy="216025"/>
            </a:xfrm>
            <a:custGeom>
              <a:avLst/>
              <a:gdLst/>
              <a:ahLst/>
              <a:cxnLst/>
              <a:rect l="l" t="t" r="r" b="b"/>
              <a:pathLst>
                <a:path w="10932" h="8641" extrusionOk="0">
                  <a:moveTo>
                    <a:pt x="10751" y="0"/>
                  </a:moveTo>
                  <a:cubicBezTo>
                    <a:pt x="10718" y="0"/>
                    <a:pt x="10685" y="11"/>
                    <a:pt x="10656" y="32"/>
                  </a:cubicBezTo>
                  <a:lnTo>
                    <a:pt x="9489" y="866"/>
                  </a:lnTo>
                  <a:cubicBezTo>
                    <a:pt x="8933" y="1262"/>
                    <a:pt x="8296" y="2165"/>
                    <a:pt x="7557" y="3210"/>
                  </a:cubicBezTo>
                  <a:cubicBezTo>
                    <a:pt x="6694" y="4432"/>
                    <a:pt x="5714" y="5817"/>
                    <a:pt x="4641" y="6711"/>
                  </a:cubicBezTo>
                  <a:cubicBezTo>
                    <a:pt x="2725" y="8308"/>
                    <a:pt x="223" y="8323"/>
                    <a:pt x="158" y="8323"/>
                  </a:cubicBezTo>
                  <a:lnTo>
                    <a:pt x="156" y="8323"/>
                  </a:lnTo>
                  <a:cubicBezTo>
                    <a:pt x="70" y="8326"/>
                    <a:pt x="1" y="8395"/>
                    <a:pt x="0" y="8481"/>
                  </a:cubicBezTo>
                  <a:cubicBezTo>
                    <a:pt x="0" y="8567"/>
                    <a:pt x="69" y="8638"/>
                    <a:pt x="154" y="8640"/>
                  </a:cubicBezTo>
                  <a:lnTo>
                    <a:pt x="164" y="8640"/>
                  </a:lnTo>
                  <a:cubicBezTo>
                    <a:pt x="370" y="8640"/>
                    <a:pt x="2865" y="8606"/>
                    <a:pt x="4844" y="6957"/>
                  </a:cubicBezTo>
                  <a:cubicBezTo>
                    <a:pt x="5949" y="6035"/>
                    <a:pt x="6942" y="4632"/>
                    <a:pt x="7817" y="3393"/>
                  </a:cubicBezTo>
                  <a:cubicBezTo>
                    <a:pt x="8539" y="2371"/>
                    <a:pt x="9162" y="1489"/>
                    <a:pt x="9673" y="1124"/>
                  </a:cubicBezTo>
                  <a:lnTo>
                    <a:pt x="10841" y="290"/>
                  </a:lnTo>
                  <a:cubicBezTo>
                    <a:pt x="10914" y="240"/>
                    <a:pt x="10931" y="139"/>
                    <a:pt x="10880" y="67"/>
                  </a:cubicBezTo>
                  <a:cubicBezTo>
                    <a:pt x="10849" y="24"/>
                    <a:pt x="10800" y="0"/>
                    <a:pt x="10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9"/>
            <p:cNvSpPr/>
            <p:nvPr/>
          </p:nvSpPr>
          <p:spPr>
            <a:xfrm>
              <a:off x="4657825" y="4692950"/>
              <a:ext cx="412975" cy="112200"/>
            </a:xfrm>
            <a:custGeom>
              <a:avLst/>
              <a:gdLst/>
              <a:ahLst/>
              <a:cxnLst/>
              <a:rect l="l" t="t" r="r" b="b"/>
              <a:pathLst>
                <a:path w="16519" h="4488" extrusionOk="0">
                  <a:moveTo>
                    <a:pt x="16340" y="0"/>
                  </a:moveTo>
                  <a:cubicBezTo>
                    <a:pt x="16324" y="0"/>
                    <a:pt x="16307" y="3"/>
                    <a:pt x="16291" y="8"/>
                  </a:cubicBezTo>
                  <a:cubicBezTo>
                    <a:pt x="16273" y="14"/>
                    <a:pt x="14458" y="673"/>
                    <a:pt x="13646" y="836"/>
                  </a:cubicBezTo>
                  <a:cubicBezTo>
                    <a:pt x="13314" y="902"/>
                    <a:pt x="13011" y="1173"/>
                    <a:pt x="12626" y="1517"/>
                  </a:cubicBezTo>
                  <a:cubicBezTo>
                    <a:pt x="11945" y="2126"/>
                    <a:pt x="11014" y="2959"/>
                    <a:pt x="9320" y="3170"/>
                  </a:cubicBezTo>
                  <a:cubicBezTo>
                    <a:pt x="6682" y="3499"/>
                    <a:pt x="213" y="4164"/>
                    <a:pt x="147" y="4170"/>
                  </a:cubicBezTo>
                  <a:cubicBezTo>
                    <a:pt x="64" y="4179"/>
                    <a:pt x="0" y="4251"/>
                    <a:pt x="5" y="4335"/>
                  </a:cubicBezTo>
                  <a:cubicBezTo>
                    <a:pt x="9" y="4420"/>
                    <a:pt x="79" y="4487"/>
                    <a:pt x="163" y="4487"/>
                  </a:cubicBezTo>
                  <a:cubicBezTo>
                    <a:pt x="168" y="4487"/>
                    <a:pt x="175" y="4487"/>
                    <a:pt x="180" y="4486"/>
                  </a:cubicBezTo>
                  <a:cubicBezTo>
                    <a:pt x="246" y="4480"/>
                    <a:pt x="6718" y="3815"/>
                    <a:pt x="9359" y="3485"/>
                  </a:cubicBezTo>
                  <a:cubicBezTo>
                    <a:pt x="11151" y="3261"/>
                    <a:pt x="12127" y="2390"/>
                    <a:pt x="12838" y="1754"/>
                  </a:cubicBezTo>
                  <a:cubicBezTo>
                    <a:pt x="13186" y="1444"/>
                    <a:pt x="13461" y="1197"/>
                    <a:pt x="13708" y="1147"/>
                  </a:cubicBezTo>
                  <a:cubicBezTo>
                    <a:pt x="14544" y="980"/>
                    <a:pt x="16325" y="334"/>
                    <a:pt x="16400" y="307"/>
                  </a:cubicBezTo>
                  <a:cubicBezTo>
                    <a:pt x="16479" y="275"/>
                    <a:pt x="16519" y="186"/>
                    <a:pt x="16490" y="105"/>
                  </a:cubicBezTo>
                  <a:cubicBezTo>
                    <a:pt x="16466" y="40"/>
                    <a:pt x="16406" y="0"/>
                    <a:pt x="16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9"/>
            <p:cNvSpPr/>
            <p:nvPr/>
          </p:nvSpPr>
          <p:spPr>
            <a:xfrm>
              <a:off x="813050" y="3765150"/>
              <a:ext cx="677525" cy="1035300"/>
            </a:xfrm>
            <a:custGeom>
              <a:avLst/>
              <a:gdLst/>
              <a:ahLst/>
              <a:cxnLst/>
              <a:rect l="l" t="t" r="r" b="b"/>
              <a:pathLst>
                <a:path w="27101" h="41412" extrusionOk="0">
                  <a:moveTo>
                    <a:pt x="24203" y="728"/>
                  </a:moveTo>
                  <a:cubicBezTo>
                    <a:pt x="20430" y="8200"/>
                    <a:pt x="25391" y="14225"/>
                    <a:pt x="26371" y="15305"/>
                  </a:cubicBezTo>
                  <a:lnTo>
                    <a:pt x="13415" y="40663"/>
                  </a:lnTo>
                  <a:cubicBezTo>
                    <a:pt x="11733" y="39747"/>
                    <a:pt x="2941" y="34548"/>
                    <a:pt x="1859" y="25569"/>
                  </a:cubicBezTo>
                  <a:cubicBezTo>
                    <a:pt x="690" y="15859"/>
                    <a:pt x="6644" y="8666"/>
                    <a:pt x="6939" y="8317"/>
                  </a:cubicBezTo>
                  <a:cubicBezTo>
                    <a:pt x="12836" y="2928"/>
                    <a:pt x="21789" y="1128"/>
                    <a:pt x="24203" y="728"/>
                  </a:cubicBezTo>
                  <a:close/>
                  <a:moveTo>
                    <a:pt x="24783" y="1"/>
                  </a:moveTo>
                  <a:cubicBezTo>
                    <a:pt x="24769" y="1"/>
                    <a:pt x="24755" y="2"/>
                    <a:pt x="24741" y="4"/>
                  </a:cubicBezTo>
                  <a:cubicBezTo>
                    <a:pt x="24629" y="17"/>
                    <a:pt x="13481" y="1468"/>
                    <a:pt x="6497" y="7860"/>
                  </a:cubicBezTo>
                  <a:cubicBezTo>
                    <a:pt x="6487" y="7869"/>
                    <a:pt x="6480" y="7878"/>
                    <a:pt x="6472" y="7886"/>
                  </a:cubicBezTo>
                  <a:cubicBezTo>
                    <a:pt x="6406" y="7961"/>
                    <a:pt x="0" y="15450"/>
                    <a:pt x="1229" y="25645"/>
                  </a:cubicBezTo>
                  <a:cubicBezTo>
                    <a:pt x="2461" y="35868"/>
                    <a:pt x="13303" y="41325"/>
                    <a:pt x="13413" y="41379"/>
                  </a:cubicBezTo>
                  <a:cubicBezTo>
                    <a:pt x="13455" y="41400"/>
                    <a:pt x="13503" y="41411"/>
                    <a:pt x="13552" y="41411"/>
                  </a:cubicBezTo>
                  <a:cubicBezTo>
                    <a:pt x="13672" y="41411"/>
                    <a:pt x="13780" y="41344"/>
                    <a:pt x="13835" y="41238"/>
                  </a:cubicBezTo>
                  <a:lnTo>
                    <a:pt x="27038" y="15394"/>
                  </a:lnTo>
                  <a:cubicBezTo>
                    <a:pt x="27100" y="15271"/>
                    <a:pt x="27076" y="15120"/>
                    <a:pt x="26977" y="15023"/>
                  </a:cubicBezTo>
                  <a:cubicBezTo>
                    <a:pt x="26912" y="14960"/>
                    <a:pt x="20547" y="8537"/>
                    <a:pt x="25057" y="473"/>
                  </a:cubicBezTo>
                  <a:cubicBezTo>
                    <a:pt x="25115" y="368"/>
                    <a:pt x="25110" y="240"/>
                    <a:pt x="25044" y="141"/>
                  </a:cubicBezTo>
                  <a:cubicBezTo>
                    <a:pt x="24984" y="53"/>
                    <a:pt x="24886" y="1"/>
                    <a:pt x="24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9"/>
            <p:cNvSpPr/>
            <p:nvPr/>
          </p:nvSpPr>
          <p:spPr>
            <a:xfrm>
              <a:off x="1116150" y="3490450"/>
              <a:ext cx="4578025" cy="1867650"/>
            </a:xfrm>
            <a:custGeom>
              <a:avLst/>
              <a:gdLst/>
              <a:ahLst/>
              <a:cxnLst/>
              <a:rect l="l" t="t" r="r" b="b"/>
              <a:pathLst>
                <a:path w="183121" h="74706" extrusionOk="0">
                  <a:moveTo>
                    <a:pt x="51735" y="0"/>
                  </a:moveTo>
                  <a:cubicBezTo>
                    <a:pt x="51689" y="0"/>
                    <a:pt x="51644" y="0"/>
                    <a:pt x="51600" y="1"/>
                  </a:cubicBezTo>
                  <a:cubicBezTo>
                    <a:pt x="51600" y="1"/>
                    <a:pt x="43295" y="251"/>
                    <a:pt x="40504" y="1602"/>
                  </a:cubicBezTo>
                  <a:cubicBezTo>
                    <a:pt x="37712" y="2952"/>
                    <a:pt x="19678" y="15792"/>
                    <a:pt x="9354" y="30754"/>
                  </a:cubicBezTo>
                  <a:cubicBezTo>
                    <a:pt x="5850" y="35831"/>
                    <a:pt x="4576" y="38645"/>
                    <a:pt x="4114" y="40008"/>
                  </a:cubicBezTo>
                  <a:cubicBezTo>
                    <a:pt x="3807" y="40905"/>
                    <a:pt x="3452" y="41788"/>
                    <a:pt x="3054" y="42649"/>
                  </a:cubicBezTo>
                  <a:cubicBezTo>
                    <a:pt x="1907" y="45145"/>
                    <a:pt x="0" y="50276"/>
                    <a:pt x="706" y="55609"/>
                  </a:cubicBezTo>
                  <a:cubicBezTo>
                    <a:pt x="1693" y="63074"/>
                    <a:pt x="6054" y="70354"/>
                    <a:pt x="22831" y="73449"/>
                  </a:cubicBezTo>
                  <a:cubicBezTo>
                    <a:pt x="24638" y="73782"/>
                    <a:pt x="26324" y="73935"/>
                    <a:pt x="27894" y="73935"/>
                  </a:cubicBezTo>
                  <a:cubicBezTo>
                    <a:pt x="40906" y="73935"/>
                    <a:pt x="45997" y="63475"/>
                    <a:pt x="46367" y="58707"/>
                  </a:cubicBezTo>
                  <a:cubicBezTo>
                    <a:pt x="46367" y="58707"/>
                    <a:pt x="87115" y="61649"/>
                    <a:pt x="112419" y="64510"/>
                  </a:cubicBezTo>
                  <a:cubicBezTo>
                    <a:pt x="137723" y="67372"/>
                    <a:pt x="146131" y="65786"/>
                    <a:pt x="154604" y="69131"/>
                  </a:cubicBezTo>
                  <a:cubicBezTo>
                    <a:pt x="163077" y="72474"/>
                    <a:pt x="165147" y="74652"/>
                    <a:pt x="168725" y="74705"/>
                  </a:cubicBezTo>
                  <a:cubicBezTo>
                    <a:pt x="168733" y="74705"/>
                    <a:pt x="168742" y="74705"/>
                    <a:pt x="168751" y="74705"/>
                  </a:cubicBezTo>
                  <a:cubicBezTo>
                    <a:pt x="172353" y="74705"/>
                    <a:pt x="182602" y="63237"/>
                    <a:pt x="182862" y="59906"/>
                  </a:cubicBezTo>
                  <a:cubicBezTo>
                    <a:pt x="183121" y="56567"/>
                    <a:pt x="179684" y="51822"/>
                    <a:pt x="178588" y="51513"/>
                  </a:cubicBezTo>
                  <a:cubicBezTo>
                    <a:pt x="177493" y="51204"/>
                    <a:pt x="164237" y="31590"/>
                    <a:pt x="164237" y="31590"/>
                  </a:cubicBezTo>
                  <a:cubicBezTo>
                    <a:pt x="164237" y="31590"/>
                    <a:pt x="163641" y="27737"/>
                    <a:pt x="157840" y="24600"/>
                  </a:cubicBezTo>
                  <a:cubicBezTo>
                    <a:pt x="152037" y="21461"/>
                    <a:pt x="123160" y="12725"/>
                    <a:pt x="107376" y="8364"/>
                  </a:cubicBezTo>
                  <a:cubicBezTo>
                    <a:pt x="91680" y="4027"/>
                    <a:pt x="60014" y="0"/>
                    <a:pt x="5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9"/>
            <p:cNvSpPr/>
            <p:nvPr/>
          </p:nvSpPr>
          <p:spPr>
            <a:xfrm>
              <a:off x="1108100" y="3482475"/>
              <a:ext cx="4594325" cy="1883575"/>
            </a:xfrm>
            <a:custGeom>
              <a:avLst/>
              <a:gdLst/>
              <a:ahLst/>
              <a:cxnLst/>
              <a:rect l="l" t="t" r="r" b="b"/>
              <a:pathLst>
                <a:path w="183773" h="75343" extrusionOk="0">
                  <a:moveTo>
                    <a:pt x="52052" y="637"/>
                  </a:moveTo>
                  <a:cubicBezTo>
                    <a:pt x="60066" y="637"/>
                    <a:pt x="91824" y="4627"/>
                    <a:pt x="107613" y="8989"/>
                  </a:cubicBezTo>
                  <a:cubicBezTo>
                    <a:pt x="124682" y="13705"/>
                    <a:pt x="152450" y="22191"/>
                    <a:pt x="158010" y="25197"/>
                  </a:cubicBezTo>
                  <a:cubicBezTo>
                    <a:pt x="163583" y="28211"/>
                    <a:pt x="164239" y="31921"/>
                    <a:pt x="164245" y="31959"/>
                  </a:cubicBezTo>
                  <a:cubicBezTo>
                    <a:pt x="164253" y="32005"/>
                    <a:pt x="164270" y="32048"/>
                    <a:pt x="164296" y="32087"/>
                  </a:cubicBezTo>
                  <a:cubicBezTo>
                    <a:pt x="167421" y="36711"/>
                    <a:pt x="177703" y="51822"/>
                    <a:pt x="178823" y="52138"/>
                  </a:cubicBezTo>
                  <a:cubicBezTo>
                    <a:pt x="179763" y="52403"/>
                    <a:pt x="183119" y="56955"/>
                    <a:pt x="182868" y="60200"/>
                  </a:cubicBezTo>
                  <a:cubicBezTo>
                    <a:pt x="182620" y="63382"/>
                    <a:pt x="172490" y="74708"/>
                    <a:pt x="169076" y="74708"/>
                  </a:cubicBezTo>
                  <a:lnTo>
                    <a:pt x="169052" y="74708"/>
                  </a:lnTo>
                  <a:cubicBezTo>
                    <a:pt x="167000" y="74677"/>
                    <a:pt x="165495" y="73940"/>
                    <a:pt x="162762" y="72604"/>
                  </a:cubicBezTo>
                  <a:cubicBezTo>
                    <a:pt x="160864" y="71676"/>
                    <a:pt x="158503" y="70520"/>
                    <a:pt x="155042" y="69155"/>
                  </a:cubicBezTo>
                  <a:cubicBezTo>
                    <a:pt x="150049" y="67183"/>
                    <a:pt x="145059" y="66906"/>
                    <a:pt x="136797" y="66449"/>
                  </a:cubicBezTo>
                  <a:cubicBezTo>
                    <a:pt x="130783" y="66117"/>
                    <a:pt x="123300" y="65704"/>
                    <a:pt x="112777" y="64514"/>
                  </a:cubicBezTo>
                  <a:cubicBezTo>
                    <a:pt x="87756" y="61684"/>
                    <a:pt x="47120" y="58739"/>
                    <a:pt x="46713" y="58709"/>
                  </a:cubicBezTo>
                  <a:lnTo>
                    <a:pt x="46689" y="58709"/>
                  </a:lnTo>
                  <a:cubicBezTo>
                    <a:pt x="46524" y="58710"/>
                    <a:pt x="46387" y="58837"/>
                    <a:pt x="46373" y="59001"/>
                  </a:cubicBezTo>
                  <a:cubicBezTo>
                    <a:pt x="46129" y="62151"/>
                    <a:pt x="43947" y="67016"/>
                    <a:pt x="39735" y="70254"/>
                  </a:cubicBezTo>
                  <a:cubicBezTo>
                    <a:pt x="36542" y="72709"/>
                    <a:pt x="32696" y="73942"/>
                    <a:pt x="28260" y="73942"/>
                  </a:cubicBezTo>
                  <a:cubicBezTo>
                    <a:pt x="26654" y="73942"/>
                    <a:pt x="24969" y="73780"/>
                    <a:pt x="23211" y="73456"/>
                  </a:cubicBezTo>
                  <a:cubicBezTo>
                    <a:pt x="13884" y="71735"/>
                    <a:pt x="2969" y="68184"/>
                    <a:pt x="1343" y="55885"/>
                  </a:cubicBezTo>
                  <a:cubicBezTo>
                    <a:pt x="652" y="50662"/>
                    <a:pt x="2501" y="45634"/>
                    <a:pt x="3665" y="43102"/>
                  </a:cubicBezTo>
                  <a:cubicBezTo>
                    <a:pt x="4089" y="42177"/>
                    <a:pt x="4440" y="41303"/>
                    <a:pt x="4737" y="40429"/>
                  </a:cubicBezTo>
                  <a:cubicBezTo>
                    <a:pt x="5146" y="39222"/>
                    <a:pt x="6367" y="36428"/>
                    <a:pt x="9938" y="31253"/>
                  </a:cubicBezTo>
                  <a:cubicBezTo>
                    <a:pt x="20469" y="15989"/>
                    <a:pt x="38518" y="3388"/>
                    <a:pt x="40964" y="2206"/>
                  </a:cubicBezTo>
                  <a:cubicBezTo>
                    <a:pt x="43639" y="912"/>
                    <a:pt x="51706" y="643"/>
                    <a:pt x="51928" y="637"/>
                  </a:cubicBezTo>
                  <a:close/>
                  <a:moveTo>
                    <a:pt x="51912" y="1"/>
                  </a:moveTo>
                  <a:cubicBezTo>
                    <a:pt x="51570" y="12"/>
                    <a:pt x="43507" y="270"/>
                    <a:pt x="40686" y="1634"/>
                  </a:cubicBezTo>
                  <a:cubicBezTo>
                    <a:pt x="38219" y="2828"/>
                    <a:pt x="20016" y="15528"/>
                    <a:pt x="9415" y="30892"/>
                  </a:cubicBezTo>
                  <a:cubicBezTo>
                    <a:pt x="5981" y="35867"/>
                    <a:pt x="4648" y="38713"/>
                    <a:pt x="4135" y="40223"/>
                  </a:cubicBezTo>
                  <a:cubicBezTo>
                    <a:pt x="3845" y="41077"/>
                    <a:pt x="3503" y="41931"/>
                    <a:pt x="3087" y="42835"/>
                  </a:cubicBezTo>
                  <a:cubicBezTo>
                    <a:pt x="1896" y="45431"/>
                    <a:pt x="1" y="50587"/>
                    <a:pt x="713" y="55969"/>
                  </a:cubicBezTo>
                  <a:cubicBezTo>
                    <a:pt x="1527" y="62122"/>
                    <a:pt x="4733" y="70693"/>
                    <a:pt x="23095" y="74079"/>
                  </a:cubicBezTo>
                  <a:cubicBezTo>
                    <a:pt x="24845" y="74403"/>
                    <a:pt x="26540" y="74563"/>
                    <a:pt x="28169" y="74563"/>
                  </a:cubicBezTo>
                  <a:cubicBezTo>
                    <a:pt x="32775" y="74563"/>
                    <a:pt x="36845" y="73278"/>
                    <a:pt x="40121" y="70758"/>
                  </a:cubicBezTo>
                  <a:cubicBezTo>
                    <a:pt x="44350" y="67508"/>
                    <a:pt x="46607" y="62654"/>
                    <a:pt x="46976" y="59366"/>
                  </a:cubicBezTo>
                  <a:cubicBezTo>
                    <a:pt x="50800" y="59645"/>
                    <a:pt x="88854" y="62448"/>
                    <a:pt x="112705" y="65145"/>
                  </a:cubicBezTo>
                  <a:cubicBezTo>
                    <a:pt x="123246" y="66337"/>
                    <a:pt x="130740" y="66751"/>
                    <a:pt x="136761" y="67084"/>
                  </a:cubicBezTo>
                  <a:cubicBezTo>
                    <a:pt x="144962" y="67537"/>
                    <a:pt x="149912" y="67811"/>
                    <a:pt x="154809" y="69745"/>
                  </a:cubicBezTo>
                  <a:cubicBezTo>
                    <a:pt x="158245" y="71102"/>
                    <a:pt x="160595" y="72251"/>
                    <a:pt x="162483" y="73173"/>
                  </a:cubicBezTo>
                  <a:cubicBezTo>
                    <a:pt x="165205" y="74506"/>
                    <a:pt x="166850" y="75309"/>
                    <a:pt x="169042" y="75343"/>
                  </a:cubicBezTo>
                  <a:lnTo>
                    <a:pt x="169069" y="75343"/>
                  </a:lnTo>
                  <a:cubicBezTo>
                    <a:pt x="172787" y="75343"/>
                    <a:pt x="183234" y="63681"/>
                    <a:pt x="183501" y="60250"/>
                  </a:cubicBezTo>
                  <a:cubicBezTo>
                    <a:pt x="183773" y="56748"/>
                    <a:pt x="180265" y="51884"/>
                    <a:pt x="179020" y="51536"/>
                  </a:cubicBezTo>
                  <a:cubicBezTo>
                    <a:pt x="178096" y="51045"/>
                    <a:pt x="169861" y="39186"/>
                    <a:pt x="164859" y="31787"/>
                  </a:cubicBezTo>
                  <a:cubicBezTo>
                    <a:pt x="164743" y="31209"/>
                    <a:pt x="163815" y="27615"/>
                    <a:pt x="158312" y="24640"/>
                  </a:cubicBezTo>
                  <a:cubicBezTo>
                    <a:pt x="152240" y="21356"/>
                    <a:pt x="121913" y="12281"/>
                    <a:pt x="107783" y="8377"/>
                  </a:cubicBezTo>
                  <a:cubicBezTo>
                    <a:pt x="91947" y="4002"/>
                    <a:pt x="60088" y="1"/>
                    <a:pt x="52049" y="1"/>
                  </a:cubicBezTo>
                  <a:cubicBezTo>
                    <a:pt x="52019" y="1"/>
                    <a:pt x="51989" y="2"/>
                    <a:pt x="51958" y="2"/>
                  </a:cubicBezTo>
                  <a:cubicBezTo>
                    <a:pt x="51943" y="2"/>
                    <a:pt x="51927" y="2"/>
                    <a:pt x="51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9"/>
            <p:cNvSpPr/>
            <p:nvPr/>
          </p:nvSpPr>
          <p:spPr>
            <a:xfrm>
              <a:off x="1129325" y="4111100"/>
              <a:ext cx="4561625" cy="1247025"/>
            </a:xfrm>
            <a:custGeom>
              <a:avLst/>
              <a:gdLst/>
              <a:ahLst/>
              <a:cxnLst/>
              <a:rect l="l" t="t" r="r" b="b"/>
              <a:pathLst>
                <a:path w="182465" h="49881" extrusionOk="0">
                  <a:moveTo>
                    <a:pt x="39413" y="0"/>
                  </a:moveTo>
                  <a:cubicBezTo>
                    <a:pt x="32706" y="0"/>
                    <a:pt x="25716" y="679"/>
                    <a:pt x="21046" y="2943"/>
                  </a:cubicBezTo>
                  <a:cubicBezTo>
                    <a:pt x="12742" y="6969"/>
                    <a:pt x="4263" y="20119"/>
                    <a:pt x="59" y="27377"/>
                  </a:cubicBezTo>
                  <a:cubicBezTo>
                    <a:pt x="1" y="28487"/>
                    <a:pt x="26" y="29629"/>
                    <a:pt x="179" y="30783"/>
                  </a:cubicBezTo>
                  <a:cubicBezTo>
                    <a:pt x="1166" y="38248"/>
                    <a:pt x="5527" y="45528"/>
                    <a:pt x="22304" y="48623"/>
                  </a:cubicBezTo>
                  <a:cubicBezTo>
                    <a:pt x="24112" y="48957"/>
                    <a:pt x="25798" y="49109"/>
                    <a:pt x="27369" y="49109"/>
                  </a:cubicBezTo>
                  <a:cubicBezTo>
                    <a:pt x="40379" y="49109"/>
                    <a:pt x="45470" y="38649"/>
                    <a:pt x="45840" y="33881"/>
                  </a:cubicBezTo>
                  <a:cubicBezTo>
                    <a:pt x="45840" y="33881"/>
                    <a:pt x="86588" y="36823"/>
                    <a:pt x="111892" y="39685"/>
                  </a:cubicBezTo>
                  <a:cubicBezTo>
                    <a:pt x="137196" y="42546"/>
                    <a:pt x="145604" y="40961"/>
                    <a:pt x="154077" y="44305"/>
                  </a:cubicBezTo>
                  <a:cubicBezTo>
                    <a:pt x="162550" y="47650"/>
                    <a:pt x="164620" y="49826"/>
                    <a:pt x="168198" y="49881"/>
                  </a:cubicBezTo>
                  <a:cubicBezTo>
                    <a:pt x="168206" y="49881"/>
                    <a:pt x="168215" y="49881"/>
                    <a:pt x="168223" y="49881"/>
                  </a:cubicBezTo>
                  <a:cubicBezTo>
                    <a:pt x="171825" y="49881"/>
                    <a:pt x="182075" y="38411"/>
                    <a:pt x="182335" y="35080"/>
                  </a:cubicBezTo>
                  <a:cubicBezTo>
                    <a:pt x="182464" y="33417"/>
                    <a:pt x="181675" y="31404"/>
                    <a:pt x="180715" y="29764"/>
                  </a:cubicBezTo>
                  <a:cubicBezTo>
                    <a:pt x="175327" y="26956"/>
                    <a:pt x="169610" y="25581"/>
                    <a:pt x="169610" y="25581"/>
                  </a:cubicBezTo>
                  <a:lnTo>
                    <a:pt x="121858" y="12494"/>
                  </a:lnTo>
                  <a:lnTo>
                    <a:pt x="58894" y="1528"/>
                  </a:lnTo>
                  <a:cubicBezTo>
                    <a:pt x="58894" y="1528"/>
                    <a:pt x="49472" y="0"/>
                    <a:pt x="3941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9"/>
            <p:cNvSpPr/>
            <p:nvPr/>
          </p:nvSpPr>
          <p:spPr>
            <a:xfrm>
              <a:off x="1216425" y="4098750"/>
              <a:ext cx="1869250" cy="533950"/>
            </a:xfrm>
            <a:custGeom>
              <a:avLst/>
              <a:gdLst/>
              <a:ahLst/>
              <a:cxnLst/>
              <a:rect l="l" t="t" r="r" b="b"/>
              <a:pathLst>
                <a:path w="74770" h="21358" extrusionOk="0">
                  <a:moveTo>
                    <a:pt x="28837" y="1"/>
                  </a:moveTo>
                  <a:cubicBezTo>
                    <a:pt x="27107" y="1"/>
                    <a:pt x="25588" y="61"/>
                    <a:pt x="24351" y="197"/>
                  </a:cubicBezTo>
                  <a:cubicBezTo>
                    <a:pt x="19308" y="748"/>
                    <a:pt x="13696" y="4401"/>
                    <a:pt x="7670" y="11055"/>
                  </a:cubicBezTo>
                  <a:cubicBezTo>
                    <a:pt x="3202" y="15986"/>
                    <a:pt x="162" y="20823"/>
                    <a:pt x="132" y="20872"/>
                  </a:cubicBezTo>
                  <a:cubicBezTo>
                    <a:pt x="0" y="21083"/>
                    <a:pt x="152" y="21357"/>
                    <a:pt x="401" y="21357"/>
                  </a:cubicBezTo>
                  <a:cubicBezTo>
                    <a:pt x="509" y="21357"/>
                    <a:pt x="611" y="21301"/>
                    <a:pt x="669" y="21208"/>
                  </a:cubicBezTo>
                  <a:cubicBezTo>
                    <a:pt x="788" y="21017"/>
                    <a:pt x="12743" y="2105"/>
                    <a:pt x="24420" y="828"/>
                  </a:cubicBezTo>
                  <a:cubicBezTo>
                    <a:pt x="25644" y="694"/>
                    <a:pt x="27149" y="634"/>
                    <a:pt x="28862" y="634"/>
                  </a:cubicBezTo>
                  <a:cubicBezTo>
                    <a:pt x="43655" y="634"/>
                    <a:pt x="74042" y="5111"/>
                    <a:pt x="74384" y="5161"/>
                  </a:cubicBezTo>
                  <a:cubicBezTo>
                    <a:pt x="74400" y="5164"/>
                    <a:pt x="74415" y="5165"/>
                    <a:pt x="74431" y="5165"/>
                  </a:cubicBezTo>
                  <a:cubicBezTo>
                    <a:pt x="74585" y="5165"/>
                    <a:pt x="74721" y="5052"/>
                    <a:pt x="74743" y="4894"/>
                  </a:cubicBezTo>
                  <a:cubicBezTo>
                    <a:pt x="74769" y="4721"/>
                    <a:pt x="74650" y="4560"/>
                    <a:pt x="74477" y="4534"/>
                  </a:cubicBezTo>
                  <a:cubicBezTo>
                    <a:pt x="74136" y="4484"/>
                    <a:pt x="43709" y="1"/>
                    <a:pt x="28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9"/>
            <p:cNvSpPr/>
            <p:nvPr/>
          </p:nvSpPr>
          <p:spPr>
            <a:xfrm>
              <a:off x="3168000" y="4230925"/>
              <a:ext cx="2495900" cy="633700"/>
            </a:xfrm>
            <a:custGeom>
              <a:avLst/>
              <a:gdLst/>
              <a:ahLst/>
              <a:cxnLst/>
              <a:rect l="l" t="t" r="r" b="b"/>
              <a:pathLst>
                <a:path w="99836" h="25348" extrusionOk="0">
                  <a:moveTo>
                    <a:pt x="348" y="1"/>
                  </a:moveTo>
                  <a:cubicBezTo>
                    <a:pt x="191" y="1"/>
                    <a:pt x="50" y="111"/>
                    <a:pt x="25" y="271"/>
                  </a:cubicBezTo>
                  <a:cubicBezTo>
                    <a:pt x="0" y="444"/>
                    <a:pt x="121" y="606"/>
                    <a:pt x="294" y="631"/>
                  </a:cubicBezTo>
                  <a:cubicBezTo>
                    <a:pt x="528" y="665"/>
                    <a:pt x="24100" y="4108"/>
                    <a:pt x="54478" y="11777"/>
                  </a:cubicBezTo>
                  <a:cubicBezTo>
                    <a:pt x="84891" y="19456"/>
                    <a:pt x="97575" y="23843"/>
                    <a:pt x="99196" y="25269"/>
                  </a:cubicBezTo>
                  <a:cubicBezTo>
                    <a:pt x="99253" y="25320"/>
                    <a:pt x="99328" y="25347"/>
                    <a:pt x="99405" y="25347"/>
                  </a:cubicBezTo>
                  <a:lnTo>
                    <a:pt x="99406" y="25347"/>
                  </a:lnTo>
                  <a:cubicBezTo>
                    <a:pt x="99699" y="25347"/>
                    <a:pt x="99836" y="24984"/>
                    <a:pt x="99615" y="24791"/>
                  </a:cubicBezTo>
                  <a:cubicBezTo>
                    <a:pt x="97860" y="23250"/>
                    <a:pt x="85123" y="18859"/>
                    <a:pt x="54634" y="11162"/>
                  </a:cubicBezTo>
                  <a:cubicBezTo>
                    <a:pt x="24225" y="3484"/>
                    <a:pt x="620" y="36"/>
                    <a:pt x="385" y="3"/>
                  </a:cubicBezTo>
                  <a:cubicBezTo>
                    <a:pt x="373" y="1"/>
                    <a:pt x="361"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9"/>
            <p:cNvSpPr/>
            <p:nvPr/>
          </p:nvSpPr>
          <p:spPr>
            <a:xfrm>
              <a:off x="3749125" y="3821875"/>
              <a:ext cx="1454000" cy="446375"/>
            </a:xfrm>
            <a:custGeom>
              <a:avLst/>
              <a:gdLst/>
              <a:ahLst/>
              <a:cxnLst/>
              <a:rect l="l" t="t" r="r" b="b"/>
              <a:pathLst>
                <a:path w="58160" h="17855" extrusionOk="0">
                  <a:moveTo>
                    <a:pt x="0" y="0"/>
                  </a:moveTo>
                  <a:lnTo>
                    <a:pt x="58160" y="17855"/>
                  </a:lnTo>
                  <a:cubicBezTo>
                    <a:pt x="58160" y="17855"/>
                    <a:pt x="56578" y="15626"/>
                    <a:pt x="53403" y="14327"/>
                  </a:cubicBezTo>
                  <a:cubicBezTo>
                    <a:pt x="50229" y="13027"/>
                    <a:pt x="3" y="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9"/>
            <p:cNvSpPr/>
            <p:nvPr/>
          </p:nvSpPr>
          <p:spPr>
            <a:xfrm>
              <a:off x="3740300" y="3813900"/>
              <a:ext cx="1473025" cy="462300"/>
            </a:xfrm>
            <a:custGeom>
              <a:avLst/>
              <a:gdLst/>
              <a:ahLst/>
              <a:cxnLst/>
              <a:rect l="l" t="t" r="r" b="b"/>
              <a:pathLst>
                <a:path w="58921" h="18492" extrusionOk="0">
                  <a:moveTo>
                    <a:pt x="353" y="1"/>
                  </a:moveTo>
                  <a:cubicBezTo>
                    <a:pt x="211" y="1"/>
                    <a:pt x="82" y="96"/>
                    <a:pt x="46" y="240"/>
                  </a:cubicBezTo>
                  <a:cubicBezTo>
                    <a:pt x="1" y="409"/>
                    <a:pt x="103" y="582"/>
                    <a:pt x="273" y="627"/>
                  </a:cubicBezTo>
                  <a:cubicBezTo>
                    <a:pt x="775" y="756"/>
                    <a:pt x="50517" y="13663"/>
                    <a:pt x="53636" y="14939"/>
                  </a:cubicBezTo>
                  <a:cubicBezTo>
                    <a:pt x="56679" y="16186"/>
                    <a:pt x="58238" y="18337"/>
                    <a:pt x="58254" y="18358"/>
                  </a:cubicBezTo>
                  <a:cubicBezTo>
                    <a:pt x="58314" y="18441"/>
                    <a:pt x="58410" y="18491"/>
                    <a:pt x="58513" y="18491"/>
                  </a:cubicBezTo>
                  <a:cubicBezTo>
                    <a:pt x="58771" y="18491"/>
                    <a:pt x="58920" y="18201"/>
                    <a:pt x="58772" y="17991"/>
                  </a:cubicBezTo>
                  <a:cubicBezTo>
                    <a:pt x="58705" y="17896"/>
                    <a:pt x="57100" y="15671"/>
                    <a:pt x="53877" y="14351"/>
                  </a:cubicBezTo>
                  <a:cubicBezTo>
                    <a:pt x="50719" y="13058"/>
                    <a:pt x="2484" y="544"/>
                    <a:pt x="433" y="11"/>
                  </a:cubicBezTo>
                  <a:cubicBezTo>
                    <a:pt x="406" y="4"/>
                    <a:pt x="379" y="1"/>
                    <a:pt x="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9"/>
            <p:cNvSpPr/>
            <p:nvPr/>
          </p:nvSpPr>
          <p:spPr>
            <a:xfrm>
              <a:off x="1855275" y="3556625"/>
              <a:ext cx="1681550" cy="652100"/>
            </a:xfrm>
            <a:custGeom>
              <a:avLst/>
              <a:gdLst/>
              <a:ahLst/>
              <a:cxnLst/>
              <a:rect l="l" t="t" r="r" b="b"/>
              <a:pathLst>
                <a:path w="67262" h="26084" extrusionOk="0">
                  <a:moveTo>
                    <a:pt x="12872" y="0"/>
                  </a:moveTo>
                  <a:lnTo>
                    <a:pt x="0" y="18705"/>
                  </a:lnTo>
                  <a:cubicBezTo>
                    <a:pt x="0" y="18705"/>
                    <a:pt x="144" y="18702"/>
                    <a:pt x="441" y="18702"/>
                  </a:cubicBezTo>
                  <a:cubicBezTo>
                    <a:pt x="3476" y="18702"/>
                    <a:pt x="22445" y="19017"/>
                    <a:pt x="66153" y="26083"/>
                  </a:cubicBezTo>
                  <a:lnTo>
                    <a:pt x="67261" y="8929"/>
                  </a:lnTo>
                  <a:cubicBezTo>
                    <a:pt x="67261" y="8929"/>
                    <a:pt x="44084" y="1756"/>
                    <a:pt x="34513" y="1011"/>
                  </a:cubicBezTo>
                  <a:cubicBezTo>
                    <a:pt x="24943" y="267"/>
                    <a:pt x="12872" y="0"/>
                    <a:pt x="12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9"/>
            <p:cNvSpPr/>
            <p:nvPr/>
          </p:nvSpPr>
          <p:spPr>
            <a:xfrm>
              <a:off x="1846850" y="3548675"/>
              <a:ext cx="1698125" cy="667975"/>
            </a:xfrm>
            <a:custGeom>
              <a:avLst/>
              <a:gdLst/>
              <a:ahLst/>
              <a:cxnLst/>
              <a:rect l="l" t="t" r="r" b="b"/>
              <a:pathLst>
                <a:path w="67925" h="26719" extrusionOk="0">
                  <a:moveTo>
                    <a:pt x="13373" y="639"/>
                  </a:moveTo>
                  <a:cubicBezTo>
                    <a:pt x="14881" y="676"/>
                    <a:pt x="25989" y="958"/>
                    <a:pt x="34825" y="1644"/>
                  </a:cubicBezTo>
                  <a:cubicBezTo>
                    <a:pt x="43733" y="2336"/>
                    <a:pt x="64780" y="8715"/>
                    <a:pt x="67266" y="9476"/>
                  </a:cubicBezTo>
                  <a:lnTo>
                    <a:pt x="66195" y="26031"/>
                  </a:lnTo>
                  <a:cubicBezTo>
                    <a:pt x="23697" y="19175"/>
                    <a:pt x="4485" y="18724"/>
                    <a:pt x="942" y="18704"/>
                  </a:cubicBezTo>
                  <a:lnTo>
                    <a:pt x="13373" y="639"/>
                  </a:lnTo>
                  <a:close/>
                  <a:moveTo>
                    <a:pt x="13202" y="0"/>
                  </a:moveTo>
                  <a:cubicBezTo>
                    <a:pt x="13099" y="0"/>
                    <a:pt x="13004" y="52"/>
                    <a:pt x="12948" y="139"/>
                  </a:cubicBezTo>
                  <a:lnTo>
                    <a:pt x="74" y="18843"/>
                  </a:lnTo>
                  <a:cubicBezTo>
                    <a:pt x="7" y="18942"/>
                    <a:pt x="1" y="19069"/>
                    <a:pt x="57" y="19173"/>
                  </a:cubicBezTo>
                  <a:cubicBezTo>
                    <a:pt x="114" y="19278"/>
                    <a:pt x="230" y="19331"/>
                    <a:pt x="343" y="19340"/>
                  </a:cubicBezTo>
                  <a:cubicBezTo>
                    <a:pt x="358" y="19339"/>
                    <a:pt x="492" y="19337"/>
                    <a:pt x="752" y="19337"/>
                  </a:cubicBezTo>
                  <a:cubicBezTo>
                    <a:pt x="3704" y="19337"/>
                    <a:pt x="22860" y="19669"/>
                    <a:pt x="66439" y="26714"/>
                  </a:cubicBezTo>
                  <a:cubicBezTo>
                    <a:pt x="66457" y="26717"/>
                    <a:pt x="66473" y="26719"/>
                    <a:pt x="66490" y="26719"/>
                  </a:cubicBezTo>
                  <a:cubicBezTo>
                    <a:pt x="66657" y="26719"/>
                    <a:pt x="66795" y="26588"/>
                    <a:pt x="66807" y="26421"/>
                  </a:cubicBezTo>
                  <a:lnTo>
                    <a:pt x="67916" y="9267"/>
                  </a:lnTo>
                  <a:cubicBezTo>
                    <a:pt x="67925" y="9121"/>
                    <a:pt x="67832" y="8986"/>
                    <a:pt x="67693" y="8943"/>
                  </a:cubicBezTo>
                  <a:cubicBezTo>
                    <a:pt x="67460" y="8871"/>
                    <a:pt x="44371" y="1750"/>
                    <a:pt x="34875" y="1013"/>
                  </a:cubicBezTo>
                  <a:cubicBezTo>
                    <a:pt x="25405" y="276"/>
                    <a:pt x="13337" y="3"/>
                    <a:pt x="13217" y="1"/>
                  </a:cubicBezTo>
                  <a:cubicBezTo>
                    <a:pt x="13212" y="1"/>
                    <a:pt x="13207" y="0"/>
                    <a:pt x="13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9"/>
            <p:cNvSpPr/>
            <p:nvPr/>
          </p:nvSpPr>
          <p:spPr>
            <a:xfrm>
              <a:off x="1860775" y="3841600"/>
              <a:ext cx="343850" cy="199900"/>
            </a:xfrm>
            <a:custGeom>
              <a:avLst/>
              <a:gdLst/>
              <a:ahLst/>
              <a:cxnLst/>
              <a:rect l="l" t="t" r="r" b="b"/>
              <a:pathLst>
                <a:path w="13754" h="7996" extrusionOk="0">
                  <a:moveTo>
                    <a:pt x="4807" y="1"/>
                  </a:moveTo>
                  <a:lnTo>
                    <a:pt x="4219" y="855"/>
                  </a:lnTo>
                  <a:lnTo>
                    <a:pt x="0" y="7303"/>
                  </a:lnTo>
                  <a:cubicBezTo>
                    <a:pt x="56" y="7303"/>
                    <a:pt x="122" y="7303"/>
                    <a:pt x="199" y="7303"/>
                  </a:cubicBezTo>
                  <a:cubicBezTo>
                    <a:pt x="1483" y="7303"/>
                    <a:pt x="5762" y="7358"/>
                    <a:pt x="13754" y="7995"/>
                  </a:cubicBezTo>
                  <a:lnTo>
                    <a:pt x="48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9"/>
            <p:cNvSpPr/>
            <p:nvPr/>
          </p:nvSpPr>
          <p:spPr>
            <a:xfrm>
              <a:off x="1850700" y="3833650"/>
              <a:ext cx="364675" cy="215825"/>
            </a:xfrm>
            <a:custGeom>
              <a:avLst/>
              <a:gdLst/>
              <a:ahLst/>
              <a:cxnLst/>
              <a:rect l="l" t="t" r="r" b="b"/>
              <a:pathLst>
                <a:path w="14587" h="8633" extrusionOk="0">
                  <a:moveTo>
                    <a:pt x="5267" y="797"/>
                  </a:moveTo>
                  <a:lnTo>
                    <a:pt x="13244" y="7924"/>
                  </a:lnTo>
                  <a:cubicBezTo>
                    <a:pt x="6517" y="7406"/>
                    <a:pt x="2611" y="7316"/>
                    <a:pt x="991" y="7305"/>
                  </a:cubicBezTo>
                  <a:lnTo>
                    <a:pt x="4884" y="1353"/>
                  </a:lnTo>
                  <a:lnTo>
                    <a:pt x="5267" y="797"/>
                  </a:lnTo>
                  <a:close/>
                  <a:moveTo>
                    <a:pt x="5214" y="1"/>
                  </a:moveTo>
                  <a:cubicBezTo>
                    <a:pt x="5200" y="1"/>
                    <a:pt x="5186" y="2"/>
                    <a:pt x="5173" y="4"/>
                  </a:cubicBezTo>
                  <a:cubicBezTo>
                    <a:pt x="5082" y="15"/>
                    <a:pt x="5001" y="65"/>
                    <a:pt x="4948" y="139"/>
                  </a:cubicBezTo>
                  <a:lnTo>
                    <a:pt x="138" y="7448"/>
                  </a:lnTo>
                  <a:cubicBezTo>
                    <a:pt x="0" y="7659"/>
                    <a:pt x="152" y="7939"/>
                    <a:pt x="403" y="7939"/>
                  </a:cubicBezTo>
                  <a:lnTo>
                    <a:pt x="406" y="7939"/>
                  </a:lnTo>
                  <a:cubicBezTo>
                    <a:pt x="476" y="7938"/>
                    <a:pt x="559" y="7938"/>
                    <a:pt x="656" y="7938"/>
                  </a:cubicBezTo>
                  <a:cubicBezTo>
                    <a:pt x="2072" y="7938"/>
                    <a:pt x="6307" y="8006"/>
                    <a:pt x="14132" y="8631"/>
                  </a:cubicBezTo>
                  <a:cubicBezTo>
                    <a:pt x="14141" y="8632"/>
                    <a:pt x="14149" y="8632"/>
                    <a:pt x="14157" y="8632"/>
                  </a:cubicBezTo>
                  <a:lnTo>
                    <a:pt x="14157" y="8631"/>
                  </a:lnTo>
                  <a:cubicBezTo>
                    <a:pt x="14449" y="8631"/>
                    <a:pt x="14586" y="8271"/>
                    <a:pt x="14369" y="8077"/>
                  </a:cubicBezTo>
                  <a:lnTo>
                    <a:pt x="5421" y="82"/>
                  </a:lnTo>
                  <a:cubicBezTo>
                    <a:pt x="5365" y="29"/>
                    <a:pt x="5291" y="1"/>
                    <a:pt x="5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9"/>
            <p:cNvSpPr/>
            <p:nvPr/>
          </p:nvSpPr>
          <p:spPr>
            <a:xfrm>
              <a:off x="2115775" y="3556625"/>
              <a:ext cx="1192950" cy="614350"/>
            </a:xfrm>
            <a:custGeom>
              <a:avLst/>
              <a:gdLst/>
              <a:ahLst/>
              <a:cxnLst/>
              <a:rect l="l" t="t" r="r" b="b"/>
              <a:pathLst>
                <a:path w="47718" h="24574" extrusionOk="0">
                  <a:moveTo>
                    <a:pt x="2452" y="0"/>
                  </a:moveTo>
                  <a:lnTo>
                    <a:pt x="1" y="3562"/>
                  </a:lnTo>
                  <a:lnTo>
                    <a:pt x="21289" y="21187"/>
                  </a:lnTo>
                  <a:cubicBezTo>
                    <a:pt x="26713" y="21831"/>
                    <a:pt x="32912" y="22641"/>
                    <a:pt x="39943" y="23659"/>
                  </a:cubicBezTo>
                  <a:cubicBezTo>
                    <a:pt x="42434" y="23942"/>
                    <a:pt x="45019" y="24244"/>
                    <a:pt x="47718" y="24573"/>
                  </a:cubicBezTo>
                  <a:lnTo>
                    <a:pt x="18331" y="629"/>
                  </a:lnTo>
                  <a:cubicBezTo>
                    <a:pt x="10284" y="173"/>
                    <a:pt x="2452" y="0"/>
                    <a:pt x="2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9"/>
            <p:cNvSpPr/>
            <p:nvPr/>
          </p:nvSpPr>
          <p:spPr>
            <a:xfrm>
              <a:off x="2106925" y="3548675"/>
              <a:ext cx="1210400" cy="630225"/>
            </a:xfrm>
            <a:custGeom>
              <a:avLst/>
              <a:gdLst/>
              <a:ahLst/>
              <a:cxnLst/>
              <a:rect l="l" t="t" r="r" b="b"/>
              <a:pathLst>
                <a:path w="48416" h="25209" extrusionOk="0">
                  <a:moveTo>
                    <a:pt x="2970" y="639"/>
                  </a:moveTo>
                  <a:cubicBezTo>
                    <a:pt x="4157" y="668"/>
                    <a:pt x="11300" y="850"/>
                    <a:pt x="18564" y="1258"/>
                  </a:cubicBezTo>
                  <a:lnTo>
                    <a:pt x="47018" y="24444"/>
                  </a:lnTo>
                  <a:cubicBezTo>
                    <a:pt x="44714" y="24167"/>
                    <a:pt x="42488" y="23906"/>
                    <a:pt x="40342" y="23662"/>
                  </a:cubicBezTo>
                  <a:cubicBezTo>
                    <a:pt x="33813" y="22718"/>
                    <a:pt x="27566" y="21888"/>
                    <a:pt x="21772" y="21201"/>
                  </a:cubicBezTo>
                  <a:lnTo>
                    <a:pt x="781" y="3820"/>
                  </a:lnTo>
                  <a:lnTo>
                    <a:pt x="2970" y="639"/>
                  </a:lnTo>
                  <a:close/>
                  <a:moveTo>
                    <a:pt x="2799" y="0"/>
                  </a:moveTo>
                  <a:cubicBezTo>
                    <a:pt x="2696" y="0"/>
                    <a:pt x="2601" y="52"/>
                    <a:pt x="2543" y="139"/>
                  </a:cubicBezTo>
                  <a:lnTo>
                    <a:pt x="94" y="3701"/>
                  </a:lnTo>
                  <a:cubicBezTo>
                    <a:pt x="0" y="3835"/>
                    <a:pt x="26" y="4019"/>
                    <a:pt x="152" y="4124"/>
                  </a:cubicBezTo>
                  <a:lnTo>
                    <a:pt x="21440" y="21750"/>
                  </a:lnTo>
                  <a:cubicBezTo>
                    <a:pt x="21487" y="21789"/>
                    <a:pt x="21544" y="21814"/>
                    <a:pt x="21605" y="21820"/>
                  </a:cubicBezTo>
                  <a:cubicBezTo>
                    <a:pt x="27419" y="22510"/>
                    <a:pt x="33693" y="23341"/>
                    <a:pt x="40261" y="24292"/>
                  </a:cubicBezTo>
                  <a:cubicBezTo>
                    <a:pt x="42751" y="24576"/>
                    <a:pt x="45334" y="24877"/>
                    <a:pt x="48032" y="25206"/>
                  </a:cubicBezTo>
                  <a:cubicBezTo>
                    <a:pt x="48045" y="25209"/>
                    <a:pt x="48058" y="25209"/>
                    <a:pt x="48070" y="25209"/>
                  </a:cubicBezTo>
                  <a:cubicBezTo>
                    <a:pt x="48205" y="25209"/>
                    <a:pt x="48324" y="25124"/>
                    <a:pt x="48370" y="24998"/>
                  </a:cubicBezTo>
                  <a:cubicBezTo>
                    <a:pt x="48415" y="24871"/>
                    <a:pt x="48375" y="24729"/>
                    <a:pt x="48271" y="24645"/>
                  </a:cubicBezTo>
                  <a:lnTo>
                    <a:pt x="18885" y="700"/>
                  </a:lnTo>
                  <a:cubicBezTo>
                    <a:pt x="18834" y="658"/>
                    <a:pt x="18769" y="633"/>
                    <a:pt x="18703" y="629"/>
                  </a:cubicBezTo>
                  <a:cubicBezTo>
                    <a:pt x="10741" y="180"/>
                    <a:pt x="2891" y="3"/>
                    <a:pt x="2814" y="1"/>
                  </a:cubicBezTo>
                  <a:cubicBezTo>
                    <a:pt x="2809" y="1"/>
                    <a:pt x="2804" y="0"/>
                    <a:pt x="2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9"/>
            <p:cNvSpPr/>
            <p:nvPr/>
          </p:nvSpPr>
          <p:spPr>
            <a:xfrm>
              <a:off x="3554075" y="3869950"/>
              <a:ext cx="235275" cy="288250"/>
            </a:xfrm>
            <a:custGeom>
              <a:avLst/>
              <a:gdLst/>
              <a:ahLst/>
              <a:cxnLst/>
              <a:rect l="l" t="t" r="r" b="b"/>
              <a:pathLst>
                <a:path w="9411" h="11530" extrusionOk="0">
                  <a:moveTo>
                    <a:pt x="168" y="1"/>
                  </a:moveTo>
                  <a:lnTo>
                    <a:pt x="0" y="10133"/>
                  </a:lnTo>
                  <a:cubicBezTo>
                    <a:pt x="502" y="10106"/>
                    <a:pt x="1060" y="10088"/>
                    <a:pt x="1654" y="10088"/>
                  </a:cubicBezTo>
                  <a:cubicBezTo>
                    <a:pt x="4024" y="10088"/>
                    <a:pt x="6972" y="10375"/>
                    <a:pt x="9225" y="11530"/>
                  </a:cubicBezTo>
                  <a:cubicBezTo>
                    <a:pt x="9410" y="8830"/>
                    <a:pt x="9227" y="5125"/>
                    <a:pt x="7684" y="1348"/>
                  </a:cubicBezTo>
                  <a:lnTo>
                    <a:pt x="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9"/>
            <p:cNvSpPr/>
            <p:nvPr/>
          </p:nvSpPr>
          <p:spPr>
            <a:xfrm>
              <a:off x="3545975" y="3860500"/>
              <a:ext cx="251025" cy="310275"/>
            </a:xfrm>
            <a:custGeom>
              <a:avLst/>
              <a:gdLst/>
              <a:ahLst/>
              <a:cxnLst/>
              <a:rect l="l" t="t" r="r" b="b"/>
              <a:pathLst>
                <a:path w="10041" h="12411" extrusionOk="0">
                  <a:moveTo>
                    <a:pt x="804" y="757"/>
                  </a:moveTo>
                  <a:lnTo>
                    <a:pt x="7780" y="2006"/>
                  </a:lnTo>
                  <a:cubicBezTo>
                    <a:pt x="9187" y="5541"/>
                    <a:pt x="9380" y="8993"/>
                    <a:pt x="9260" y="11416"/>
                  </a:cubicBezTo>
                  <a:cubicBezTo>
                    <a:pt x="7053" y="10420"/>
                    <a:pt x="4325" y="10147"/>
                    <a:pt x="2000" y="10147"/>
                  </a:cubicBezTo>
                  <a:cubicBezTo>
                    <a:pt x="1531" y="10147"/>
                    <a:pt x="1076" y="10159"/>
                    <a:pt x="647" y="10177"/>
                  </a:cubicBezTo>
                  <a:lnTo>
                    <a:pt x="804" y="757"/>
                  </a:lnTo>
                  <a:close/>
                  <a:moveTo>
                    <a:pt x="181" y="0"/>
                  </a:moveTo>
                  <a:lnTo>
                    <a:pt x="1" y="10847"/>
                  </a:lnTo>
                  <a:lnTo>
                    <a:pt x="340" y="10828"/>
                  </a:lnTo>
                  <a:cubicBezTo>
                    <a:pt x="861" y="10800"/>
                    <a:pt x="1423" y="10782"/>
                    <a:pt x="2011" y="10782"/>
                  </a:cubicBezTo>
                  <a:cubicBezTo>
                    <a:pt x="4412" y="10782"/>
                    <a:pt x="7238" y="11080"/>
                    <a:pt x="9405" y="12190"/>
                  </a:cubicBezTo>
                  <a:lnTo>
                    <a:pt x="9833" y="12411"/>
                  </a:lnTo>
                  <a:lnTo>
                    <a:pt x="9866" y="11930"/>
                  </a:lnTo>
                  <a:cubicBezTo>
                    <a:pt x="10041" y="9394"/>
                    <a:pt x="9911" y="5544"/>
                    <a:pt x="8303" y="1605"/>
                  </a:cubicBezTo>
                  <a:lnTo>
                    <a:pt x="8237" y="1443"/>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9"/>
            <p:cNvSpPr/>
            <p:nvPr/>
          </p:nvSpPr>
          <p:spPr>
            <a:xfrm>
              <a:off x="3558625" y="3770400"/>
              <a:ext cx="175800" cy="106500"/>
            </a:xfrm>
            <a:custGeom>
              <a:avLst/>
              <a:gdLst/>
              <a:ahLst/>
              <a:cxnLst/>
              <a:rect l="l" t="t" r="r" b="b"/>
              <a:pathLst>
                <a:path w="7032" h="4260" extrusionOk="0">
                  <a:moveTo>
                    <a:pt x="52" y="0"/>
                  </a:moveTo>
                  <a:lnTo>
                    <a:pt x="0" y="3180"/>
                  </a:lnTo>
                  <a:lnTo>
                    <a:pt x="7031" y="4259"/>
                  </a:lnTo>
                  <a:cubicBezTo>
                    <a:pt x="6496" y="3138"/>
                    <a:pt x="5856" y="2068"/>
                    <a:pt x="5120" y="1066"/>
                  </a:cubicBezTo>
                  <a:lnTo>
                    <a:pt x="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9"/>
            <p:cNvSpPr/>
            <p:nvPr/>
          </p:nvSpPr>
          <p:spPr>
            <a:xfrm>
              <a:off x="3550550" y="3760650"/>
              <a:ext cx="197500" cy="126375"/>
            </a:xfrm>
            <a:custGeom>
              <a:avLst/>
              <a:gdLst/>
              <a:ahLst/>
              <a:cxnLst/>
              <a:rect l="l" t="t" r="r" b="b"/>
              <a:pathLst>
                <a:path w="7900" h="5055" extrusionOk="0">
                  <a:moveTo>
                    <a:pt x="687" y="781"/>
                  </a:moveTo>
                  <a:lnTo>
                    <a:pt x="5258" y="1742"/>
                  </a:lnTo>
                  <a:cubicBezTo>
                    <a:pt x="5833" y="2535"/>
                    <a:pt x="6347" y="3372"/>
                    <a:pt x="6798" y="4243"/>
                  </a:cubicBezTo>
                  <a:lnTo>
                    <a:pt x="644" y="3298"/>
                  </a:lnTo>
                  <a:lnTo>
                    <a:pt x="687" y="781"/>
                  </a:lnTo>
                  <a:close/>
                  <a:moveTo>
                    <a:pt x="64" y="1"/>
                  </a:moveTo>
                  <a:lnTo>
                    <a:pt x="1" y="3841"/>
                  </a:lnTo>
                  <a:lnTo>
                    <a:pt x="7899" y="5055"/>
                  </a:lnTo>
                  <a:lnTo>
                    <a:pt x="7640" y="4512"/>
                  </a:lnTo>
                  <a:cubicBezTo>
                    <a:pt x="7096" y="3372"/>
                    <a:pt x="6445" y="2286"/>
                    <a:pt x="5698" y="1268"/>
                  </a:cubicBezTo>
                  <a:lnTo>
                    <a:pt x="5628" y="1170"/>
                  </a:lnTo>
                  <a:lnTo>
                    <a:pt x="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9"/>
            <p:cNvSpPr/>
            <p:nvPr/>
          </p:nvSpPr>
          <p:spPr>
            <a:xfrm>
              <a:off x="3552300" y="4155325"/>
              <a:ext cx="229975" cy="107075"/>
            </a:xfrm>
            <a:custGeom>
              <a:avLst/>
              <a:gdLst/>
              <a:ahLst/>
              <a:cxnLst/>
              <a:rect l="l" t="t" r="r" b="b"/>
              <a:pathLst>
                <a:path w="9199" h="4283" extrusionOk="0">
                  <a:moveTo>
                    <a:pt x="2527" y="1"/>
                  </a:moveTo>
                  <a:cubicBezTo>
                    <a:pt x="1761" y="1"/>
                    <a:pt x="935" y="36"/>
                    <a:pt x="48" y="117"/>
                  </a:cubicBezTo>
                  <a:lnTo>
                    <a:pt x="0" y="2941"/>
                  </a:lnTo>
                  <a:lnTo>
                    <a:pt x="8629" y="4283"/>
                  </a:lnTo>
                  <a:cubicBezTo>
                    <a:pt x="8629" y="4283"/>
                    <a:pt x="8985" y="3096"/>
                    <a:pt x="9199" y="1193"/>
                  </a:cubicBezTo>
                  <a:cubicBezTo>
                    <a:pt x="7935" y="640"/>
                    <a:pt x="5768" y="1"/>
                    <a:pt x="2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9"/>
            <p:cNvSpPr/>
            <p:nvPr/>
          </p:nvSpPr>
          <p:spPr>
            <a:xfrm>
              <a:off x="3544275" y="4147325"/>
              <a:ext cx="246575" cy="123975"/>
            </a:xfrm>
            <a:custGeom>
              <a:avLst/>
              <a:gdLst/>
              <a:ahLst/>
              <a:cxnLst/>
              <a:rect l="l" t="t" r="r" b="b"/>
              <a:pathLst>
                <a:path w="9863" h="4959" extrusionOk="0">
                  <a:moveTo>
                    <a:pt x="2867" y="637"/>
                  </a:moveTo>
                  <a:cubicBezTo>
                    <a:pt x="5820" y="637"/>
                    <a:pt x="7866" y="1173"/>
                    <a:pt x="9177" y="1712"/>
                  </a:cubicBezTo>
                  <a:cubicBezTo>
                    <a:pt x="9028" y="2929"/>
                    <a:pt x="8824" y="3826"/>
                    <a:pt x="8718" y="4245"/>
                  </a:cubicBezTo>
                  <a:lnTo>
                    <a:pt x="644" y="2990"/>
                  </a:lnTo>
                  <a:lnTo>
                    <a:pt x="681" y="729"/>
                  </a:lnTo>
                  <a:cubicBezTo>
                    <a:pt x="1459" y="665"/>
                    <a:pt x="2187" y="637"/>
                    <a:pt x="2867" y="637"/>
                  </a:cubicBezTo>
                  <a:close/>
                  <a:moveTo>
                    <a:pt x="2866" y="1"/>
                  </a:moveTo>
                  <a:cubicBezTo>
                    <a:pt x="2085" y="1"/>
                    <a:pt x="1244" y="37"/>
                    <a:pt x="340" y="120"/>
                  </a:cubicBezTo>
                  <a:lnTo>
                    <a:pt x="56" y="146"/>
                  </a:lnTo>
                  <a:lnTo>
                    <a:pt x="0" y="3532"/>
                  </a:lnTo>
                  <a:lnTo>
                    <a:pt x="9175" y="4959"/>
                  </a:lnTo>
                  <a:lnTo>
                    <a:pt x="9255" y="4694"/>
                  </a:lnTo>
                  <a:cubicBezTo>
                    <a:pt x="9270" y="4644"/>
                    <a:pt x="9621" y="3459"/>
                    <a:pt x="9836" y="1548"/>
                  </a:cubicBezTo>
                  <a:lnTo>
                    <a:pt x="9862" y="1315"/>
                  </a:lnTo>
                  <a:lnTo>
                    <a:pt x="9647" y="1222"/>
                  </a:lnTo>
                  <a:cubicBezTo>
                    <a:pt x="8292" y="628"/>
                    <a:pt x="6096" y="1"/>
                    <a:pt x="2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9"/>
            <p:cNvSpPr/>
            <p:nvPr/>
          </p:nvSpPr>
          <p:spPr>
            <a:xfrm>
              <a:off x="3877650" y="3863075"/>
              <a:ext cx="237925" cy="174425"/>
            </a:xfrm>
            <a:custGeom>
              <a:avLst/>
              <a:gdLst/>
              <a:ahLst/>
              <a:cxnLst/>
              <a:rect l="l" t="t" r="r" b="b"/>
              <a:pathLst>
                <a:path w="9517" h="6977" extrusionOk="0">
                  <a:moveTo>
                    <a:pt x="1106" y="0"/>
                  </a:moveTo>
                  <a:cubicBezTo>
                    <a:pt x="1085" y="0"/>
                    <a:pt x="1065" y="1"/>
                    <a:pt x="1047" y="2"/>
                  </a:cubicBezTo>
                  <a:cubicBezTo>
                    <a:pt x="224" y="55"/>
                    <a:pt x="0" y="1442"/>
                    <a:pt x="0" y="1442"/>
                  </a:cubicBezTo>
                  <a:lnTo>
                    <a:pt x="1725" y="4852"/>
                  </a:lnTo>
                  <a:cubicBezTo>
                    <a:pt x="1725" y="4852"/>
                    <a:pt x="1447" y="5415"/>
                    <a:pt x="3959" y="6195"/>
                  </a:cubicBezTo>
                  <a:cubicBezTo>
                    <a:pt x="5672" y="6727"/>
                    <a:pt x="7244" y="6976"/>
                    <a:pt x="8154" y="6976"/>
                  </a:cubicBezTo>
                  <a:cubicBezTo>
                    <a:pt x="8579" y="6976"/>
                    <a:pt x="8860" y="6922"/>
                    <a:pt x="8942" y="6816"/>
                  </a:cubicBezTo>
                  <a:cubicBezTo>
                    <a:pt x="9201" y="6485"/>
                    <a:pt x="9158" y="5545"/>
                    <a:pt x="9337" y="4741"/>
                  </a:cubicBezTo>
                  <a:cubicBezTo>
                    <a:pt x="9516" y="3936"/>
                    <a:pt x="7854" y="1233"/>
                    <a:pt x="6692" y="1143"/>
                  </a:cubicBezTo>
                  <a:cubicBezTo>
                    <a:pt x="6692" y="1143"/>
                    <a:pt x="2076" y="0"/>
                    <a:pt x="1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9"/>
            <p:cNvSpPr/>
            <p:nvPr/>
          </p:nvSpPr>
          <p:spPr>
            <a:xfrm>
              <a:off x="3869525" y="3855175"/>
              <a:ext cx="252700" cy="190250"/>
            </a:xfrm>
            <a:custGeom>
              <a:avLst/>
              <a:gdLst/>
              <a:ahLst/>
              <a:cxnLst/>
              <a:rect l="l" t="t" r="r" b="b"/>
              <a:pathLst>
                <a:path w="10108" h="7610" extrusionOk="0">
                  <a:moveTo>
                    <a:pt x="1458" y="633"/>
                  </a:moveTo>
                  <a:cubicBezTo>
                    <a:pt x="2168" y="633"/>
                    <a:pt x="5086" y="1309"/>
                    <a:pt x="6939" y="1767"/>
                  </a:cubicBezTo>
                  <a:cubicBezTo>
                    <a:pt x="6957" y="1772"/>
                    <a:pt x="6974" y="1774"/>
                    <a:pt x="6992" y="1776"/>
                  </a:cubicBezTo>
                  <a:cubicBezTo>
                    <a:pt x="7360" y="1804"/>
                    <a:pt x="7913" y="2260"/>
                    <a:pt x="8433" y="2963"/>
                  </a:cubicBezTo>
                  <a:cubicBezTo>
                    <a:pt x="9112" y="3880"/>
                    <a:pt x="9407" y="4742"/>
                    <a:pt x="9352" y="4989"/>
                  </a:cubicBezTo>
                  <a:cubicBezTo>
                    <a:pt x="9277" y="5321"/>
                    <a:pt x="9240" y="5675"/>
                    <a:pt x="9206" y="5986"/>
                  </a:cubicBezTo>
                  <a:cubicBezTo>
                    <a:pt x="9165" y="6371"/>
                    <a:pt x="9118" y="6806"/>
                    <a:pt x="9046" y="6908"/>
                  </a:cubicBezTo>
                  <a:cubicBezTo>
                    <a:pt x="8972" y="6952"/>
                    <a:pt x="8786" y="6978"/>
                    <a:pt x="8507" y="6978"/>
                  </a:cubicBezTo>
                  <a:cubicBezTo>
                    <a:pt x="7724" y="6978"/>
                    <a:pt x="6209" y="6776"/>
                    <a:pt x="4379" y="6208"/>
                  </a:cubicBezTo>
                  <a:cubicBezTo>
                    <a:pt x="2698" y="5686"/>
                    <a:pt x="2407" y="5296"/>
                    <a:pt x="2363" y="5218"/>
                  </a:cubicBezTo>
                  <a:cubicBezTo>
                    <a:pt x="2373" y="5152"/>
                    <a:pt x="2362" y="5083"/>
                    <a:pt x="2332" y="5025"/>
                  </a:cubicBezTo>
                  <a:lnTo>
                    <a:pt x="657" y="1712"/>
                  </a:lnTo>
                  <a:cubicBezTo>
                    <a:pt x="734" y="1361"/>
                    <a:pt x="971" y="663"/>
                    <a:pt x="1392" y="635"/>
                  </a:cubicBezTo>
                  <a:cubicBezTo>
                    <a:pt x="1411" y="634"/>
                    <a:pt x="1434" y="633"/>
                    <a:pt x="1458" y="633"/>
                  </a:cubicBezTo>
                  <a:close/>
                  <a:moveTo>
                    <a:pt x="1406" y="0"/>
                  </a:moveTo>
                  <a:cubicBezTo>
                    <a:pt x="1387" y="0"/>
                    <a:pt x="1369" y="1"/>
                    <a:pt x="1352" y="2"/>
                  </a:cubicBezTo>
                  <a:cubicBezTo>
                    <a:pt x="289" y="70"/>
                    <a:pt x="23" y="1640"/>
                    <a:pt x="12" y="1707"/>
                  </a:cubicBezTo>
                  <a:cubicBezTo>
                    <a:pt x="0" y="1773"/>
                    <a:pt x="12" y="1842"/>
                    <a:pt x="42" y="1901"/>
                  </a:cubicBezTo>
                  <a:lnTo>
                    <a:pt x="1723" y="5227"/>
                  </a:lnTo>
                  <a:cubicBezTo>
                    <a:pt x="1725" y="5306"/>
                    <a:pt x="1742" y="5385"/>
                    <a:pt x="1774" y="5458"/>
                  </a:cubicBezTo>
                  <a:cubicBezTo>
                    <a:pt x="1976" y="5929"/>
                    <a:pt x="2767" y="6372"/>
                    <a:pt x="4191" y="6815"/>
                  </a:cubicBezTo>
                  <a:cubicBezTo>
                    <a:pt x="5502" y="7221"/>
                    <a:pt x="7284" y="7609"/>
                    <a:pt x="8436" y="7609"/>
                  </a:cubicBezTo>
                  <a:cubicBezTo>
                    <a:pt x="8965" y="7609"/>
                    <a:pt x="9361" y="7527"/>
                    <a:pt x="9516" y="7328"/>
                  </a:cubicBezTo>
                  <a:cubicBezTo>
                    <a:pt x="9731" y="7055"/>
                    <a:pt x="9780" y="6591"/>
                    <a:pt x="9838" y="6054"/>
                  </a:cubicBezTo>
                  <a:cubicBezTo>
                    <a:pt x="9871" y="5744"/>
                    <a:pt x="9906" y="5424"/>
                    <a:pt x="9972" y="5127"/>
                  </a:cubicBezTo>
                  <a:cubicBezTo>
                    <a:pt x="10108" y="4518"/>
                    <a:pt x="9535" y="3383"/>
                    <a:pt x="8945" y="2586"/>
                  </a:cubicBezTo>
                  <a:cubicBezTo>
                    <a:pt x="8569" y="2079"/>
                    <a:pt x="7832" y="1223"/>
                    <a:pt x="7070" y="1146"/>
                  </a:cubicBezTo>
                  <a:cubicBezTo>
                    <a:pt x="6483" y="1001"/>
                    <a:pt x="2357" y="0"/>
                    <a:pt x="1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9"/>
            <p:cNvSpPr/>
            <p:nvPr/>
          </p:nvSpPr>
          <p:spPr>
            <a:xfrm>
              <a:off x="3942125" y="4003825"/>
              <a:ext cx="227200" cy="207975"/>
            </a:xfrm>
            <a:custGeom>
              <a:avLst/>
              <a:gdLst/>
              <a:ahLst/>
              <a:cxnLst/>
              <a:rect l="l" t="t" r="r" b="b"/>
              <a:pathLst>
                <a:path w="9088" h="8319" extrusionOk="0">
                  <a:moveTo>
                    <a:pt x="1702" y="0"/>
                  </a:moveTo>
                  <a:cubicBezTo>
                    <a:pt x="1686" y="0"/>
                    <a:pt x="1671" y="0"/>
                    <a:pt x="1658" y="1"/>
                  </a:cubicBezTo>
                  <a:cubicBezTo>
                    <a:pt x="834" y="55"/>
                    <a:pt x="1" y="1744"/>
                    <a:pt x="1" y="1744"/>
                  </a:cubicBezTo>
                  <a:cubicBezTo>
                    <a:pt x="1" y="1744"/>
                    <a:pt x="606" y="6003"/>
                    <a:pt x="1152" y="6513"/>
                  </a:cubicBezTo>
                  <a:cubicBezTo>
                    <a:pt x="1698" y="7024"/>
                    <a:pt x="6983" y="8254"/>
                    <a:pt x="7796" y="8316"/>
                  </a:cubicBezTo>
                  <a:cubicBezTo>
                    <a:pt x="7820" y="8318"/>
                    <a:pt x="7844" y="8319"/>
                    <a:pt x="7867" y="8319"/>
                  </a:cubicBezTo>
                  <a:cubicBezTo>
                    <a:pt x="8628" y="8319"/>
                    <a:pt x="8927" y="7320"/>
                    <a:pt x="9005" y="6304"/>
                  </a:cubicBezTo>
                  <a:cubicBezTo>
                    <a:pt x="9087" y="5257"/>
                    <a:pt x="8187" y="1796"/>
                    <a:pt x="7275" y="1491"/>
                  </a:cubicBezTo>
                  <a:cubicBezTo>
                    <a:pt x="7275" y="1491"/>
                    <a:pt x="2640" y="0"/>
                    <a:pt x="1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9"/>
            <p:cNvSpPr/>
            <p:nvPr/>
          </p:nvSpPr>
          <p:spPr>
            <a:xfrm>
              <a:off x="3934075" y="3995900"/>
              <a:ext cx="243050" cy="223900"/>
            </a:xfrm>
            <a:custGeom>
              <a:avLst/>
              <a:gdLst/>
              <a:ahLst/>
              <a:cxnLst/>
              <a:rect l="l" t="t" r="r" b="b"/>
              <a:pathLst>
                <a:path w="9722" h="8956" extrusionOk="0">
                  <a:moveTo>
                    <a:pt x="2025" y="635"/>
                  </a:moveTo>
                  <a:cubicBezTo>
                    <a:pt x="2642" y="635"/>
                    <a:pt x="5690" y="1529"/>
                    <a:pt x="7498" y="2110"/>
                  </a:cubicBezTo>
                  <a:cubicBezTo>
                    <a:pt x="8122" y="2321"/>
                    <a:pt x="9101" y="5470"/>
                    <a:pt x="9012" y="6598"/>
                  </a:cubicBezTo>
                  <a:cubicBezTo>
                    <a:pt x="8970" y="7148"/>
                    <a:pt x="8866" y="7600"/>
                    <a:pt x="8715" y="7902"/>
                  </a:cubicBezTo>
                  <a:cubicBezTo>
                    <a:pt x="8530" y="8271"/>
                    <a:pt x="8322" y="8319"/>
                    <a:pt x="8177" y="8319"/>
                  </a:cubicBezTo>
                  <a:cubicBezTo>
                    <a:pt x="8166" y="8319"/>
                    <a:pt x="8155" y="8318"/>
                    <a:pt x="8144" y="8318"/>
                  </a:cubicBezTo>
                  <a:cubicBezTo>
                    <a:pt x="7162" y="8241"/>
                    <a:pt x="2128" y="7002"/>
                    <a:pt x="1692" y="6599"/>
                  </a:cubicBezTo>
                  <a:cubicBezTo>
                    <a:pt x="1410" y="6331"/>
                    <a:pt x="938" y="4084"/>
                    <a:pt x="653" y="2116"/>
                  </a:cubicBezTo>
                  <a:cubicBezTo>
                    <a:pt x="978" y="1490"/>
                    <a:pt x="1579" y="663"/>
                    <a:pt x="2001" y="636"/>
                  </a:cubicBezTo>
                  <a:cubicBezTo>
                    <a:pt x="2008" y="635"/>
                    <a:pt x="2016" y="635"/>
                    <a:pt x="2025" y="635"/>
                  </a:cubicBezTo>
                  <a:close/>
                  <a:moveTo>
                    <a:pt x="2016" y="0"/>
                  </a:moveTo>
                  <a:cubicBezTo>
                    <a:pt x="1996" y="0"/>
                    <a:pt x="1977" y="1"/>
                    <a:pt x="1960" y="2"/>
                  </a:cubicBezTo>
                  <a:cubicBezTo>
                    <a:pt x="1003" y="63"/>
                    <a:pt x="192" y="1612"/>
                    <a:pt x="39" y="1922"/>
                  </a:cubicBezTo>
                  <a:cubicBezTo>
                    <a:pt x="10" y="1979"/>
                    <a:pt x="0" y="2044"/>
                    <a:pt x="9" y="2106"/>
                  </a:cubicBezTo>
                  <a:cubicBezTo>
                    <a:pt x="155" y="3132"/>
                    <a:pt x="675" y="6518"/>
                    <a:pt x="1258" y="7063"/>
                  </a:cubicBezTo>
                  <a:cubicBezTo>
                    <a:pt x="1898" y="7661"/>
                    <a:pt x="7317" y="8891"/>
                    <a:pt x="8095" y="8950"/>
                  </a:cubicBezTo>
                  <a:cubicBezTo>
                    <a:pt x="8126" y="8953"/>
                    <a:pt x="8158" y="8955"/>
                    <a:pt x="8191" y="8955"/>
                  </a:cubicBezTo>
                  <a:cubicBezTo>
                    <a:pt x="8534" y="8955"/>
                    <a:pt x="8971" y="8808"/>
                    <a:pt x="9284" y="8186"/>
                  </a:cubicBezTo>
                  <a:cubicBezTo>
                    <a:pt x="9474" y="7805"/>
                    <a:pt x="9596" y="7287"/>
                    <a:pt x="9646" y="6646"/>
                  </a:cubicBezTo>
                  <a:cubicBezTo>
                    <a:pt x="9722" y="5666"/>
                    <a:pt x="8878" y="1901"/>
                    <a:pt x="7698" y="1506"/>
                  </a:cubicBezTo>
                  <a:lnTo>
                    <a:pt x="7695" y="1506"/>
                  </a:lnTo>
                  <a:cubicBezTo>
                    <a:pt x="7208" y="1350"/>
                    <a:pt x="3008" y="0"/>
                    <a:pt x="20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9"/>
            <p:cNvSpPr/>
            <p:nvPr/>
          </p:nvSpPr>
          <p:spPr>
            <a:xfrm>
              <a:off x="3968025" y="4166225"/>
              <a:ext cx="237400" cy="182450"/>
            </a:xfrm>
            <a:custGeom>
              <a:avLst/>
              <a:gdLst/>
              <a:ahLst/>
              <a:cxnLst/>
              <a:rect l="l" t="t" r="r" b="b"/>
              <a:pathLst>
                <a:path w="9496" h="7298" extrusionOk="0">
                  <a:moveTo>
                    <a:pt x="1380" y="0"/>
                  </a:moveTo>
                  <a:cubicBezTo>
                    <a:pt x="801" y="0"/>
                    <a:pt x="1" y="1535"/>
                    <a:pt x="88" y="1887"/>
                  </a:cubicBezTo>
                  <a:cubicBezTo>
                    <a:pt x="177" y="2246"/>
                    <a:pt x="49" y="5394"/>
                    <a:pt x="49" y="5394"/>
                  </a:cubicBezTo>
                  <a:lnTo>
                    <a:pt x="9495" y="7297"/>
                  </a:lnTo>
                  <a:lnTo>
                    <a:pt x="8783" y="2914"/>
                  </a:lnTo>
                  <a:cubicBezTo>
                    <a:pt x="8783" y="2914"/>
                    <a:pt x="8801" y="2681"/>
                    <a:pt x="8059" y="1688"/>
                  </a:cubicBezTo>
                  <a:cubicBezTo>
                    <a:pt x="8059" y="1688"/>
                    <a:pt x="1986" y="46"/>
                    <a:pt x="1405" y="1"/>
                  </a:cubicBezTo>
                  <a:cubicBezTo>
                    <a:pt x="1397" y="1"/>
                    <a:pt x="1388" y="0"/>
                    <a:pt x="1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9"/>
            <p:cNvSpPr/>
            <p:nvPr/>
          </p:nvSpPr>
          <p:spPr>
            <a:xfrm>
              <a:off x="3959900" y="4158250"/>
              <a:ext cx="254150" cy="198350"/>
            </a:xfrm>
            <a:custGeom>
              <a:avLst/>
              <a:gdLst/>
              <a:ahLst/>
              <a:cxnLst/>
              <a:rect l="l" t="t" r="r" b="b"/>
              <a:pathLst>
                <a:path w="10166" h="7934" extrusionOk="0">
                  <a:moveTo>
                    <a:pt x="1705" y="636"/>
                  </a:moveTo>
                  <a:cubicBezTo>
                    <a:pt x="2103" y="667"/>
                    <a:pt x="5763" y="1627"/>
                    <a:pt x="8194" y="2285"/>
                  </a:cubicBezTo>
                  <a:cubicBezTo>
                    <a:pt x="8708" y="2985"/>
                    <a:pt x="8788" y="3213"/>
                    <a:pt x="8791" y="3213"/>
                  </a:cubicBezTo>
                  <a:cubicBezTo>
                    <a:pt x="8791" y="3213"/>
                    <a:pt x="8791" y="3213"/>
                    <a:pt x="8791" y="3213"/>
                  </a:cubicBezTo>
                  <a:lnTo>
                    <a:pt x="8791" y="3213"/>
                  </a:lnTo>
                  <a:cubicBezTo>
                    <a:pt x="8790" y="3237"/>
                    <a:pt x="8791" y="3261"/>
                    <a:pt x="8795" y="3284"/>
                  </a:cubicBezTo>
                  <a:lnTo>
                    <a:pt x="9432" y="7214"/>
                  </a:lnTo>
                  <a:lnTo>
                    <a:pt x="703" y="5455"/>
                  </a:lnTo>
                  <a:cubicBezTo>
                    <a:pt x="739" y="4505"/>
                    <a:pt x="805" y="2468"/>
                    <a:pt x="724" y="2146"/>
                  </a:cubicBezTo>
                  <a:cubicBezTo>
                    <a:pt x="715" y="1982"/>
                    <a:pt x="1028" y="1234"/>
                    <a:pt x="1446" y="813"/>
                  </a:cubicBezTo>
                  <a:cubicBezTo>
                    <a:pt x="1592" y="667"/>
                    <a:pt x="1682" y="636"/>
                    <a:pt x="1705" y="636"/>
                  </a:cubicBezTo>
                  <a:close/>
                  <a:moveTo>
                    <a:pt x="1702" y="1"/>
                  </a:moveTo>
                  <a:cubicBezTo>
                    <a:pt x="1426" y="1"/>
                    <a:pt x="1146" y="175"/>
                    <a:pt x="860" y="514"/>
                  </a:cubicBezTo>
                  <a:cubicBezTo>
                    <a:pt x="475" y="969"/>
                    <a:pt x="1" y="1863"/>
                    <a:pt x="105" y="2282"/>
                  </a:cubicBezTo>
                  <a:cubicBezTo>
                    <a:pt x="153" y="2505"/>
                    <a:pt x="119" y="4196"/>
                    <a:pt x="57" y="5699"/>
                  </a:cubicBezTo>
                  <a:cubicBezTo>
                    <a:pt x="50" y="5856"/>
                    <a:pt x="159" y="5993"/>
                    <a:pt x="312" y="6024"/>
                  </a:cubicBezTo>
                  <a:lnTo>
                    <a:pt x="9758" y="7928"/>
                  </a:lnTo>
                  <a:cubicBezTo>
                    <a:pt x="9778" y="7931"/>
                    <a:pt x="9799" y="7934"/>
                    <a:pt x="9820" y="7934"/>
                  </a:cubicBezTo>
                  <a:cubicBezTo>
                    <a:pt x="10016" y="7934"/>
                    <a:pt x="10165" y="7758"/>
                    <a:pt x="10133" y="7565"/>
                  </a:cubicBezTo>
                  <a:lnTo>
                    <a:pt x="9423" y="3192"/>
                  </a:lnTo>
                  <a:cubicBezTo>
                    <a:pt x="9395" y="2939"/>
                    <a:pt x="9132" y="2478"/>
                    <a:pt x="8639" y="1817"/>
                  </a:cubicBezTo>
                  <a:cubicBezTo>
                    <a:pt x="8597" y="1760"/>
                    <a:pt x="8536" y="1719"/>
                    <a:pt x="8467" y="1701"/>
                  </a:cubicBezTo>
                  <a:cubicBezTo>
                    <a:pt x="7842" y="1531"/>
                    <a:pt x="2349" y="50"/>
                    <a:pt x="1755" y="3"/>
                  </a:cubicBezTo>
                  <a:cubicBezTo>
                    <a:pt x="1737" y="1"/>
                    <a:pt x="1720"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9"/>
            <p:cNvSpPr/>
            <p:nvPr/>
          </p:nvSpPr>
          <p:spPr>
            <a:xfrm>
              <a:off x="4142400" y="3920550"/>
              <a:ext cx="264950" cy="190325"/>
            </a:xfrm>
            <a:custGeom>
              <a:avLst/>
              <a:gdLst/>
              <a:ahLst/>
              <a:cxnLst/>
              <a:rect l="l" t="t" r="r" b="b"/>
              <a:pathLst>
                <a:path w="10598" h="7613" extrusionOk="0">
                  <a:moveTo>
                    <a:pt x="1197" y="1"/>
                  </a:moveTo>
                  <a:cubicBezTo>
                    <a:pt x="915" y="1"/>
                    <a:pt x="728" y="41"/>
                    <a:pt x="682" y="135"/>
                  </a:cubicBezTo>
                  <a:lnTo>
                    <a:pt x="1" y="1369"/>
                  </a:lnTo>
                  <a:lnTo>
                    <a:pt x="2046" y="5156"/>
                  </a:lnTo>
                  <a:cubicBezTo>
                    <a:pt x="2046" y="5156"/>
                    <a:pt x="2108" y="5862"/>
                    <a:pt x="4058" y="6365"/>
                  </a:cubicBezTo>
                  <a:cubicBezTo>
                    <a:pt x="6007" y="6867"/>
                    <a:pt x="9576" y="7612"/>
                    <a:pt x="9576" y="7612"/>
                  </a:cubicBezTo>
                  <a:cubicBezTo>
                    <a:pt x="9576" y="7612"/>
                    <a:pt x="10597" y="6522"/>
                    <a:pt x="10400" y="6039"/>
                  </a:cubicBezTo>
                  <a:cubicBezTo>
                    <a:pt x="10205" y="5554"/>
                    <a:pt x="8024" y="1993"/>
                    <a:pt x="7130" y="1456"/>
                  </a:cubicBezTo>
                  <a:cubicBezTo>
                    <a:pt x="6386" y="1008"/>
                    <a:pt x="2603" y="1"/>
                    <a:pt x="1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9"/>
            <p:cNvSpPr/>
            <p:nvPr/>
          </p:nvSpPr>
          <p:spPr>
            <a:xfrm>
              <a:off x="4134125" y="3912725"/>
              <a:ext cx="281800" cy="206075"/>
            </a:xfrm>
            <a:custGeom>
              <a:avLst/>
              <a:gdLst/>
              <a:ahLst/>
              <a:cxnLst/>
              <a:rect l="l" t="t" r="r" b="b"/>
              <a:pathLst>
                <a:path w="11272" h="8243" extrusionOk="0">
                  <a:moveTo>
                    <a:pt x="1519" y="624"/>
                  </a:moveTo>
                  <a:cubicBezTo>
                    <a:pt x="2694" y="624"/>
                    <a:pt x="6524" y="1578"/>
                    <a:pt x="7296" y="2041"/>
                  </a:cubicBezTo>
                  <a:cubicBezTo>
                    <a:pt x="8105" y="2527"/>
                    <a:pt x="10242" y="5994"/>
                    <a:pt x="10435" y="6470"/>
                  </a:cubicBezTo>
                  <a:cubicBezTo>
                    <a:pt x="10484" y="6617"/>
                    <a:pt x="10181" y="7129"/>
                    <a:pt x="9793" y="7577"/>
                  </a:cubicBezTo>
                  <a:cubicBezTo>
                    <a:pt x="9046" y="7419"/>
                    <a:pt x="6139" y="6801"/>
                    <a:pt x="4467" y="6369"/>
                  </a:cubicBezTo>
                  <a:cubicBezTo>
                    <a:pt x="2872" y="5960"/>
                    <a:pt x="2697" y="5439"/>
                    <a:pt x="2693" y="5439"/>
                  </a:cubicBezTo>
                  <a:lnTo>
                    <a:pt x="2692" y="5440"/>
                  </a:lnTo>
                  <a:cubicBezTo>
                    <a:pt x="2688" y="5397"/>
                    <a:pt x="2676" y="5356"/>
                    <a:pt x="2655" y="5317"/>
                  </a:cubicBezTo>
                  <a:lnTo>
                    <a:pt x="691" y="1683"/>
                  </a:lnTo>
                  <a:lnTo>
                    <a:pt x="1263" y="650"/>
                  </a:lnTo>
                  <a:cubicBezTo>
                    <a:pt x="1322" y="632"/>
                    <a:pt x="1409" y="624"/>
                    <a:pt x="1519" y="624"/>
                  </a:cubicBezTo>
                  <a:close/>
                  <a:moveTo>
                    <a:pt x="1513" y="0"/>
                  </a:moveTo>
                  <a:cubicBezTo>
                    <a:pt x="1330" y="0"/>
                    <a:pt x="1179" y="15"/>
                    <a:pt x="1069" y="48"/>
                  </a:cubicBezTo>
                  <a:cubicBezTo>
                    <a:pt x="907" y="96"/>
                    <a:pt x="794" y="180"/>
                    <a:pt x="731" y="300"/>
                  </a:cubicBezTo>
                  <a:lnTo>
                    <a:pt x="54" y="1530"/>
                  </a:lnTo>
                  <a:cubicBezTo>
                    <a:pt x="2" y="1624"/>
                    <a:pt x="1" y="1738"/>
                    <a:pt x="53" y="1834"/>
                  </a:cubicBezTo>
                  <a:lnTo>
                    <a:pt x="2076" y="5579"/>
                  </a:lnTo>
                  <a:cubicBezTo>
                    <a:pt x="2143" y="5839"/>
                    <a:pt x="2494" y="6516"/>
                    <a:pt x="4309" y="6985"/>
                  </a:cubicBezTo>
                  <a:cubicBezTo>
                    <a:pt x="6245" y="7483"/>
                    <a:pt x="9807" y="8229"/>
                    <a:pt x="9841" y="8236"/>
                  </a:cubicBezTo>
                  <a:cubicBezTo>
                    <a:pt x="9864" y="8240"/>
                    <a:pt x="9885" y="8243"/>
                    <a:pt x="9907" y="8243"/>
                  </a:cubicBezTo>
                  <a:cubicBezTo>
                    <a:pt x="9994" y="8243"/>
                    <a:pt x="10078" y="8207"/>
                    <a:pt x="10139" y="8143"/>
                  </a:cubicBezTo>
                  <a:cubicBezTo>
                    <a:pt x="10487" y="7770"/>
                    <a:pt x="11272" y="6838"/>
                    <a:pt x="11025" y="6232"/>
                  </a:cubicBezTo>
                  <a:cubicBezTo>
                    <a:pt x="10826" y="5742"/>
                    <a:pt x="8615" y="2092"/>
                    <a:pt x="7624" y="1497"/>
                  </a:cubicBezTo>
                  <a:cubicBezTo>
                    <a:pt x="6906" y="1066"/>
                    <a:pt x="3063" y="0"/>
                    <a:pt x="1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9"/>
            <p:cNvSpPr/>
            <p:nvPr/>
          </p:nvSpPr>
          <p:spPr>
            <a:xfrm>
              <a:off x="4225225" y="4070150"/>
              <a:ext cx="256925" cy="218850"/>
            </a:xfrm>
            <a:custGeom>
              <a:avLst/>
              <a:gdLst/>
              <a:ahLst/>
              <a:cxnLst/>
              <a:rect l="l" t="t" r="r" b="b"/>
              <a:pathLst>
                <a:path w="10277" h="8754" extrusionOk="0">
                  <a:moveTo>
                    <a:pt x="1454" y="0"/>
                  </a:moveTo>
                  <a:cubicBezTo>
                    <a:pt x="1201" y="0"/>
                    <a:pt x="924" y="83"/>
                    <a:pt x="745" y="381"/>
                  </a:cubicBezTo>
                  <a:cubicBezTo>
                    <a:pt x="745" y="381"/>
                    <a:pt x="73" y="1498"/>
                    <a:pt x="36" y="1963"/>
                  </a:cubicBezTo>
                  <a:cubicBezTo>
                    <a:pt x="0" y="2429"/>
                    <a:pt x="643" y="6222"/>
                    <a:pt x="1625" y="7117"/>
                  </a:cubicBezTo>
                  <a:cubicBezTo>
                    <a:pt x="2608" y="8012"/>
                    <a:pt x="8289" y="8688"/>
                    <a:pt x="9103" y="8752"/>
                  </a:cubicBezTo>
                  <a:cubicBezTo>
                    <a:pt x="9123" y="8753"/>
                    <a:pt x="9142" y="8754"/>
                    <a:pt x="9161" y="8754"/>
                  </a:cubicBezTo>
                  <a:cubicBezTo>
                    <a:pt x="9927" y="8754"/>
                    <a:pt x="10134" y="7522"/>
                    <a:pt x="10205" y="6614"/>
                  </a:cubicBezTo>
                  <a:cubicBezTo>
                    <a:pt x="10277" y="5684"/>
                    <a:pt x="9010" y="2426"/>
                    <a:pt x="8115" y="1888"/>
                  </a:cubicBezTo>
                  <a:cubicBezTo>
                    <a:pt x="7221" y="1352"/>
                    <a:pt x="2051" y="131"/>
                    <a:pt x="2051" y="131"/>
                  </a:cubicBezTo>
                  <a:cubicBezTo>
                    <a:pt x="2051" y="131"/>
                    <a:pt x="1771"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9"/>
            <p:cNvSpPr/>
            <p:nvPr/>
          </p:nvSpPr>
          <p:spPr>
            <a:xfrm>
              <a:off x="4217150" y="4062225"/>
              <a:ext cx="273125" cy="234700"/>
            </a:xfrm>
            <a:custGeom>
              <a:avLst/>
              <a:gdLst/>
              <a:ahLst/>
              <a:cxnLst/>
              <a:rect l="l" t="t" r="r" b="b"/>
              <a:pathLst>
                <a:path w="10925" h="9388" extrusionOk="0">
                  <a:moveTo>
                    <a:pt x="1785" y="632"/>
                  </a:moveTo>
                  <a:cubicBezTo>
                    <a:pt x="2011" y="632"/>
                    <a:pt x="2225" y="728"/>
                    <a:pt x="2240" y="735"/>
                  </a:cubicBezTo>
                  <a:cubicBezTo>
                    <a:pt x="2259" y="744"/>
                    <a:pt x="2279" y="751"/>
                    <a:pt x="2300" y="756"/>
                  </a:cubicBezTo>
                  <a:cubicBezTo>
                    <a:pt x="3726" y="1093"/>
                    <a:pt x="7575" y="2057"/>
                    <a:pt x="8273" y="2477"/>
                  </a:cubicBezTo>
                  <a:cubicBezTo>
                    <a:pt x="9052" y="2945"/>
                    <a:pt x="10274" y="6109"/>
                    <a:pt x="10211" y="6905"/>
                  </a:cubicBezTo>
                  <a:cubicBezTo>
                    <a:pt x="10157" y="7600"/>
                    <a:pt x="9990" y="8751"/>
                    <a:pt x="9478" y="8751"/>
                  </a:cubicBezTo>
                  <a:lnTo>
                    <a:pt x="9451" y="8751"/>
                  </a:lnTo>
                  <a:cubicBezTo>
                    <a:pt x="8029" y="8640"/>
                    <a:pt x="2976" y="7941"/>
                    <a:pt x="2162" y="7199"/>
                  </a:cubicBezTo>
                  <a:cubicBezTo>
                    <a:pt x="1303" y="6417"/>
                    <a:pt x="642" y="2751"/>
                    <a:pt x="676" y="2304"/>
                  </a:cubicBezTo>
                  <a:cubicBezTo>
                    <a:pt x="697" y="2036"/>
                    <a:pt x="1076" y="1299"/>
                    <a:pt x="1340" y="861"/>
                  </a:cubicBezTo>
                  <a:cubicBezTo>
                    <a:pt x="1445" y="684"/>
                    <a:pt x="1618" y="632"/>
                    <a:pt x="1785" y="632"/>
                  </a:cubicBezTo>
                  <a:close/>
                  <a:moveTo>
                    <a:pt x="1782" y="0"/>
                  </a:moveTo>
                  <a:cubicBezTo>
                    <a:pt x="1422" y="0"/>
                    <a:pt x="1039" y="127"/>
                    <a:pt x="795" y="534"/>
                  </a:cubicBezTo>
                  <a:cubicBezTo>
                    <a:pt x="677" y="731"/>
                    <a:pt x="83" y="1742"/>
                    <a:pt x="43" y="2256"/>
                  </a:cubicBezTo>
                  <a:cubicBezTo>
                    <a:pt x="1" y="2799"/>
                    <a:pt x="654" y="6686"/>
                    <a:pt x="1734" y="7668"/>
                  </a:cubicBezTo>
                  <a:cubicBezTo>
                    <a:pt x="2914" y="8744"/>
                    <a:pt x="9338" y="9380"/>
                    <a:pt x="9401" y="9383"/>
                  </a:cubicBezTo>
                  <a:cubicBezTo>
                    <a:pt x="9432" y="9386"/>
                    <a:pt x="9462" y="9387"/>
                    <a:pt x="9491" y="9387"/>
                  </a:cubicBezTo>
                  <a:cubicBezTo>
                    <a:pt x="10655" y="9387"/>
                    <a:pt x="10797" y="7565"/>
                    <a:pt x="10844" y="6955"/>
                  </a:cubicBezTo>
                  <a:cubicBezTo>
                    <a:pt x="10925" y="5910"/>
                    <a:pt x="9628" y="2550"/>
                    <a:pt x="8601" y="1933"/>
                  </a:cubicBezTo>
                  <a:cubicBezTo>
                    <a:pt x="7706" y="1396"/>
                    <a:pt x="3134" y="302"/>
                    <a:pt x="2476" y="146"/>
                  </a:cubicBezTo>
                  <a:cubicBezTo>
                    <a:pt x="2300" y="69"/>
                    <a:pt x="2048" y="0"/>
                    <a:pt x="1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9"/>
            <p:cNvSpPr/>
            <p:nvPr/>
          </p:nvSpPr>
          <p:spPr>
            <a:xfrm>
              <a:off x="4268725" y="4240175"/>
              <a:ext cx="260200" cy="197975"/>
            </a:xfrm>
            <a:custGeom>
              <a:avLst/>
              <a:gdLst/>
              <a:ahLst/>
              <a:cxnLst/>
              <a:rect l="l" t="t" r="r" b="b"/>
              <a:pathLst>
                <a:path w="10408" h="7919" extrusionOk="0">
                  <a:moveTo>
                    <a:pt x="1760" y="1"/>
                  </a:moveTo>
                  <a:cubicBezTo>
                    <a:pt x="1562" y="1"/>
                    <a:pt x="1407" y="24"/>
                    <a:pt x="1308" y="76"/>
                  </a:cubicBezTo>
                  <a:cubicBezTo>
                    <a:pt x="332" y="585"/>
                    <a:pt x="1" y="1846"/>
                    <a:pt x="36" y="2902"/>
                  </a:cubicBezTo>
                  <a:cubicBezTo>
                    <a:pt x="70" y="3957"/>
                    <a:pt x="329" y="5147"/>
                    <a:pt x="329" y="5147"/>
                  </a:cubicBezTo>
                  <a:lnTo>
                    <a:pt x="10408" y="7919"/>
                  </a:lnTo>
                  <a:lnTo>
                    <a:pt x="9546" y="3116"/>
                  </a:lnTo>
                  <a:cubicBezTo>
                    <a:pt x="9471" y="2692"/>
                    <a:pt x="9248" y="2310"/>
                    <a:pt x="8919" y="2034"/>
                  </a:cubicBezTo>
                  <a:cubicBezTo>
                    <a:pt x="8747" y="1890"/>
                    <a:pt x="8551" y="1779"/>
                    <a:pt x="8339" y="1705"/>
                  </a:cubicBezTo>
                  <a:cubicBezTo>
                    <a:pt x="7186" y="1311"/>
                    <a:pt x="3249" y="1"/>
                    <a:pt x="1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9"/>
            <p:cNvSpPr/>
            <p:nvPr/>
          </p:nvSpPr>
          <p:spPr>
            <a:xfrm>
              <a:off x="4260725" y="4232450"/>
              <a:ext cx="276900" cy="213625"/>
            </a:xfrm>
            <a:custGeom>
              <a:avLst/>
              <a:gdLst/>
              <a:ahLst/>
              <a:cxnLst/>
              <a:rect l="l" t="t" r="r" b="b"/>
              <a:pathLst>
                <a:path w="11076" h="8545" extrusionOk="0">
                  <a:moveTo>
                    <a:pt x="2074" y="621"/>
                  </a:moveTo>
                  <a:cubicBezTo>
                    <a:pt x="2880" y="621"/>
                    <a:pt x="5053" y="1115"/>
                    <a:pt x="8556" y="2314"/>
                  </a:cubicBezTo>
                  <a:cubicBezTo>
                    <a:pt x="8730" y="2375"/>
                    <a:pt x="8893" y="2467"/>
                    <a:pt x="9035" y="2586"/>
                  </a:cubicBezTo>
                  <a:cubicBezTo>
                    <a:pt x="9306" y="2815"/>
                    <a:pt x="9491" y="3131"/>
                    <a:pt x="9553" y="3481"/>
                  </a:cubicBezTo>
                  <a:lnTo>
                    <a:pt x="10327" y="7788"/>
                  </a:lnTo>
                  <a:lnTo>
                    <a:pt x="10327" y="7788"/>
                  </a:lnTo>
                  <a:lnTo>
                    <a:pt x="921" y="5201"/>
                  </a:lnTo>
                  <a:cubicBezTo>
                    <a:pt x="850" y="4831"/>
                    <a:pt x="698" y="3972"/>
                    <a:pt x="673" y="3201"/>
                  </a:cubicBezTo>
                  <a:cubicBezTo>
                    <a:pt x="642" y="2269"/>
                    <a:pt x="916" y="1114"/>
                    <a:pt x="1775" y="666"/>
                  </a:cubicBezTo>
                  <a:cubicBezTo>
                    <a:pt x="1831" y="636"/>
                    <a:pt x="1931" y="621"/>
                    <a:pt x="2074" y="621"/>
                  </a:cubicBezTo>
                  <a:close/>
                  <a:moveTo>
                    <a:pt x="2077" y="1"/>
                  </a:moveTo>
                  <a:cubicBezTo>
                    <a:pt x="1819" y="1"/>
                    <a:pt x="1616" y="32"/>
                    <a:pt x="1481" y="102"/>
                  </a:cubicBezTo>
                  <a:cubicBezTo>
                    <a:pt x="361" y="687"/>
                    <a:pt x="1" y="2096"/>
                    <a:pt x="38" y="3221"/>
                  </a:cubicBezTo>
                  <a:cubicBezTo>
                    <a:pt x="73" y="4292"/>
                    <a:pt x="327" y="5474"/>
                    <a:pt x="338" y="5524"/>
                  </a:cubicBezTo>
                  <a:cubicBezTo>
                    <a:pt x="364" y="5639"/>
                    <a:pt x="450" y="5730"/>
                    <a:pt x="565" y="5763"/>
                  </a:cubicBezTo>
                  <a:lnTo>
                    <a:pt x="10645" y="8535"/>
                  </a:lnTo>
                  <a:cubicBezTo>
                    <a:pt x="10672" y="8541"/>
                    <a:pt x="10701" y="8545"/>
                    <a:pt x="10729" y="8545"/>
                  </a:cubicBezTo>
                  <a:cubicBezTo>
                    <a:pt x="10926" y="8544"/>
                    <a:pt x="11075" y="8366"/>
                    <a:pt x="11042" y="8172"/>
                  </a:cubicBezTo>
                  <a:lnTo>
                    <a:pt x="10179" y="3369"/>
                  </a:lnTo>
                  <a:cubicBezTo>
                    <a:pt x="10089" y="2872"/>
                    <a:pt x="9829" y="2423"/>
                    <a:pt x="9443" y="2099"/>
                  </a:cubicBezTo>
                  <a:cubicBezTo>
                    <a:pt x="9242" y="1930"/>
                    <a:pt x="9010" y="1799"/>
                    <a:pt x="8761" y="1713"/>
                  </a:cubicBezTo>
                  <a:cubicBezTo>
                    <a:pt x="6360" y="891"/>
                    <a:pt x="3447" y="1"/>
                    <a:pt x="20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9"/>
            <p:cNvSpPr/>
            <p:nvPr/>
          </p:nvSpPr>
          <p:spPr>
            <a:xfrm>
              <a:off x="4413600" y="3980175"/>
              <a:ext cx="252875" cy="185700"/>
            </a:xfrm>
            <a:custGeom>
              <a:avLst/>
              <a:gdLst/>
              <a:ahLst/>
              <a:cxnLst/>
              <a:rect l="l" t="t" r="r" b="b"/>
              <a:pathLst>
                <a:path w="10115" h="7428" extrusionOk="0">
                  <a:moveTo>
                    <a:pt x="769" y="1"/>
                  </a:moveTo>
                  <a:cubicBezTo>
                    <a:pt x="488" y="1"/>
                    <a:pt x="158" y="73"/>
                    <a:pt x="271" y="433"/>
                  </a:cubicBezTo>
                  <a:lnTo>
                    <a:pt x="1" y="2401"/>
                  </a:lnTo>
                  <a:cubicBezTo>
                    <a:pt x="1" y="2401"/>
                    <a:pt x="1063" y="5291"/>
                    <a:pt x="2199" y="5730"/>
                  </a:cubicBezTo>
                  <a:cubicBezTo>
                    <a:pt x="3334" y="6170"/>
                    <a:pt x="8620" y="7400"/>
                    <a:pt x="8969" y="7427"/>
                  </a:cubicBezTo>
                  <a:cubicBezTo>
                    <a:pt x="8973" y="7427"/>
                    <a:pt x="8977" y="7427"/>
                    <a:pt x="8980" y="7427"/>
                  </a:cubicBezTo>
                  <a:cubicBezTo>
                    <a:pt x="9335" y="7427"/>
                    <a:pt x="10115" y="6220"/>
                    <a:pt x="10053" y="5522"/>
                  </a:cubicBezTo>
                  <a:cubicBezTo>
                    <a:pt x="9991" y="4815"/>
                    <a:pt x="8008" y="1737"/>
                    <a:pt x="6872" y="1297"/>
                  </a:cubicBezTo>
                  <a:cubicBezTo>
                    <a:pt x="5737" y="858"/>
                    <a:pt x="1121" y="32"/>
                    <a:pt x="1121" y="32"/>
                  </a:cubicBezTo>
                  <a:cubicBezTo>
                    <a:pt x="1121" y="32"/>
                    <a:pt x="956" y="1"/>
                    <a:pt x="7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9"/>
            <p:cNvSpPr/>
            <p:nvPr/>
          </p:nvSpPr>
          <p:spPr>
            <a:xfrm>
              <a:off x="4405575" y="3972200"/>
              <a:ext cx="268725" cy="201600"/>
            </a:xfrm>
            <a:custGeom>
              <a:avLst/>
              <a:gdLst/>
              <a:ahLst/>
              <a:cxnLst/>
              <a:rect l="l" t="t" r="r" b="b"/>
              <a:pathLst>
                <a:path w="10749" h="8064" extrusionOk="0">
                  <a:moveTo>
                    <a:pt x="1093" y="638"/>
                  </a:moveTo>
                  <a:cubicBezTo>
                    <a:pt x="1185" y="638"/>
                    <a:pt x="1291" y="646"/>
                    <a:pt x="1385" y="664"/>
                  </a:cubicBezTo>
                  <a:cubicBezTo>
                    <a:pt x="1431" y="671"/>
                    <a:pt x="5983" y="1489"/>
                    <a:pt x="7078" y="1914"/>
                  </a:cubicBezTo>
                  <a:cubicBezTo>
                    <a:pt x="8064" y="2295"/>
                    <a:pt x="10006" y="5266"/>
                    <a:pt x="10058" y="5870"/>
                  </a:cubicBezTo>
                  <a:cubicBezTo>
                    <a:pt x="10105" y="6411"/>
                    <a:pt x="9473" y="7354"/>
                    <a:pt x="9316" y="7430"/>
                  </a:cubicBezTo>
                  <a:cubicBezTo>
                    <a:pt x="8995" y="7399"/>
                    <a:pt x="3776" y="6196"/>
                    <a:pt x="2635" y="5753"/>
                  </a:cubicBezTo>
                  <a:cubicBezTo>
                    <a:pt x="1923" y="5478"/>
                    <a:pt x="1052" y="3757"/>
                    <a:pt x="648" y="2685"/>
                  </a:cubicBezTo>
                  <a:lnTo>
                    <a:pt x="905" y="796"/>
                  </a:lnTo>
                  <a:cubicBezTo>
                    <a:pt x="912" y="751"/>
                    <a:pt x="872" y="717"/>
                    <a:pt x="857" y="673"/>
                  </a:cubicBezTo>
                  <a:cubicBezTo>
                    <a:pt x="891" y="650"/>
                    <a:pt x="983" y="638"/>
                    <a:pt x="1093" y="638"/>
                  </a:cubicBezTo>
                  <a:close/>
                  <a:moveTo>
                    <a:pt x="1100" y="0"/>
                  </a:moveTo>
                  <a:cubicBezTo>
                    <a:pt x="854" y="0"/>
                    <a:pt x="564" y="48"/>
                    <a:pt x="391" y="242"/>
                  </a:cubicBezTo>
                  <a:cubicBezTo>
                    <a:pt x="318" y="325"/>
                    <a:pt x="210" y="499"/>
                    <a:pt x="269" y="771"/>
                  </a:cubicBezTo>
                  <a:lnTo>
                    <a:pt x="8" y="2677"/>
                  </a:lnTo>
                  <a:cubicBezTo>
                    <a:pt x="0" y="2728"/>
                    <a:pt x="5" y="2781"/>
                    <a:pt x="23" y="2830"/>
                  </a:cubicBezTo>
                  <a:cubicBezTo>
                    <a:pt x="137" y="3140"/>
                    <a:pt x="1171" y="5869"/>
                    <a:pt x="2406" y="6345"/>
                  </a:cubicBezTo>
                  <a:cubicBezTo>
                    <a:pt x="3543" y="6786"/>
                    <a:pt x="8849" y="8030"/>
                    <a:pt x="9266" y="8062"/>
                  </a:cubicBezTo>
                  <a:cubicBezTo>
                    <a:pt x="9279" y="8063"/>
                    <a:pt x="9290" y="8063"/>
                    <a:pt x="9302" y="8063"/>
                  </a:cubicBezTo>
                  <a:cubicBezTo>
                    <a:pt x="9478" y="8063"/>
                    <a:pt x="9657" y="7969"/>
                    <a:pt x="9850" y="7773"/>
                  </a:cubicBezTo>
                  <a:cubicBezTo>
                    <a:pt x="10240" y="7379"/>
                    <a:pt x="10749" y="6479"/>
                    <a:pt x="10690" y="5813"/>
                  </a:cubicBezTo>
                  <a:cubicBezTo>
                    <a:pt x="10617" y="4976"/>
                    <a:pt x="8575" y="1810"/>
                    <a:pt x="7308" y="1320"/>
                  </a:cubicBezTo>
                  <a:cubicBezTo>
                    <a:pt x="6156" y="874"/>
                    <a:pt x="1689" y="71"/>
                    <a:pt x="1502" y="38"/>
                  </a:cubicBezTo>
                  <a:cubicBezTo>
                    <a:pt x="1425" y="24"/>
                    <a:pt x="1273" y="0"/>
                    <a:pt x="1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9"/>
            <p:cNvSpPr/>
            <p:nvPr/>
          </p:nvSpPr>
          <p:spPr>
            <a:xfrm>
              <a:off x="4504075" y="4125600"/>
              <a:ext cx="266025" cy="232925"/>
            </a:xfrm>
            <a:custGeom>
              <a:avLst/>
              <a:gdLst/>
              <a:ahLst/>
              <a:cxnLst/>
              <a:rect l="l" t="t" r="r" b="b"/>
              <a:pathLst>
                <a:path w="10641" h="9317" extrusionOk="0">
                  <a:moveTo>
                    <a:pt x="1307" y="1"/>
                  </a:moveTo>
                  <a:cubicBezTo>
                    <a:pt x="1176" y="1"/>
                    <a:pt x="1068" y="54"/>
                    <a:pt x="1013" y="219"/>
                  </a:cubicBezTo>
                  <a:lnTo>
                    <a:pt x="1" y="2714"/>
                  </a:lnTo>
                  <a:cubicBezTo>
                    <a:pt x="1" y="2714"/>
                    <a:pt x="1320" y="6795"/>
                    <a:pt x="1508" y="7394"/>
                  </a:cubicBezTo>
                  <a:cubicBezTo>
                    <a:pt x="1684" y="7956"/>
                    <a:pt x="8167" y="9316"/>
                    <a:pt x="9284" y="9316"/>
                  </a:cubicBezTo>
                  <a:cubicBezTo>
                    <a:pt x="9359" y="9316"/>
                    <a:pt x="9410" y="9310"/>
                    <a:pt x="9433" y="9297"/>
                  </a:cubicBezTo>
                  <a:cubicBezTo>
                    <a:pt x="9799" y="9091"/>
                    <a:pt x="10641" y="8805"/>
                    <a:pt x="10535" y="7160"/>
                  </a:cubicBezTo>
                  <a:cubicBezTo>
                    <a:pt x="10428" y="5513"/>
                    <a:pt x="8160" y="1594"/>
                    <a:pt x="7238" y="1405"/>
                  </a:cubicBezTo>
                  <a:cubicBezTo>
                    <a:pt x="6317" y="1217"/>
                    <a:pt x="2417" y="212"/>
                    <a:pt x="2068" y="185"/>
                  </a:cubicBezTo>
                  <a:cubicBezTo>
                    <a:pt x="1846" y="167"/>
                    <a:pt x="1540"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9"/>
            <p:cNvSpPr/>
            <p:nvPr/>
          </p:nvSpPr>
          <p:spPr>
            <a:xfrm>
              <a:off x="4495925" y="4117775"/>
              <a:ext cx="282200" cy="248275"/>
            </a:xfrm>
            <a:custGeom>
              <a:avLst/>
              <a:gdLst/>
              <a:ahLst/>
              <a:cxnLst/>
              <a:rect l="l" t="t" r="r" b="b"/>
              <a:pathLst>
                <a:path w="11288" h="9931" extrusionOk="0">
                  <a:moveTo>
                    <a:pt x="1634" y="631"/>
                  </a:moveTo>
                  <a:cubicBezTo>
                    <a:pt x="1701" y="631"/>
                    <a:pt x="1855" y="679"/>
                    <a:pt x="1950" y="710"/>
                  </a:cubicBezTo>
                  <a:cubicBezTo>
                    <a:pt x="2087" y="757"/>
                    <a:pt x="2230" y="804"/>
                    <a:pt x="2371" y="814"/>
                  </a:cubicBezTo>
                  <a:cubicBezTo>
                    <a:pt x="2550" y="830"/>
                    <a:pt x="3940" y="1172"/>
                    <a:pt x="5057" y="1446"/>
                  </a:cubicBezTo>
                  <a:cubicBezTo>
                    <a:pt x="6100" y="1703"/>
                    <a:pt x="7084" y="1944"/>
                    <a:pt x="7501" y="2030"/>
                  </a:cubicBezTo>
                  <a:cubicBezTo>
                    <a:pt x="8144" y="2161"/>
                    <a:pt x="10436" y="5832"/>
                    <a:pt x="10543" y="7494"/>
                  </a:cubicBezTo>
                  <a:cubicBezTo>
                    <a:pt x="10628" y="8797"/>
                    <a:pt x="10076" y="9085"/>
                    <a:pt x="9712" y="9275"/>
                  </a:cubicBezTo>
                  <a:lnTo>
                    <a:pt x="9642" y="9311"/>
                  </a:lnTo>
                  <a:cubicBezTo>
                    <a:pt x="9618" y="9314"/>
                    <a:pt x="9589" y="9315"/>
                    <a:pt x="9555" y="9315"/>
                  </a:cubicBezTo>
                  <a:cubicBezTo>
                    <a:pt x="8478" y="9315"/>
                    <a:pt x="2726" y="8054"/>
                    <a:pt x="2123" y="7565"/>
                  </a:cubicBezTo>
                  <a:cubicBezTo>
                    <a:pt x="1913" y="6898"/>
                    <a:pt x="871" y="3678"/>
                    <a:pt x="664" y="3040"/>
                  </a:cubicBezTo>
                  <a:lnTo>
                    <a:pt x="1634" y="653"/>
                  </a:lnTo>
                  <a:cubicBezTo>
                    <a:pt x="1636" y="647"/>
                    <a:pt x="1617" y="639"/>
                    <a:pt x="1620" y="632"/>
                  </a:cubicBezTo>
                  <a:cubicBezTo>
                    <a:pt x="1624" y="631"/>
                    <a:pt x="1629" y="631"/>
                    <a:pt x="1634" y="631"/>
                  </a:cubicBezTo>
                  <a:close/>
                  <a:moveTo>
                    <a:pt x="1626" y="1"/>
                  </a:moveTo>
                  <a:cubicBezTo>
                    <a:pt x="1391" y="1"/>
                    <a:pt x="1156" y="91"/>
                    <a:pt x="1041" y="420"/>
                  </a:cubicBezTo>
                  <a:lnTo>
                    <a:pt x="31" y="2906"/>
                  </a:lnTo>
                  <a:cubicBezTo>
                    <a:pt x="3" y="2976"/>
                    <a:pt x="0" y="3053"/>
                    <a:pt x="24" y="3124"/>
                  </a:cubicBezTo>
                  <a:cubicBezTo>
                    <a:pt x="24" y="3124"/>
                    <a:pt x="1344" y="7201"/>
                    <a:pt x="1530" y="7801"/>
                  </a:cubicBezTo>
                  <a:cubicBezTo>
                    <a:pt x="1593" y="8001"/>
                    <a:pt x="1795" y="8149"/>
                    <a:pt x="2252" y="8330"/>
                  </a:cubicBezTo>
                  <a:cubicBezTo>
                    <a:pt x="3547" y="8846"/>
                    <a:pt x="8273" y="9930"/>
                    <a:pt x="9603" y="9930"/>
                  </a:cubicBezTo>
                  <a:cubicBezTo>
                    <a:pt x="9753" y="9930"/>
                    <a:pt x="9860" y="9916"/>
                    <a:pt x="9913" y="9887"/>
                  </a:cubicBezTo>
                  <a:lnTo>
                    <a:pt x="10006" y="9837"/>
                  </a:lnTo>
                  <a:cubicBezTo>
                    <a:pt x="10423" y="9619"/>
                    <a:pt x="11288" y="9167"/>
                    <a:pt x="11177" y="7452"/>
                  </a:cubicBezTo>
                  <a:cubicBezTo>
                    <a:pt x="11069" y="5781"/>
                    <a:pt x="8787" y="1643"/>
                    <a:pt x="7628" y="1406"/>
                  </a:cubicBezTo>
                  <a:cubicBezTo>
                    <a:pt x="7223" y="1323"/>
                    <a:pt x="6199" y="1071"/>
                    <a:pt x="5209" y="829"/>
                  </a:cubicBezTo>
                  <a:cubicBezTo>
                    <a:pt x="3461" y="399"/>
                    <a:pt x="2616" y="195"/>
                    <a:pt x="2418" y="179"/>
                  </a:cubicBezTo>
                  <a:cubicBezTo>
                    <a:pt x="2354" y="175"/>
                    <a:pt x="2249" y="140"/>
                    <a:pt x="2148" y="107"/>
                  </a:cubicBezTo>
                  <a:cubicBezTo>
                    <a:pt x="2025" y="66"/>
                    <a:pt x="1826" y="1"/>
                    <a:pt x="1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9"/>
            <p:cNvSpPr/>
            <p:nvPr/>
          </p:nvSpPr>
          <p:spPr>
            <a:xfrm>
              <a:off x="4568125" y="4311525"/>
              <a:ext cx="274950" cy="224175"/>
            </a:xfrm>
            <a:custGeom>
              <a:avLst/>
              <a:gdLst/>
              <a:ahLst/>
              <a:cxnLst/>
              <a:rect l="l" t="t" r="r" b="b"/>
              <a:pathLst>
                <a:path w="10998" h="8967" extrusionOk="0">
                  <a:moveTo>
                    <a:pt x="2046" y="0"/>
                  </a:moveTo>
                  <a:cubicBezTo>
                    <a:pt x="1476" y="0"/>
                    <a:pt x="1161" y="151"/>
                    <a:pt x="1245" y="487"/>
                  </a:cubicBezTo>
                  <a:cubicBezTo>
                    <a:pt x="1245" y="487"/>
                    <a:pt x="1" y="2964"/>
                    <a:pt x="258" y="4155"/>
                  </a:cubicBezTo>
                  <a:cubicBezTo>
                    <a:pt x="516" y="5343"/>
                    <a:pt x="1016" y="6435"/>
                    <a:pt x="1016" y="6435"/>
                  </a:cubicBezTo>
                  <a:lnTo>
                    <a:pt x="10998" y="8966"/>
                  </a:lnTo>
                  <a:cubicBezTo>
                    <a:pt x="10998" y="8966"/>
                    <a:pt x="9811" y="4662"/>
                    <a:pt x="9571" y="3240"/>
                  </a:cubicBezTo>
                  <a:cubicBezTo>
                    <a:pt x="9331" y="1817"/>
                    <a:pt x="6809" y="1153"/>
                    <a:pt x="4751" y="526"/>
                  </a:cubicBezTo>
                  <a:cubicBezTo>
                    <a:pt x="3660" y="192"/>
                    <a:pt x="2690" y="0"/>
                    <a:pt x="2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9"/>
            <p:cNvSpPr/>
            <p:nvPr/>
          </p:nvSpPr>
          <p:spPr>
            <a:xfrm>
              <a:off x="4560450" y="4303650"/>
              <a:ext cx="291700" cy="239975"/>
            </a:xfrm>
            <a:custGeom>
              <a:avLst/>
              <a:gdLst/>
              <a:ahLst/>
              <a:cxnLst/>
              <a:rect l="l" t="t" r="r" b="b"/>
              <a:pathLst>
                <a:path w="11668" h="9599" extrusionOk="0">
                  <a:moveTo>
                    <a:pt x="2337" y="630"/>
                  </a:moveTo>
                  <a:cubicBezTo>
                    <a:pt x="2820" y="630"/>
                    <a:pt x="3668" y="748"/>
                    <a:pt x="4966" y="1144"/>
                  </a:cubicBezTo>
                  <a:lnTo>
                    <a:pt x="5387" y="1271"/>
                  </a:lnTo>
                  <a:cubicBezTo>
                    <a:pt x="7163" y="1807"/>
                    <a:pt x="9373" y="2474"/>
                    <a:pt x="9565" y="3607"/>
                  </a:cubicBezTo>
                  <a:cubicBezTo>
                    <a:pt x="9757" y="4747"/>
                    <a:pt x="10531" y="7641"/>
                    <a:pt x="10855" y="8839"/>
                  </a:cubicBezTo>
                  <a:lnTo>
                    <a:pt x="1552" y="6480"/>
                  </a:lnTo>
                  <a:cubicBezTo>
                    <a:pt x="1414" y="6156"/>
                    <a:pt x="1071" y="5302"/>
                    <a:pt x="875" y="4401"/>
                  </a:cubicBezTo>
                  <a:cubicBezTo>
                    <a:pt x="683" y="3516"/>
                    <a:pt x="1504" y="1606"/>
                    <a:pt x="1836" y="944"/>
                  </a:cubicBezTo>
                  <a:cubicBezTo>
                    <a:pt x="1870" y="877"/>
                    <a:pt x="1865" y="795"/>
                    <a:pt x="1846" y="721"/>
                  </a:cubicBezTo>
                  <a:cubicBezTo>
                    <a:pt x="1894" y="671"/>
                    <a:pt x="2052" y="630"/>
                    <a:pt x="2337" y="630"/>
                  </a:cubicBezTo>
                  <a:close/>
                  <a:moveTo>
                    <a:pt x="2373" y="1"/>
                  </a:moveTo>
                  <a:cubicBezTo>
                    <a:pt x="1954" y="1"/>
                    <a:pt x="1606" y="73"/>
                    <a:pt x="1409" y="259"/>
                  </a:cubicBezTo>
                  <a:cubicBezTo>
                    <a:pt x="1275" y="386"/>
                    <a:pt x="1205" y="567"/>
                    <a:pt x="1223" y="751"/>
                  </a:cubicBezTo>
                  <a:cubicBezTo>
                    <a:pt x="972" y="1265"/>
                    <a:pt x="0" y="3367"/>
                    <a:pt x="255" y="4537"/>
                  </a:cubicBezTo>
                  <a:cubicBezTo>
                    <a:pt x="518" y="5746"/>
                    <a:pt x="1015" y="6836"/>
                    <a:pt x="1035" y="6882"/>
                  </a:cubicBezTo>
                  <a:cubicBezTo>
                    <a:pt x="1074" y="6969"/>
                    <a:pt x="1153" y="7034"/>
                    <a:pt x="1245" y="7058"/>
                  </a:cubicBezTo>
                  <a:lnTo>
                    <a:pt x="11226" y="9589"/>
                  </a:lnTo>
                  <a:cubicBezTo>
                    <a:pt x="11253" y="9595"/>
                    <a:pt x="11279" y="9598"/>
                    <a:pt x="11305" y="9598"/>
                  </a:cubicBezTo>
                  <a:cubicBezTo>
                    <a:pt x="11515" y="9598"/>
                    <a:pt x="11667" y="9398"/>
                    <a:pt x="11611" y="9196"/>
                  </a:cubicBezTo>
                  <a:cubicBezTo>
                    <a:pt x="11600" y="9154"/>
                    <a:pt x="10426" y="4892"/>
                    <a:pt x="10192" y="3501"/>
                  </a:cubicBezTo>
                  <a:cubicBezTo>
                    <a:pt x="9934" y="1980"/>
                    <a:pt x="7616" y="1280"/>
                    <a:pt x="5570" y="664"/>
                  </a:cubicBezTo>
                  <a:lnTo>
                    <a:pt x="5151" y="536"/>
                  </a:lnTo>
                  <a:cubicBezTo>
                    <a:pt x="4385" y="302"/>
                    <a:pt x="3230" y="1"/>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9"/>
            <p:cNvSpPr/>
            <p:nvPr/>
          </p:nvSpPr>
          <p:spPr>
            <a:xfrm>
              <a:off x="4678350" y="4036000"/>
              <a:ext cx="254900" cy="198375"/>
            </a:xfrm>
            <a:custGeom>
              <a:avLst/>
              <a:gdLst/>
              <a:ahLst/>
              <a:cxnLst/>
              <a:rect l="l" t="t" r="r" b="b"/>
              <a:pathLst>
                <a:path w="10196" h="7935" extrusionOk="0">
                  <a:moveTo>
                    <a:pt x="393" y="1"/>
                  </a:moveTo>
                  <a:cubicBezTo>
                    <a:pt x="179" y="1"/>
                    <a:pt x="21" y="90"/>
                    <a:pt x="154" y="417"/>
                  </a:cubicBezTo>
                  <a:lnTo>
                    <a:pt x="1" y="2394"/>
                  </a:lnTo>
                  <a:cubicBezTo>
                    <a:pt x="1" y="2394"/>
                    <a:pt x="2431" y="5742"/>
                    <a:pt x="3083" y="6378"/>
                  </a:cubicBezTo>
                  <a:cubicBezTo>
                    <a:pt x="3712" y="6990"/>
                    <a:pt x="8644" y="7935"/>
                    <a:pt x="9440" y="7935"/>
                  </a:cubicBezTo>
                  <a:cubicBezTo>
                    <a:pt x="9471" y="7935"/>
                    <a:pt x="9496" y="7933"/>
                    <a:pt x="9514" y="7930"/>
                  </a:cubicBezTo>
                  <a:cubicBezTo>
                    <a:pt x="9989" y="7851"/>
                    <a:pt x="10195" y="6697"/>
                    <a:pt x="10017" y="5981"/>
                  </a:cubicBezTo>
                  <a:cubicBezTo>
                    <a:pt x="9838" y="5265"/>
                    <a:pt x="7265" y="2257"/>
                    <a:pt x="6245" y="1827"/>
                  </a:cubicBezTo>
                  <a:cubicBezTo>
                    <a:pt x="5226" y="1397"/>
                    <a:pt x="996" y="133"/>
                    <a:pt x="996" y="133"/>
                  </a:cubicBezTo>
                  <a:cubicBezTo>
                    <a:pt x="996" y="133"/>
                    <a:pt x="653" y="1"/>
                    <a:pt x="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9"/>
            <p:cNvSpPr/>
            <p:nvPr/>
          </p:nvSpPr>
          <p:spPr>
            <a:xfrm>
              <a:off x="4670300" y="4028100"/>
              <a:ext cx="270175" cy="214175"/>
            </a:xfrm>
            <a:custGeom>
              <a:avLst/>
              <a:gdLst/>
              <a:ahLst/>
              <a:cxnLst/>
              <a:rect l="l" t="t" r="r" b="b"/>
              <a:pathLst>
                <a:path w="10807" h="8567" extrusionOk="0">
                  <a:moveTo>
                    <a:pt x="779" y="637"/>
                  </a:moveTo>
                  <a:cubicBezTo>
                    <a:pt x="896" y="650"/>
                    <a:pt x="1071" y="693"/>
                    <a:pt x="1227" y="753"/>
                  </a:cubicBezTo>
                  <a:cubicBezTo>
                    <a:pt x="1269" y="766"/>
                    <a:pt x="5452" y="2016"/>
                    <a:pt x="6444" y="2436"/>
                  </a:cubicBezTo>
                  <a:cubicBezTo>
                    <a:pt x="7378" y="2828"/>
                    <a:pt x="9885" y="5786"/>
                    <a:pt x="10031" y="6373"/>
                  </a:cubicBezTo>
                  <a:cubicBezTo>
                    <a:pt x="10144" y="6826"/>
                    <a:pt x="10074" y="7506"/>
                    <a:pt x="9880" y="7825"/>
                  </a:cubicBezTo>
                  <a:cubicBezTo>
                    <a:pt x="9830" y="7908"/>
                    <a:pt x="9792" y="7931"/>
                    <a:pt x="9788" y="7933"/>
                  </a:cubicBezTo>
                  <a:cubicBezTo>
                    <a:pt x="9771" y="7934"/>
                    <a:pt x="9752" y="7935"/>
                    <a:pt x="9729" y="7935"/>
                  </a:cubicBezTo>
                  <a:cubicBezTo>
                    <a:pt x="8909" y="7935"/>
                    <a:pt x="4119" y="6946"/>
                    <a:pt x="3627" y="6466"/>
                  </a:cubicBezTo>
                  <a:cubicBezTo>
                    <a:pt x="3062" y="5916"/>
                    <a:pt x="1047" y="3165"/>
                    <a:pt x="648" y="2618"/>
                  </a:cubicBezTo>
                  <a:lnTo>
                    <a:pt x="792" y="759"/>
                  </a:lnTo>
                  <a:cubicBezTo>
                    <a:pt x="796" y="718"/>
                    <a:pt x="792" y="676"/>
                    <a:pt x="779" y="637"/>
                  </a:cubicBezTo>
                  <a:close/>
                  <a:moveTo>
                    <a:pt x="727" y="0"/>
                  </a:moveTo>
                  <a:cubicBezTo>
                    <a:pt x="547" y="0"/>
                    <a:pt x="374" y="42"/>
                    <a:pt x="252" y="166"/>
                  </a:cubicBezTo>
                  <a:cubicBezTo>
                    <a:pt x="147" y="273"/>
                    <a:pt x="50" y="462"/>
                    <a:pt x="155" y="777"/>
                  </a:cubicBezTo>
                  <a:lnTo>
                    <a:pt x="7" y="2685"/>
                  </a:lnTo>
                  <a:cubicBezTo>
                    <a:pt x="0" y="2761"/>
                    <a:pt x="22" y="2836"/>
                    <a:pt x="66" y="2897"/>
                  </a:cubicBezTo>
                  <a:cubicBezTo>
                    <a:pt x="166" y="3035"/>
                    <a:pt x="2520" y="6274"/>
                    <a:pt x="3185" y="6922"/>
                  </a:cubicBezTo>
                  <a:cubicBezTo>
                    <a:pt x="3873" y="7593"/>
                    <a:pt x="8829" y="8566"/>
                    <a:pt x="9783" y="8566"/>
                  </a:cubicBezTo>
                  <a:cubicBezTo>
                    <a:pt x="9818" y="8566"/>
                    <a:pt x="9854" y="8564"/>
                    <a:pt x="9889" y="8560"/>
                  </a:cubicBezTo>
                  <a:cubicBezTo>
                    <a:pt x="10027" y="8536"/>
                    <a:pt x="10227" y="8453"/>
                    <a:pt x="10399" y="8193"/>
                  </a:cubicBezTo>
                  <a:cubicBezTo>
                    <a:pt x="10694" y="7741"/>
                    <a:pt x="10806" y="6857"/>
                    <a:pt x="10648" y="6220"/>
                  </a:cubicBezTo>
                  <a:cubicBezTo>
                    <a:pt x="10435" y="5367"/>
                    <a:pt x="7759" y="2301"/>
                    <a:pt x="6691" y="1850"/>
                  </a:cubicBezTo>
                  <a:cubicBezTo>
                    <a:pt x="5667" y="1418"/>
                    <a:pt x="1581" y="196"/>
                    <a:pt x="1432" y="152"/>
                  </a:cubicBezTo>
                  <a:cubicBezTo>
                    <a:pt x="1280" y="94"/>
                    <a:pt x="996" y="0"/>
                    <a:pt x="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9"/>
            <p:cNvSpPr/>
            <p:nvPr/>
          </p:nvSpPr>
          <p:spPr>
            <a:xfrm>
              <a:off x="4779075" y="4195000"/>
              <a:ext cx="274575" cy="230100"/>
            </a:xfrm>
            <a:custGeom>
              <a:avLst/>
              <a:gdLst/>
              <a:ahLst/>
              <a:cxnLst/>
              <a:rect l="l" t="t" r="r" b="b"/>
              <a:pathLst>
                <a:path w="10983" h="9204" extrusionOk="0">
                  <a:moveTo>
                    <a:pt x="1092" y="1"/>
                  </a:moveTo>
                  <a:cubicBezTo>
                    <a:pt x="928" y="1"/>
                    <a:pt x="771" y="65"/>
                    <a:pt x="674" y="261"/>
                  </a:cubicBezTo>
                  <a:cubicBezTo>
                    <a:pt x="674" y="261"/>
                    <a:pt x="0" y="2899"/>
                    <a:pt x="332" y="3159"/>
                  </a:cubicBezTo>
                  <a:cubicBezTo>
                    <a:pt x="661" y="3418"/>
                    <a:pt x="2117" y="7274"/>
                    <a:pt x="2905" y="7686"/>
                  </a:cubicBezTo>
                  <a:cubicBezTo>
                    <a:pt x="3640" y="8072"/>
                    <a:pt x="8715" y="9204"/>
                    <a:pt x="9957" y="9204"/>
                  </a:cubicBezTo>
                  <a:cubicBezTo>
                    <a:pt x="10043" y="9204"/>
                    <a:pt x="10111" y="9198"/>
                    <a:pt x="10157" y="9186"/>
                  </a:cubicBezTo>
                  <a:cubicBezTo>
                    <a:pt x="10873" y="9007"/>
                    <a:pt x="10983" y="7613"/>
                    <a:pt x="10607" y="6413"/>
                  </a:cubicBezTo>
                  <a:cubicBezTo>
                    <a:pt x="10232" y="5214"/>
                    <a:pt x="7899" y="2108"/>
                    <a:pt x="6541" y="1534"/>
                  </a:cubicBezTo>
                  <a:cubicBezTo>
                    <a:pt x="5568" y="1125"/>
                    <a:pt x="1730" y="226"/>
                    <a:pt x="1730" y="226"/>
                  </a:cubicBezTo>
                  <a:cubicBezTo>
                    <a:pt x="1730" y="226"/>
                    <a:pt x="1399" y="1"/>
                    <a:pt x="10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9"/>
            <p:cNvSpPr/>
            <p:nvPr/>
          </p:nvSpPr>
          <p:spPr>
            <a:xfrm>
              <a:off x="4770100" y="4187100"/>
              <a:ext cx="289525" cy="245825"/>
            </a:xfrm>
            <a:custGeom>
              <a:avLst/>
              <a:gdLst/>
              <a:ahLst/>
              <a:cxnLst/>
              <a:rect l="l" t="t" r="r" b="b"/>
              <a:pathLst>
                <a:path w="11581" h="9833" extrusionOk="0">
                  <a:moveTo>
                    <a:pt x="1451" y="634"/>
                  </a:moveTo>
                  <a:cubicBezTo>
                    <a:pt x="1589" y="634"/>
                    <a:pt x="1796" y="728"/>
                    <a:pt x="1909" y="804"/>
                  </a:cubicBezTo>
                  <a:cubicBezTo>
                    <a:pt x="1942" y="826"/>
                    <a:pt x="1976" y="842"/>
                    <a:pt x="2014" y="850"/>
                  </a:cubicBezTo>
                  <a:cubicBezTo>
                    <a:pt x="2054" y="859"/>
                    <a:pt x="5839" y="1748"/>
                    <a:pt x="6776" y="2144"/>
                  </a:cubicBezTo>
                  <a:cubicBezTo>
                    <a:pt x="8033" y="2674"/>
                    <a:pt x="10301" y="5667"/>
                    <a:pt x="10662" y="6823"/>
                  </a:cubicBezTo>
                  <a:cubicBezTo>
                    <a:pt x="10917" y="7638"/>
                    <a:pt x="10925" y="8545"/>
                    <a:pt x="10681" y="8978"/>
                  </a:cubicBezTo>
                  <a:cubicBezTo>
                    <a:pt x="10612" y="9100"/>
                    <a:pt x="10534" y="9170"/>
                    <a:pt x="10439" y="9194"/>
                  </a:cubicBezTo>
                  <a:cubicBezTo>
                    <a:pt x="10409" y="9201"/>
                    <a:pt x="10364" y="9205"/>
                    <a:pt x="10305" y="9205"/>
                  </a:cubicBezTo>
                  <a:cubicBezTo>
                    <a:pt x="9283" y="9205"/>
                    <a:pt x="4182" y="8125"/>
                    <a:pt x="3411" y="7721"/>
                  </a:cubicBezTo>
                  <a:cubicBezTo>
                    <a:pt x="3011" y="7513"/>
                    <a:pt x="2172" y="5724"/>
                    <a:pt x="1723" y="4763"/>
                  </a:cubicBezTo>
                  <a:cubicBezTo>
                    <a:pt x="1269" y="3796"/>
                    <a:pt x="1085" y="3420"/>
                    <a:pt x="928" y="3263"/>
                  </a:cubicBezTo>
                  <a:lnTo>
                    <a:pt x="930" y="3263"/>
                  </a:lnTo>
                  <a:cubicBezTo>
                    <a:pt x="852" y="2976"/>
                    <a:pt x="1069" y="1729"/>
                    <a:pt x="1329" y="692"/>
                  </a:cubicBezTo>
                  <a:cubicBezTo>
                    <a:pt x="1355" y="650"/>
                    <a:pt x="1379" y="644"/>
                    <a:pt x="1395" y="640"/>
                  </a:cubicBezTo>
                  <a:cubicBezTo>
                    <a:pt x="1412" y="636"/>
                    <a:pt x="1431" y="634"/>
                    <a:pt x="1451" y="634"/>
                  </a:cubicBezTo>
                  <a:close/>
                  <a:moveTo>
                    <a:pt x="1448" y="0"/>
                  </a:moveTo>
                  <a:cubicBezTo>
                    <a:pt x="1377" y="0"/>
                    <a:pt x="1305" y="8"/>
                    <a:pt x="1235" y="26"/>
                  </a:cubicBezTo>
                  <a:cubicBezTo>
                    <a:pt x="1020" y="82"/>
                    <a:pt x="852" y="224"/>
                    <a:pt x="748" y="436"/>
                  </a:cubicBezTo>
                  <a:cubicBezTo>
                    <a:pt x="738" y="456"/>
                    <a:pt x="730" y="476"/>
                    <a:pt x="725" y="498"/>
                  </a:cubicBezTo>
                  <a:cubicBezTo>
                    <a:pt x="1" y="3338"/>
                    <a:pt x="359" y="3619"/>
                    <a:pt x="480" y="3713"/>
                  </a:cubicBezTo>
                  <a:cubicBezTo>
                    <a:pt x="581" y="3822"/>
                    <a:pt x="896" y="4493"/>
                    <a:pt x="1149" y="5032"/>
                  </a:cubicBezTo>
                  <a:cubicBezTo>
                    <a:pt x="1955" y="6756"/>
                    <a:pt x="2569" y="7999"/>
                    <a:pt x="3117" y="8285"/>
                  </a:cubicBezTo>
                  <a:cubicBezTo>
                    <a:pt x="3799" y="8642"/>
                    <a:pt x="8925" y="9832"/>
                    <a:pt x="10337" y="9832"/>
                  </a:cubicBezTo>
                  <a:cubicBezTo>
                    <a:pt x="10445" y="9832"/>
                    <a:pt x="10533" y="9825"/>
                    <a:pt x="10594" y="9810"/>
                  </a:cubicBezTo>
                  <a:cubicBezTo>
                    <a:pt x="10860" y="9744"/>
                    <a:pt x="11080" y="9563"/>
                    <a:pt x="11236" y="9290"/>
                  </a:cubicBezTo>
                  <a:cubicBezTo>
                    <a:pt x="11567" y="8698"/>
                    <a:pt x="11581" y="7631"/>
                    <a:pt x="11270" y="6634"/>
                  </a:cubicBezTo>
                  <a:cubicBezTo>
                    <a:pt x="10859" y="5320"/>
                    <a:pt x="8465" y="2166"/>
                    <a:pt x="7023" y="1558"/>
                  </a:cubicBezTo>
                  <a:cubicBezTo>
                    <a:pt x="6088" y="1163"/>
                    <a:pt x="2699" y="359"/>
                    <a:pt x="2214" y="244"/>
                  </a:cubicBezTo>
                  <a:cubicBezTo>
                    <a:pt x="2087" y="168"/>
                    <a:pt x="1776" y="0"/>
                    <a:pt x="1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9"/>
            <p:cNvSpPr/>
            <p:nvPr/>
          </p:nvSpPr>
          <p:spPr>
            <a:xfrm>
              <a:off x="4875525" y="4385400"/>
              <a:ext cx="267850" cy="243750"/>
            </a:xfrm>
            <a:custGeom>
              <a:avLst/>
              <a:gdLst/>
              <a:ahLst/>
              <a:cxnLst/>
              <a:rect l="l" t="t" r="r" b="b"/>
              <a:pathLst>
                <a:path w="10714" h="9750" extrusionOk="0">
                  <a:moveTo>
                    <a:pt x="1544" y="0"/>
                  </a:moveTo>
                  <a:cubicBezTo>
                    <a:pt x="1481" y="0"/>
                    <a:pt x="1429" y="6"/>
                    <a:pt x="1390" y="18"/>
                  </a:cubicBezTo>
                  <a:cubicBezTo>
                    <a:pt x="790" y="206"/>
                    <a:pt x="55" y="2138"/>
                    <a:pt x="28" y="2487"/>
                  </a:cubicBezTo>
                  <a:cubicBezTo>
                    <a:pt x="0" y="2835"/>
                    <a:pt x="1312" y="7032"/>
                    <a:pt x="1312" y="7032"/>
                  </a:cubicBezTo>
                  <a:lnTo>
                    <a:pt x="10694" y="9749"/>
                  </a:lnTo>
                  <a:cubicBezTo>
                    <a:pt x="10694" y="9749"/>
                    <a:pt x="10713" y="9517"/>
                    <a:pt x="10714" y="7997"/>
                  </a:cubicBezTo>
                  <a:cubicBezTo>
                    <a:pt x="10714" y="6475"/>
                    <a:pt x="8454" y="2439"/>
                    <a:pt x="8016" y="2055"/>
                  </a:cubicBezTo>
                  <a:cubicBezTo>
                    <a:pt x="7578" y="1669"/>
                    <a:pt x="5513" y="1158"/>
                    <a:pt x="5513" y="1158"/>
                  </a:cubicBezTo>
                  <a:cubicBezTo>
                    <a:pt x="5513" y="1158"/>
                    <a:pt x="2438" y="0"/>
                    <a:pt x="1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9"/>
            <p:cNvSpPr/>
            <p:nvPr/>
          </p:nvSpPr>
          <p:spPr>
            <a:xfrm>
              <a:off x="4867625" y="4377600"/>
              <a:ext cx="283725" cy="259475"/>
            </a:xfrm>
            <a:custGeom>
              <a:avLst/>
              <a:gdLst/>
              <a:ahLst/>
              <a:cxnLst/>
              <a:rect l="l" t="t" r="r" b="b"/>
              <a:pathLst>
                <a:path w="11349" h="10379" extrusionOk="0">
                  <a:moveTo>
                    <a:pt x="1882" y="627"/>
                  </a:moveTo>
                  <a:cubicBezTo>
                    <a:pt x="2383" y="627"/>
                    <a:pt x="4199" y="1196"/>
                    <a:pt x="5718" y="1768"/>
                  </a:cubicBezTo>
                  <a:cubicBezTo>
                    <a:pt x="5730" y="1773"/>
                    <a:pt x="5742" y="1777"/>
                    <a:pt x="5754" y="1779"/>
                  </a:cubicBezTo>
                  <a:cubicBezTo>
                    <a:pt x="6581" y="1983"/>
                    <a:pt x="7863" y="2375"/>
                    <a:pt x="8124" y="2606"/>
                  </a:cubicBezTo>
                  <a:cubicBezTo>
                    <a:pt x="8508" y="2943"/>
                    <a:pt x="10715" y="6924"/>
                    <a:pt x="10714" y="8309"/>
                  </a:cubicBezTo>
                  <a:cubicBezTo>
                    <a:pt x="10712" y="8971"/>
                    <a:pt x="10709" y="9385"/>
                    <a:pt x="10705" y="9643"/>
                  </a:cubicBezTo>
                  <a:lnTo>
                    <a:pt x="1882" y="7087"/>
                  </a:lnTo>
                  <a:cubicBezTo>
                    <a:pt x="1366" y="5430"/>
                    <a:pt x="675" y="3101"/>
                    <a:pt x="661" y="2825"/>
                  </a:cubicBezTo>
                  <a:cubicBezTo>
                    <a:pt x="689" y="2483"/>
                    <a:pt x="1407" y="757"/>
                    <a:pt x="1799" y="635"/>
                  </a:cubicBezTo>
                  <a:cubicBezTo>
                    <a:pt x="1820" y="630"/>
                    <a:pt x="1848" y="627"/>
                    <a:pt x="1882" y="627"/>
                  </a:cubicBezTo>
                  <a:close/>
                  <a:moveTo>
                    <a:pt x="1840" y="0"/>
                  </a:moveTo>
                  <a:cubicBezTo>
                    <a:pt x="1748" y="0"/>
                    <a:pt x="1671" y="9"/>
                    <a:pt x="1611" y="28"/>
                  </a:cubicBezTo>
                  <a:cubicBezTo>
                    <a:pt x="806" y="279"/>
                    <a:pt x="56" y="2404"/>
                    <a:pt x="27" y="2774"/>
                  </a:cubicBezTo>
                  <a:cubicBezTo>
                    <a:pt x="0" y="3131"/>
                    <a:pt x="829" y="5850"/>
                    <a:pt x="1326" y="7440"/>
                  </a:cubicBezTo>
                  <a:cubicBezTo>
                    <a:pt x="1358" y="7541"/>
                    <a:pt x="1439" y="7620"/>
                    <a:pt x="1541" y="7650"/>
                  </a:cubicBezTo>
                  <a:lnTo>
                    <a:pt x="10923" y="10366"/>
                  </a:lnTo>
                  <a:cubicBezTo>
                    <a:pt x="10951" y="10375"/>
                    <a:pt x="10981" y="10379"/>
                    <a:pt x="11011" y="10379"/>
                  </a:cubicBezTo>
                  <a:cubicBezTo>
                    <a:pt x="11012" y="10379"/>
                    <a:pt x="11013" y="10379"/>
                    <a:pt x="11014" y="10379"/>
                  </a:cubicBezTo>
                  <a:cubicBezTo>
                    <a:pt x="11178" y="10379"/>
                    <a:pt x="11315" y="10251"/>
                    <a:pt x="11327" y="10086"/>
                  </a:cubicBezTo>
                  <a:cubicBezTo>
                    <a:pt x="11330" y="10061"/>
                    <a:pt x="11346" y="9799"/>
                    <a:pt x="11347" y="8309"/>
                  </a:cubicBezTo>
                  <a:cubicBezTo>
                    <a:pt x="11348" y="6687"/>
                    <a:pt x="9028" y="2555"/>
                    <a:pt x="8543" y="2129"/>
                  </a:cubicBezTo>
                  <a:cubicBezTo>
                    <a:pt x="8078" y="1719"/>
                    <a:pt x="6320" y="1265"/>
                    <a:pt x="5923" y="1167"/>
                  </a:cubicBezTo>
                  <a:cubicBezTo>
                    <a:pt x="4927" y="792"/>
                    <a:pt x="2720" y="0"/>
                    <a:pt x="1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9"/>
            <p:cNvSpPr/>
            <p:nvPr/>
          </p:nvSpPr>
          <p:spPr>
            <a:xfrm>
              <a:off x="4943050" y="4126025"/>
              <a:ext cx="264350" cy="186975"/>
            </a:xfrm>
            <a:custGeom>
              <a:avLst/>
              <a:gdLst/>
              <a:ahLst/>
              <a:cxnLst/>
              <a:rect l="l" t="t" r="r" b="b"/>
              <a:pathLst>
                <a:path w="10574" h="7479" extrusionOk="0">
                  <a:moveTo>
                    <a:pt x="480" y="0"/>
                  </a:moveTo>
                  <a:cubicBezTo>
                    <a:pt x="464" y="0"/>
                    <a:pt x="448" y="0"/>
                    <a:pt x="433" y="1"/>
                  </a:cubicBezTo>
                  <a:cubicBezTo>
                    <a:pt x="433" y="1"/>
                    <a:pt x="109" y="1145"/>
                    <a:pt x="55" y="1843"/>
                  </a:cubicBezTo>
                  <a:cubicBezTo>
                    <a:pt x="1" y="2540"/>
                    <a:pt x="2049" y="4805"/>
                    <a:pt x="3049" y="5468"/>
                  </a:cubicBezTo>
                  <a:cubicBezTo>
                    <a:pt x="4050" y="6132"/>
                    <a:pt x="8979" y="7450"/>
                    <a:pt x="9327" y="7478"/>
                  </a:cubicBezTo>
                  <a:cubicBezTo>
                    <a:pt x="9331" y="7478"/>
                    <a:pt x="9336" y="7478"/>
                    <a:pt x="9340" y="7478"/>
                  </a:cubicBezTo>
                  <a:cubicBezTo>
                    <a:pt x="9698" y="7478"/>
                    <a:pt x="10574" y="6392"/>
                    <a:pt x="9965" y="5304"/>
                  </a:cubicBezTo>
                  <a:cubicBezTo>
                    <a:pt x="9349" y="4202"/>
                    <a:pt x="7390" y="2296"/>
                    <a:pt x="6272" y="1624"/>
                  </a:cubicBezTo>
                  <a:cubicBezTo>
                    <a:pt x="5170" y="962"/>
                    <a:pt x="1697" y="0"/>
                    <a:pt x="4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9"/>
            <p:cNvSpPr/>
            <p:nvPr/>
          </p:nvSpPr>
          <p:spPr>
            <a:xfrm>
              <a:off x="4934650" y="4118100"/>
              <a:ext cx="273400" cy="202825"/>
            </a:xfrm>
            <a:custGeom>
              <a:avLst/>
              <a:gdLst/>
              <a:ahLst/>
              <a:cxnLst/>
              <a:rect l="l" t="t" r="r" b="b"/>
              <a:pathLst>
                <a:path w="10936" h="8113" extrusionOk="0">
                  <a:moveTo>
                    <a:pt x="1010" y="641"/>
                  </a:moveTo>
                  <a:cubicBezTo>
                    <a:pt x="2324" y="730"/>
                    <a:pt x="5462" y="1622"/>
                    <a:pt x="6444" y="2214"/>
                  </a:cubicBezTo>
                  <a:cubicBezTo>
                    <a:pt x="7561" y="2883"/>
                    <a:pt x="9467" y="4782"/>
                    <a:pt x="10023" y="5775"/>
                  </a:cubicBezTo>
                  <a:cubicBezTo>
                    <a:pt x="10277" y="6230"/>
                    <a:pt x="10200" y="6649"/>
                    <a:pt x="10089" y="6922"/>
                  </a:cubicBezTo>
                  <a:cubicBezTo>
                    <a:pt x="9947" y="7268"/>
                    <a:pt x="9722" y="7458"/>
                    <a:pt x="9691" y="7477"/>
                  </a:cubicBezTo>
                  <a:cubicBezTo>
                    <a:pt x="9343" y="7441"/>
                    <a:pt x="4516" y="6153"/>
                    <a:pt x="3561" y="5520"/>
                  </a:cubicBezTo>
                  <a:cubicBezTo>
                    <a:pt x="2429" y="4771"/>
                    <a:pt x="673" y="2636"/>
                    <a:pt x="708" y="2184"/>
                  </a:cubicBezTo>
                  <a:cubicBezTo>
                    <a:pt x="744" y="1712"/>
                    <a:pt x="916" y="1006"/>
                    <a:pt x="1010" y="641"/>
                  </a:cubicBezTo>
                  <a:close/>
                  <a:moveTo>
                    <a:pt x="761" y="0"/>
                  </a:moveTo>
                  <a:cubicBezTo>
                    <a:pt x="622" y="3"/>
                    <a:pt x="501" y="96"/>
                    <a:pt x="462" y="231"/>
                  </a:cubicBezTo>
                  <a:cubicBezTo>
                    <a:pt x="449" y="279"/>
                    <a:pt x="130" y="1415"/>
                    <a:pt x="75" y="2137"/>
                  </a:cubicBezTo>
                  <a:cubicBezTo>
                    <a:pt x="1" y="3090"/>
                    <a:pt x="2315" y="5457"/>
                    <a:pt x="3210" y="6049"/>
                  </a:cubicBezTo>
                  <a:cubicBezTo>
                    <a:pt x="4298" y="6770"/>
                    <a:pt x="9294" y="8083"/>
                    <a:pt x="9640" y="8111"/>
                  </a:cubicBezTo>
                  <a:cubicBezTo>
                    <a:pt x="9652" y="8112"/>
                    <a:pt x="9665" y="8112"/>
                    <a:pt x="9677" y="8112"/>
                  </a:cubicBezTo>
                  <a:cubicBezTo>
                    <a:pt x="9996" y="8112"/>
                    <a:pt x="10309" y="7802"/>
                    <a:pt x="10500" y="7503"/>
                  </a:cubicBezTo>
                  <a:cubicBezTo>
                    <a:pt x="10907" y="6867"/>
                    <a:pt x="10936" y="6105"/>
                    <a:pt x="10578" y="5467"/>
                  </a:cubicBezTo>
                  <a:cubicBezTo>
                    <a:pt x="9904" y="4263"/>
                    <a:pt x="7888" y="2339"/>
                    <a:pt x="6773" y="1670"/>
                  </a:cubicBezTo>
                  <a:cubicBezTo>
                    <a:pt x="5626" y="980"/>
                    <a:pt x="2112" y="0"/>
                    <a:pt x="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9"/>
            <p:cNvSpPr/>
            <p:nvPr/>
          </p:nvSpPr>
          <p:spPr>
            <a:xfrm>
              <a:off x="5066600" y="4276325"/>
              <a:ext cx="271025" cy="206625"/>
            </a:xfrm>
            <a:custGeom>
              <a:avLst/>
              <a:gdLst/>
              <a:ahLst/>
              <a:cxnLst/>
              <a:rect l="l" t="t" r="r" b="b"/>
              <a:pathLst>
                <a:path w="10841" h="8265" extrusionOk="0">
                  <a:moveTo>
                    <a:pt x="1352" y="1"/>
                  </a:moveTo>
                  <a:cubicBezTo>
                    <a:pt x="769" y="1"/>
                    <a:pt x="504" y="227"/>
                    <a:pt x="504" y="227"/>
                  </a:cubicBezTo>
                  <a:cubicBezTo>
                    <a:pt x="504" y="227"/>
                    <a:pt x="74" y="1246"/>
                    <a:pt x="37" y="1712"/>
                  </a:cubicBezTo>
                  <a:cubicBezTo>
                    <a:pt x="1" y="2178"/>
                    <a:pt x="2289" y="5865"/>
                    <a:pt x="2824" y="6491"/>
                  </a:cubicBezTo>
                  <a:cubicBezTo>
                    <a:pt x="3361" y="7117"/>
                    <a:pt x="8424" y="8213"/>
                    <a:pt x="9005" y="8258"/>
                  </a:cubicBezTo>
                  <a:cubicBezTo>
                    <a:pt x="9060" y="8262"/>
                    <a:pt x="9122" y="8265"/>
                    <a:pt x="9187" y="8265"/>
                  </a:cubicBezTo>
                  <a:cubicBezTo>
                    <a:pt x="9816" y="8265"/>
                    <a:pt x="10841" y="8012"/>
                    <a:pt x="10428" y="6497"/>
                  </a:cubicBezTo>
                  <a:cubicBezTo>
                    <a:pt x="9974" y="4824"/>
                    <a:pt x="8545" y="2139"/>
                    <a:pt x="7176" y="1682"/>
                  </a:cubicBezTo>
                  <a:cubicBezTo>
                    <a:pt x="5808" y="1224"/>
                    <a:pt x="3295" y="444"/>
                    <a:pt x="2150" y="121"/>
                  </a:cubicBezTo>
                  <a:cubicBezTo>
                    <a:pt x="1837" y="33"/>
                    <a:pt x="1572" y="1"/>
                    <a:pt x="135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9"/>
            <p:cNvSpPr/>
            <p:nvPr/>
          </p:nvSpPr>
          <p:spPr>
            <a:xfrm>
              <a:off x="5058325" y="4268350"/>
              <a:ext cx="281450" cy="222550"/>
            </a:xfrm>
            <a:custGeom>
              <a:avLst/>
              <a:gdLst/>
              <a:ahLst/>
              <a:cxnLst/>
              <a:rect l="l" t="t" r="r" b="b"/>
              <a:pathLst>
                <a:path w="11258" h="8902" extrusionOk="0">
                  <a:moveTo>
                    <a:pt x="1684" y="637"/>
                  </a:moveTo>
                  <a:cubicBezTo>
                    <a:pt x="1874" y="637"/>
                    <a:pt x="2110" y="665"/>
                    <a:pt x="2395" y="745"/>
                  </a:cubicBezTo>
                  <a:cubicBezTo>
                    <a:pt x="3516" y="1061"/>
                    <a:pt x="6045" y="1847"/>
                    <a:pt x="7408" y="2301"/>
                  </a:cubicBezTo>
                  <a:cubicBezTo>
                    <a:pt x="8632" y="2711"/>
                    <a:pt x="10007" y="5254"/>
                    <a:pt x="10454" y="6899"/>
                  </a:cubicBezTo>
                  <a:cubicBezTo>
                    <a:pt x="10587" y="7388"/>
                    <a:pt x="10562" y="7746"/>
                    <a:pt x="10382" y="7965"/>
                  </a:cubicBezTo>
                  <a:cubicBezTo>
                    <a:pt x="10167" y="8224"/>
                    <a:pt x="9757" y="8266"/>
                    <a:pt x="9513" y="8266"/>
                  </a:cubicBezTo>
                  <a:cubicBezTo>
                    <a:pt x="9449" y="8266"/>
                    <a:pt x="9396" y="8263"/>
                    <a:pt x="9361" y="8260"/>
                  </a:cubicBezTo>
                  <a:cubicBezTo>
                    <a:pt x="8597" y="8201"/>
                    <a:pt x="3798" y="7070"/>
                    <a:pt x="3397" y="6604"/>
                  </a:cubicBezTo>
                  <a:cubicBezTo>
                    <a:pt x="2803" y="5909"/>
                    <a:pt x="743" y="2499"/>
                    <a:pt x="685" y="2055"/>
                  </a:cubicBezTo>
                  <a:cubicBezTo>
                    <a:pt x="710" y="1748"/>
                    <a:pt x="959" y="1082"/>
                    <a:pt x="1091" y="759"/>
                  </a:cubicBezTo>
                  <a:cubicBezTo>
                    <a:pt x="1179" y="713"/>
                    <a:pt x="1370" y="637"/>
                    <a:pt x="1684" y="637"/>
                  </a:cubicBezTo>
                  <a:close/>
                  <a:moveTo>
                    <a:pt x="1682" y="1"/>
                  </a:moveTo>
                  <a:cubicBezTo>
                    <a:pt x="1010" y="1"/>
                    <a:pt x="676" y="264"/>
                    <a:pt x="628" y="304"/>
                  </a:cubicBezTo>
                  <a:cubicBezTo>
                    <a:pt x="591" y="337"/>
                    <a:pt x="562" y="378"/>
                    <a:pt x="542" y="423"/>
                  </a:cubicBezTo>
                  <a:cubicBezTo>
                    <a:pt x="496" y="532"/>
                    <a:pt x="92" y="1503"/>
                    <a:pt x="53" y="2006"/>
                  </a:cubicBezTo>
                  <a:cubicBezTo>
                    <a:pt x="1" y="2676"/>
                    <a:pt x="2563" y="6605"/>
                    <a:pt x="2915" y="7017"/>
                  </a:cubicBezTo>
                  <a:cubicBezTo>
                    <a:pt x="3585" y="7799"/>
                    <a:pt x="8938" y="8866"/>
                    <a:pt x="9311" y="8893"/>
                  </a:cubicBezTo>
                  <a:cubicBezTo>
                    <a:pt x="9367" y="8898"/>
                    <a:pt x="9436" y="8902"/>
                    <a:pt x="9515" y="8902"/>
                  </a:cubicBezTo>
                  <a:cubicBezTo>
                    <a:pt x="9894" y="8902"/>
                    <a:pt x="10496" y="8822"/>
                    <a:pt x="10871" y="8370"/>
                  </a:cubicBezTo>
                  <a:cubicBezTo>
                    <a:pt x="11191" y="7983"/>
                    <a:pt x="11257" y="7431"/>
                    <a:pt x="11067" y="6732"/>
                  </a:cubicBezTo>
                  <a:cubicBezTo>
                    <a:pt x="10581" y="4943"/>
                    <a:pt x="9107" y="2199"/>
                    <a:pt x="7608" y="1699"/>
                  </a:cubicBezTo>
                  <a:cubicBezTo>
                    <a:pt x="6214" y="1232"/>
                    <a:pt x="3717" y="458"/>
                    <a:pt x="2568" y="134"/>
                  </a:cubicBezTo>
                  <a:cubicBezTo>
                    <a:pt x="2224" y="37"/>
                    <a:pt x="1930" y="1"/>
                    <a:pt x="1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9"/>
            <p:cNvSpPr/>
            <p:nvPr/>
          </p:nvSpPr>
          <p:spPr>
            <a:xfrm>
              <a:off x="5174700" y="4458275"/>
              <a:ext cx="271275" cy="262550"/>
            </a:xfrm>
            <a:custGeom>
              <a:avLst/>
              <a:gdLst/>
              <a:ahLst/>
              <a:cxnLst/>
              <a:rect l="l" t="t" r="r" b="b"/>
              <a:pathLst>
                <a:path w="10851" h="10502" extrusionOk="0">
                  <a:moveTo>
                    <a:pt x="1206" y="0"/>
                  </a:moveTo>
                  <a:cubicBezTo>
                    <a:pt x="1178" y="0"/>
                    <a:pt x="1153" y="1"/>
                    <a:pt x="1131" y="2"/>
                  </a:cubicBezTo>
                  <a:cubicBezTo>
                    <a:pt x="1131" y="2"/>
                    <a:pt x="200" y="1450"/>
                    <a:pt x="100" y="2730"/>
                  </a:cubicBezTo>
                  <a:cubicBezTo>
                    <a:pt x="0" y="4010"/>
                    <a:pt x="1045" y="7132"/>
                    <a:pt x="2037" y="7911"/>
                  </a:cubicBezTo>
                  <a:cubicBezTo>
                    <a:pt x="3029" y="8689"/>
                    <a:pt x="9791" y="10502"/>
                    <a:pt x="9791" y="10502"/>
                  </a:cubicBezTo>
                  <a:cubicBezTo>
                    <a:pt x="9791" y="10502"/>
                    <a:pt x="10419" y="8445"/>
                    <a:pt x="10635" y="7174"/>
                  </a:cubicBezTo>
                  <a:cubicBezTo>
                    <a:pt x="10851" y="5904"/>
                    <a:pt x="7419" y="1895"/>
                    <a:pt x="7106" y="1402"/>
                  </a:cubicBezTo>
                  <a:cubicBezTo>
                    <a:pt x="6801" y="922"/>
                    <a:pt x="2211" y="0"/>
                    <a:pt x="12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9"/>
            <p:cNvSpPr/>
            <p:nvPr/>
          </p:nvSpPr>
          <p:spPr>
            <a:xfrm>
              <a:off x="5166575" y="4450375"/>
              <a:ext cx="285925" cy="278400"/>
            </a:xfrm>
            <a:custGeom>
              <a:avLst/>
              <a:gdLst/>
              <a:ahLst/>
              <a:cxnLst/>
              <a:rect l="l" t="t" r="r" b="b"/>
              <a:pathLst>
                <a:path w="11437" h="11136" extrusionOk="0">
                  <a:moveTo>
                    <a:pt x="1636" y="635"/>
                  </a:moveTo>
                  <a:cubicBezTo>
                    <a:pt x="2775" y="676"/>
                    <a:pt x="6783" y="1533"/>
                    <a:pt x="7162" y="1890"/>
                  </a:cubicBezTo>
                  <a:cubicBezTo>
                    <a:pt x="7226" y="1989"/>
                    <a:pt x="7414" y="2231"/>
                    <a:pt x="7674" y="2563"/>
                  </a:cubicBezTo>
                  <a:cubicBezTo>
                    <a:pt x="8446" y="3550"/>
                    <a:pt x="10796" y="6555"/>
                    <a:pt x="10647" y="7437"/>
                  </a:cubicBezTo>
                  <a:cubicBezTo>
                    <a:pt x="10485" y="8392"/>
                    <a:pt x="10079" y="9819"/>
                    <a:pt x="9900" y="10431"/>
                  </a:cubicBezTo>
                  <a:cubicBezTo>
                    <a:pt x="7851" y="9873"/>
                    <a:pt x="3292" y="8552"/>
                    <a:pt x="2557" y="7977"/>
                  </a:cubicBezTo>
                  <a:cubicBezTo>
                    <a:pt x="1664" y="7275"/>
                    <a:pt x="647" y="4287"/>
                    <a:pt x="741" y="3071"/>
                  </a:cubicBezTo>
                  <a:cubicBezTo>
                    <a:pt x="816" y="2112"/>
                    <a:pt x="1410" y="1021"/>
                    <a:pt x="1636" y="635"/>
                  </a:cubicBezTo>
                  <a:close/>
                  <a:moveTo>
                    <a:pt x="1473" y="0"/>
                  </a:moveTo>
                  <a:cubicBezTo>
                    <a:pt x="1459" y="0"/>
                    <a:pt x="1447" y="1"/>
                    <a:pt x="1436" y="1"/>
                  </a:cubicBezTo>
                  <a:cubicBezTo>
                    <a:pt x="1335" y="7"/>
                    <a:pt x="1244" y="61"/>
                    <a:pt x="1189" y="147"/>
                  </a:cubicBezTo>
                  <a:cubicBezTo>
                    <a:pt x="1150" y="208"/>
                    <a:pt x="213" y="1678"/>
                    <a:pt x="109" y="3021"/>
                  </a:cubicBezTo>
                  <a:cubicBezTo>
                    <a:pt x="0" y="4418"/>
                    <a:pt x="1105" y="7643"/>
                    <a:pt x="2167" y="8477"/>
                  </a:cubicBezTo>
                  <a:cubicBezTo>
                    <a:pt x="3181" y="9273"/>
                    <a:pt x="9336" y="10939"/>
                    <a:pt x="10034" y="11125"/>
                  </a:cubicBezTo>
                  <a:cubicBezTo>
                    <a:pt x="10060" y="11132"/>
                    <a:pt x="10089" y="11135"/>
                    <a:pt x="10116" y="11135"/>
                  </a:cubicBezTo>
                  <a:cubicBezTo>
                    <a:pt x="10256" y="11135"/>
                    <a:pt x="10379" y="11043"/>
                    <a:pt x="10420" y="10910"/>
                  </a:cubicBezTo>
                  <a:cubicBezTo>
                    <a:pt x="10446" y="10825"/>
                    <a:pt x="11056" y="8820"/>
                    <a:pt x="11273" y="7544"/>
                  </a:cubicBezTo>
                  <a:cubicBezTo>
                    <a:pt x="11436" y="6582"/>
                    <a:pt x="10153" y="4700"/>
                    <a:pt x="8174" y="2172"/>
                  </a:cubicBezTo>
                  <a:cubicBezTo>
                    <a:pt x="7933" y="1863"/>
                    <a:pt x="7757" y="1641"/>
                    <a:pt x="7699" y="1548"/>
                  </a:cubicBezTo>
                  <a:cubicBezTo>
                    <a:pt x="7247" y="836"/>
                    <a:pt x="2252" y="0"/>
                    <a:pt x="1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9"/>
            <p:cNvSpPr/>
            <p:nvPr/>
          </p:nvSpPr>
          <p:spPr>
            <a:xfrm>
              <a:off x="1125750" y="4519925"/>
              <a:ext cx="4462575" cy="838200"/>
            </a:xfrm>
            <a:custGeom>
              <a:avLst/>
              <a:gdLst/>
              <a:ahLst/>
              <a:cxnLst/>
              <a:rect l="l" t="t" r="r" b="b"/>
              <a:pathLst>
                <a:path w="178503" h="33528" extrusionOk="0">
                  <a:moveTo>
                    <a:pt x="30341" y="1"/>
                  </a:moveTo>
                  <a:cubicBezTo>
                    <a:pt x="20849" y="1"/>
                    <a:pt x="13559" y="11203"/>
                    <a:pt x="13559" y="11203"/>
                  </a:cubicBezTo>
                  <a:cubicBezTo>
                    <a:pt x="13559" y="11203"/>
                    <a:pt x="7567" y="10513"/>
                    <a:pt x="3852" y="9331"/>
                  </a:cubicBezTo>
                  <a:cubicBezTo>
                    <a:pt x="2518" y="8905"/>
                    <a:pt x="1470" y="8213"/>
                    <a:pt x="667" y="7499"/>
                  </a:cubicBezTo>
                  <a:cubicBezTo>
                    <a:pt x="222" y="9614"/>
                    <a:pt x="1" y="12001"/>
                    <a:pt x="322" y="14430"/>
                  </a:cubicBezTo>
                  <a:cubicBezTo>
                    <a:pt x="1309" y="21896"/>
                    <a:pt x="5670" y="29177"/>
                    <a:pt x="22447" y="32270"/>
                  </a:cubicBezTo>
                  <a:cubicBezTo>
                    <a:pt x="24255" y="32604"/>
                    <a:pt x="25941" y="32756"/>
                    <a:pt x="27512" y="32756"/>
                  </a:cubicBezTo>
                  <a:cubicBezTo>
                    <a:pt x="40522" y="32756"/>
                    <a:pt x="45613" y="22296"/>
                    <a:pt x="45983" y="17529"/>
                  </a:cubicBezTo>
                  <a:cubicBezTo>
                    <a:pt x="45983" y="17529"/>
                    <a:pt x="86731" y="20470"/>
                    <a:pt x="112035" y="23332"/>
                  </a:cubicBezTo>
                  <a:cubicBezTo>
                    <a:pt x="137339" y="26194"/>
                    <a:pt x="145747" y="24608"/>
                    <a:pt x="154220" y="27953"/>
                  </a:cubicBezTo>
                  <a:cubicBezTo>
                    <a:pt x="162693" y="31297"/>
                    <a:pt x="164763" y="33474"/>
                    <a:pt x="168341" y="33528"/>
                  </a:cubicBezTo>
                  <a:cubicBezTo>
                    <a:pt x="168350" y="33528"/>
                    <a:pt x="168358" y="33528"/>
                    <a:pt x="168367" y="33528"/>
                  </a:cubicBezTo>
                  <a:cubicBezTo>
                    <a:pt x="170543" y="33528"/>
                    <a:pt x="175144" y="29341"/>
                    <a:pt x="178503" y="25293"/>
                  </a:cubicBezTo>
                  <a:cubicBezTo>
                    <a:pt x="177544" y="24959"/>
                    <a:pt x="176643" y="24665"/>
                    <a:pt x="175985" y="24492"/>
                  </a:cubicBezTo>
                  <a:cubicBezTo>
                    <a:pt x="173571" y="23857"/>
                    <a:pt x="169804" y="23341"/>
                    <a:pt x="168402" y="21217"/>
                  </a:cubicBezTo>
                  <a:cubicBezTo>
                    <a:pt x="166999" y="19092"/>
                    <a:pt x="165427" y="16283"/>
                    <a:pt x="151181" y="15177"/>
                  </a:cubicBezTo>
                  <a:cubicBezTo>
                    <a:pt x="136937" y="14070"/>
                    <a:pt x="40808" y="557"/>
                    <a:pt x="30997" y="19"/>
                  </a:cubicBezTo>
                  <a:cubicBezTo>
                    <a:pt x="30777" y="7"/>
                    <a:pt x="30558" y="1"/>
                    <a:pt x="30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9"/>
            <p:cNvSpPr/>
            <p:nvPr/>
          </p:nvSpPr>
          <p:spPr>
            <a:xfrm>
              <a:off x="1118650" y="4511950"/>
              <a:ext cx="4479325" cy="854100"/>
            </a:xfrm>
            <a:custGeom>
              <a:avLst/>
              <a:gdLst/>
              <a:ahLst/>
              <a:cxnLst/>
              <a:rect l="l" t="t" r="r" b="b"/>
              <a:pathLst>
                <a:path w="179173" h="34164" extrusionOk="0">
                  <a:moveTo>
                    <a:pt x="30620" y="636"/>
                  </a:moveTo>
                  <a:cubicBezTo>
                    <a:pt x="30834" y="636"/>
                    <a:pt x="31048" y="642"/>
                    <a:pt x="31264" y="654"/>
                  </a:cubicBezTo>
                  <a:cubicBezTo>
                    <a:pt x="36128" y="922"/>
                    <a:pt x="61892" y="4336"/>
                    <a:pt x="89171" y="7953"/>
                  </a:cubicBezTo>
                  <a:cubicBezTo>
                    <a:pt x="116257" y="11543"/>
                    <a:pt x="144267" y="15255"/>
                    <a:pt x="151440" y="15812"/>
                  </a:cubicBezTo>
                  <a:cubicBezTo>
                    <a:pt x="165246" y="16885"/>
                    <a:pt x="166959" y="19489"/>
                    <a:pt x="168336" y="21582"/>
                  </a:cubicBezTo>
                  <a:lnTo>
                    <a:pt x="168421" y="21710"/>
                  </a:lnTo>
                  <a:cubicBezTo>
                    <a:pt x="169658" y="23585"/>
                    <a:pt x="172558" y="24261"/>
                    <a:pt x="174888" y="24804"/>
                  </a:cubicBezTo>
                  <a:cubicBezTo>
                    <a:pt x="175347" y="24911"/>
                    <a:pt x="175786" y="25013"/>
                    <a:pt x="176188" y="25119"/>
                  </a:cubicBezTo>
                  <a:cubicBezTo>
                    <a:pt x="176687" y="25251"/>
                    <a:pt x="177379" y="25466"/>
                    <a:pt x="178247" y="25761"/>
                  </a:cubicBezTo>
                  <a:cubicBezTo>
                    <a:pt x="174999" y="29598"/>
                    <a:pt x="170639" y="33529"/>
                    <a:pt x="168652" y="33529"/>
                  </a:cubicBezTo>
                  <a:lnTo>
                    <a:pt x="168630" y="33529"/>
                  </a:lnTo>
                  <a:cubicBezTo>
                    <a:pt x="166578" y="33498"/>
                    <a:pt x="165073" y="32761"/>
                    <a:pt x="162340" y="31425"/>
                  </a:cubicBezTo>
                  <a:cubicBezTo>
                    <a:pt x="160442" y="30497"/>
                    <a:pt x="158081" y="29341"/>
                    <a:pt x="154620" y="27976"/>
                  </a:cubicBezTo>
                  <a:cubicBezTo>
                    <a:pt x="149627" y="26004"/>
                    <a:pt x="144637" y="25727"/>
                    <a:pt x="136375" y="25270"/>
                  </a:cubicBezTo>
                  <a:cubicBezTo>
                    <a:pt x="130361" y="24938"/>
                    <a:pt x="122878" y="24525"/>
                    <a:pt x="112355" y="23335"/>
                  </a:cubicBezTo>
                  <a:cubicBezTo>
                    <a:pt x="87334" y="20505"/>
                    <a:pt x="46698" y="17560"/>
                    <a:pt x="46291" y="17530"/>
                  </a:cubicBezTo>
                  <a:lnTo>
                    <a:pt x="46267" y="17530"/>
                  </a:lnTo>
                  <a:cubicBezTo>
                    <a:pt x="46102" y="17531"/>
                    <a:pt x="45965" y="17657"/>
                    <a:pt x="45951" y="17822"/>
                  </a:cubicBezTo>
                  <a:cubicBezTo>
                    <a:pt x="45706" y="20972"/>
                    <a:pt x="43525" y="25837"/>
                    <a:pt x="39312" y="29075"/>
                  </a:cubicBezTo>
                  <a:cubicBezTo>
                    <a:pt x="36120" y="31529"/>
                    <a:pt x="32276" y="32763"/>
                    <a:pt x="27842" y="32763"/>
                  </a:cubicBezTo>
                  <a:cubicBezTo>
                    <a:pt x="26234" y="32763"/>
                    <a:pt x="24549" y="32601"/>
                    <a:pt x="22789" y="32275"/>
                  </a:cubicBezTo>
                  <a:cubicBezTo>
                    <a:pt x="8934" y="29721"/>
                    <a:pt x="2189" y="24302"/>
                    <a:pt x="921" y="14706"/>
                  </a:cubicBezTo>
                  <a:cubicBezTo>
                    <a:pt x="661" y="12743"/>
                    <a:pt x="740" y="10626"/>
                    <a:pt x="1157" y="8405"/>
                  </a:cubicBezTo>
                  <a:cubicBezTo>
                    <a:pt x="2035" y="9101"/>
                    <a:pt x="3002" y="9620"/>
                    <a:pt x="4041" y="9951"/>
                  </a:cubicBezTo>
                  <a:cubicBezTo>
                    <a:pt x="7742" y="11130"/>
                    <a:pt x="13747" y="11829"/>
                    <a:pt x="13807" y="11837"/>
                  </a:cubicBezTo>
                  <a:cubicBezTo>
                    <a:pt x="13819" y="11838"/>
                    <a:pt x="13831" y="11839"/>
                    <a:pt x="13843" y="11839"/>
                  </a:cubicBezTo>
                  <a:cubicBezTo>
                    <a:pt x="13949" y="11839"/>
                    <a:pt x="14050" y="11785"/>
                    <a:pt x="14109" y="11695"/>
                  </a:cubicBezTo>
                  <a:cubicBezTo>
                    <a:pt x="14184" y="11582"/>
                    <a:pt x="21420" y="636"/>
                    <a:pt x="30620" y="636"/>
                  </a:cubicBezTo>
                  <a:close/>
                  <a:moveTo>
                    <a:pt x="30600" y="1"/>
                  </a:moveTo>
                  <a:cubicBezTo>
                    <a:pt x="21580" y="1"/>
                    <a:pt x="14672" y="9729"/>
                    <a:pt x="13687" y="11183"/>
                  </a:cubicBezTo>
                  <a:cubicBezTo>
                    <a:pt x="12634" y="11054"/>
                    <a:pt x="7504" y="10389"/>
                    <a:pt x="4234" y="9346"/>
                  </a:cubicBezTo>
                  <a:cubicBezTo>
                    <a:pt x="3112" y="8990"/>
                    <a:pt x="2080" y="8395"/>
                    <a:pt x="1161" y="7581"/>
                  </a:cubicBezTo>
                  <a:cubicBezTo>
                    <a:pt x="1099" y="7525"/>
                    <a:pt x="1025" y="7500"/>
                    <a:pt x="952" y="7500"/>
                  </a:cubicBezTo>
                  <a:cubicBezTo>
                    <a:pt x="810" y="7500"/>
                    <a:pt x="673" y="7595"/>
                    <a:pt x="640" y="7752"/>
                  </a:cubicBezTo>
                  <a:cubicBezTo>
                    <a:pt x="119" y="10235"/>
                    <a:pt x="1" y="12602"/>
                    <a:pt x="291" y="14790"/>
                  </a:cubicBezTo>
                  <a:cubicBezTo>
                    <a:pt x="1105" y="20943"/>
                    <a:pt x="4310" y="29514"/>
                    <a:pt x="22673" y="32900"/>
                  </a:cubicBezTo>
                  <a:cubicBezTo>
                    <a:pt x="24423" y="33224"/>
                    <a:pt x="26118" y="33384"/>
                    <a:pt x="27747" y="33384"/>
                  </a:cubicBezTo>
                  <a:cubicBezTo>
                    <a:pt x="32353" y="33384"/>
                    <a:pt x="36423" y="32099"/>
                    <a:pt x="39699" y="29579"/>
                  </a:cubicBezTo>
                  <a:cubicBezTo>
                    <a:pt x="43928" y="26327"/>
                    <a:pt x="46185" y="21475"/>
                    <a:pt x="46554" y="18187"/>
                  </a:cubicBezTo>
                  <a:cubicBezTo>
                    <a:pt x="50378" y="18466"/>
                    <a:pt x="88433" y="21269"/>
                    <a:pt x="112283" y="23966"/>
                  </a:cubicBezTo>
                  <a:cubicBezTo>
                    <a:pt x="122824" y="25158"/>
                    <a:pt x="130317" y="25572"/>
                    <a:pt x="136339" y="25905"/>
                  </a:cubicBezTo>
                  <a:cubicBezTo>
                    <a:pt x="144540" y="26358"/>
                    <a:pt x="149490" y="26632"/>
                    <a:pt x="154387" y="28566"/>
                  </a:cubicBezTo>
                  <a:cubicBezTo>
                    <a:pt x="157823" y="29923"/>
                    <a:pt x="160173" y="31072"/>
                    <a:pt x="162061" y="31994"/>
                  </a:cubicBezTo>
                  <a:cubicBezTo>
                    <a:pt x="164783" y="33327"/>
                    <a:pt x="166428" y="34130"/>
                    <a:pt x="168620" y="34164"/>
                  </a:cubicBezTo>
                  <a:lnTo>
                    <a:pt x="168650" y="34164"/>
                  </a:lnTo>
                  <a:cubicBezTo>
                    <a:pt x="171023" y="34164"/>
                    <a:pt x="175687" y="29844"/>
                    <a:pt x="179031" y="25813"/>
                  </a:cubicBezTo>
                  <a:cubicBezTo>
                    <a:pt x="179173" y="25643"/>
                    <a:pt x="179101" y="25384"/>
                    <a:pt x="178892" y="25310"/>
                  </a:cubicBezTo>
                  <a:cubicBezTo>
                    <a:pt x="177785" y="24927"/>
                    <a:pt x="176953" y="24663"/>
                    <a:pt x="176348" y="24504"/>
                  </a:cubicBezTo>
                  <a:cubicBezTo>
                    <a:pt x="175942" y="24397"/>
                    <a:pt x="175498" y="24293"/>
                    <a:pt x="175032" y="24185"/>
                  </a:cubicBezTo>
                  <a:cubicBezTo>
                    <a:pt x="172812" y="23667"/>
                    <a:pt x="170048" y="23022"/>
                    <a:pt x="168950" y="21360"/>
                  </a:cubicBezTo>
                  <a:lnTo>
                    <a:pt x="168866" y="21232"/>
                  </a:lnTo>
                  <a:cubicBezTo>
                    <a:pt x="167414" y="19025"/>
                    <a:pt x="165606" y="16275"/>
                    <a:pt x="151490" y="15179"/>
                  </a:cubicBezTo>
                  <a:cubicBezTo>
                    <a:pt x="144333" y="14623"/>
                    <a:pt x="116332" y="10912"/>
                    <a:pt x="89255" y="7323"/>
                  </a:cubicBezTo>
                  <a:cubicBezTo>
                    <a:pt x="61964" y="3705"/>
                    <a:pt x="36186" y="289"/>
                    <a:pt x="31299" y="20"/>
                  </a:cubicBezTo>
                  <a:cubicBezTo>
                    <a:pt x="31065" y="7"/>
                    <a:pt x="30832" y="1"/>
                    <a:pt x="30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9"/>
            <p:cNvSpPr/>
            <p:nvPr/>
          </p:nvSpPr>
          <p:spPr>
            <a:xfrm>
              <a:off x="1315675" y="4863800"/>
              <a:ext cx="116850" cy="261400"/>
            </a:xfrm>
            <a:custGeom>
              <a:avLst/>
              <a:gdLst/>
              <a:ahLst/>
              <a:cxnLst/>
              <a:rect l="l" t="t" r="r" b="b"/>
              <a:pathLst>
                <a:path w="4674" h="10456" extrusionOk="0">
                  <a:moveTo>
                    <a:pt x="4402" y="1"/>
                  </a:moveTo>
                  <a:cubicBezTo>
                    <a:pt x="4312" y="1"/>
                    <a:pt x="4225" y="52"/>
                    <a:pt x="4185" y="139"/>
                  </a:cubicBezTo>
                  <a:cubicBezTo>
                    <a:pt x="4156" y="204"/>
                    <a:pt x="1200" y="6677"/>
                    <a:pt x="42" y="10141"/>
                  </a:cubicBezTo>
                  <a:cubicBezTo>
                    <a:pt x="0" y="10267"/>
                    <a:pt x="67" y="10401"/>
                    <a:pt x="193" y="10443"/>
                  </a:cubicBezTo>
                  <a:cubicBezTo>
                    <a:pt x="217" y="10451"/>
                    <a:pt x="243" y="10456"/>
                    <a:pt x="268" y="10456"/>
                  </a:cubicBezTo>
                  <a:cubicBezTo>
                    <a:pt x="371" y="10454"/>
                    <a:pt x="461" y="10390"/>
                    <a:pt x="494" y="10293"/>
                  </a:cubicBezTo>
                  <a:cubicBezTo>
                    <a:pt x="1643" y="6853"/>
                    <a:pt x="4589" y="402"/>
                    <a:pt x="4619" y="337"/>
                  </a:cubicBezTo>
                  <a:cubicBezTo>
                    <a:pt x="4673" y="218"/>
                    <a:pt x="4621" y="77"/>
                    <a:pt x="4502" y="22"/>
                  </a:cubicBezTo>
                  <a:cubicBezTo>
                    <a:pt x="4469" y="8"/>
                    <a:pt x="4436" y="1"/>
                    <a:pt x="4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9"/>
            <p:cNvSpPr/>
            <p:nvPr/>
          </p:nvSpPr>
          <p:spPr>
            <a:xfrm>
              <a:off x="1518500" y="4809900"/>
              <a:ext cx="707775" cy="144325"/>
            </a:xfrm>
            <a:custGeom>
              <a:avLst/>
              <a:gdLst/>
              <a:ahLst/>
              <a:cxnLst/>
              <a:rect l="l" t="t" r="r" b="b"/>
              <a:pathLst>
                <a:path w="28311" h="5773" extrusionOk="0">
                  <a:moveTo>
                    <a:pt x="263" y="1"/>
                  </a:moveTo>
                  <a:cubicBezTo>
                    <a:pt x="155" y="1"/>
                    <a:pt x="57" y="75"/>
                    <a:pt x="31" y="185"/>
                  </a:cubicBezTo>
                  <a:cubicBezTo>
                    <a:pt x="0" y="313"/>
                    <a:pt x="80" y="442"/>
                    <a:pt x="208" y="472"/>
                  </a:cubicBezTo>
                  <a:cubicBezTo>
                    <a:pt x="380" y="511"/>
                    <a:pt x="17496" y="4509"/>
                    <a:pt x="28036" y="5770"/>
                  </a:cubicBezTo>
                  <a:cubicBezTo>
                    <a:pt x="28046" y="5771"/>
                    <a:pt x="28055" y="5772"/>
                    <a:pt x="28065" y="5772"/>
                  </a:cubicBezTo>
                  <a:lnTo>
                    <a:pt x="28066" y="5772"/>
                  </a:lnTo>
                  <a:cubicBezTo>
                    <a:pt x="28192" y="5772"/>
                    <a:pt x="28295" y="5674"/>
                    <a:pt x="28303" y="5548"/>
                  </a:cubicBezTo>
                  <a:cubicBezTo>
                    <a:pt x="28310" y="5422"/>
                    <a:pt x="28218" y="5313"/>
                    <a:pt x="28093" y="5298"/>
                  </a:cubicBezTo>
                  <a:cubicBezTo>
                    <a:pt x="17579" y="4039"/>
                    <a:pt x="488" y="48"/>
                    <a:pt x="318" y="7"/>
                  </a:cubicBezTo>
                  <a:cubicBezTo>
                    <a:pt x="299" y="3"/>
                    <a:pt x="281" y="1"/>
                    <a:pt x="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9"/>
            <p:cNvSpPr/>
            <p:nvPr/>
          </p:nvSpPr>
          <p:spPr>
            <a:xfrm>
              <a:off x="980800" y="3470350"/>
              <a:ext cx="1196300" cy="553900"/>
            </a:xfrm>
            <a:custGeom>
              <a:avLst/>
              <a:gdLst/>
              <a:ahLst/>
              <a:cxnLst/>
              <a:rect l="l" t="t" r="r" b="b"/>
              <a:pathLst>
                <a:path w="47852" h="22156" extrusionOk="0">
                  <a:moveTo>
                    <a:pt x="18" y="19871"/>
                  </a:moveTo>
                  <a:cubicBezTo>
                    <a:pt x="6" y="19881"/>
                    <a:pt x="0" y="19886"/>
                    <a:pt x="0" y="19886"/>
                  </a:cubicBezTo>
                  <a:cubicBezTo>
                    <a:pt x="0" y="19886"/>
                    <a:pt x="6" y="19881"/>
                    <a:pt x="18" y="19871"/>
                  </a:cubicBezTo>
                  <a:close/>
                  <a:moveTo>
                    <a:pt x="34478" y="0"/>
                  </a:moveTo>
                  <a:cubicBezTo>
                    <a:pt x="31903" y="0"/>
                    <a:pt x="29454" y="260"/>
                    <a:pt x="27256" y="508"/>
                  </a:cubicBezTo>
                  <a:cubicBezTo>
                    <a:pt x="21480" y="1161"/>
                    <a:pt x="704" y="19272"/>
                    <a:pt x="18" y="19871"/>
                  </a:cubicBezTo>
                  <a:lnTo>
                    <a:pt x="18" y="19871"/>
                  </a:lnTo>
                  <a:cubicBezTo>
                    <a:pt x="385" y="19552"/>
                    <a:pt x="6515" y="14334"/>
                    <a:pt x="14320" y="14334"/>
                  </a:cubicBezTo>
                  <a:cubicBezTo>
                    <a:pt x="14760" y="14334"/>
                    <a:pt x="15205" y="14350"/>
                    <a:pt x="15655" y="14385"/>
                  </a:cubicBezTo>
                  <a:cubicBezTo>
                    <a:pt x="24335" y="15060"/>
                    <a:pt x="34979" y="22156"/>
                    <a:pt x="34979" y="22156"/>
                  </a:cubicBezTo>
                  <a:lnTo>
                    <a:pt x="47851" y="3451"/>
                  </a:lnTo>
                  <a:cubicBezTo>
                    <a:pt x="43439" y="727"/>
                    <a:pt x="38784" y="0"/>
                    <a:pt x="34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9"/>
            <p:cNvSpPr/>
            <p:nvPr/>
          </p:nvSpPr>
          <p:spPr>
            <a:xfrm>
              <a:off x="971925" y="3462375"/>
              <a:ext cx="1214250" cy="569825"/>
            </a:xfrm>
            <a:custGeom>
              <a:avLst/>
              <a:gdLst/>
              <a:ahLst/>
              <a:cxnLst/>
              <a:rect l="l" t="t" r="r" b="b"/>
              <a:pathLst>
                <a:path w="48570" h="22793" extrusionOk="0">
                  <a:moveTo>
                    <a:pt x="34755" y="638"/>
                  </a:moveTo>
                  <a:cubicBezTo>
                    <a:pt x="38868" y="638"/>
                    <a:pt x="43460" y="1309"/>
                    <a:pt x="47754" y="3867"/>
                  </a:cubicBezTo>
                  <a:lnTo>
                    <a:pt x="35247" y="22040"/>
                  </a:lnTo>
                  <a:cubicBezTo>
                    <a:pt x="33546" y="20951"/>
                    <a:pt x="23940" y="15002"/>
                    <a:pt x="16033" y="14388"/>
                  </a:cubicBezTo>
                  <a:cubicBezTo>
                    <a:pt x="15583" y="14353"/>
                    <a:pt x="15136" y="14336"/>
                    <a:pt x="14694" y="14336"/>
                  </a:cubicBezTo>
                  <a:cubicBezTo>
                    <a:pt x="10709" y="14336"/>
                    <a:pt x="7137" y="15688"/>
                    <a:pt x="4529" y="17067"/>
                  </a:cubicBezTo>
                  <a:cubicBezTo>
                    <a:pt x="10985" y="11659"/>
                    <a:pt x="23464" y="1615"/>
                    <a:pt x="27647" y="1144"/>
                  </a:cubicBezTo>
                  <a:cubicBezTo>
                    <a:pt x="29683" y="914"/>
                    <a:pt x="32121" y="638"/>
                    <a:pt x="34755" y="638"/>
                  </a:cubicBezTo>
                  <a:close/>
                  <a:moveTo>
                    <a:pt x="34771" y="1"/>
                  </a:moveTo>
                  <a:cubicBezTo>
                    <a:pt x="32102" y="1"/>
                    <a:pt x="29636" y="279"/>
                    <a:pt x="27575" y="512"/>
                  </a:cubicBezTo>
                  <a:cubicBezTo>
                    <a:pt x="21678" y="1177"/>
                    <a:pt x="1075" y="19155"/>
                    <a:pt x="148" y="19964"/>
                  </a:cubicBezTo>
                  <a:cubicBezTo>
                    <a:pt x="147" y="19966"/>
                    <a:pt x="145" y="19969"/>
                    <a:pt x="145" y="19969"/>
                  </a:cubicBezTo>
                  <a:cubicBezTo>
                    <a:pt x="13" y="20085"/>
                    <a:pt x="0" y="20285"/>
                    <a:pt x="116" y="20417"/>
                  </a:cubicBezTo>
                  <a:cubicBezTo>
                    <a:pt x="179" y="20488"/>
                    <a:pt x="266" y="20525"/>
                    <a:pt x="354" y="20525"/>
                  </a:cubicBezTo>
                  <a:cubicBezTo>
                    <a:pt x="429" y="20525"/>
                    <a:pt x="504" y="20499"/>
                    <a:pt x="564" y="20446"/>
                  </a:cubicBezTo>
                  <a:cubicBezTo>
                    <a:pt x="565" y="20444"/>
                    <a:pt x="569" y="20442"/>
                    <a:pt x="573" y="20438"/>
                  </a:cubicBezTo>
                  <a:cubicBezTo>
                    <a:pt x="813" y="20230"/>
                    <a:pt x="6964" y="14972"/>
                    <a:pt x="14697" y="14972"/>
                  </a:cubicBezTo>
                  <a:cubicBezTo>
                    <a:pt x="15121" y="14972"/>
                    <a:pt x="15551" y="14988"/>
                    <a:pt x="15985" y="15022"/>
                  </a:cubicBezTo>
                  <a:cubicBezTo>
                    <a:pt x="24481" y="15680"/>
                    <a:pt x="35051" y="22669"/>
                    <a:pt x="35157" y="22740"/>
                  </a:cubicBezTo>
                  <a:cubicBezTo>
                    <a:pt x="35210" y="22773"/>
                    <a:pt x="35271" y="22792"/>
                    <a:pt x="35334" y="22792"/>
                  </a:cubicBezTo>
                  <a:cubicBezTo>
                    <a:pt x="35439" y="22792"/>
                    <a:pt x="35537" y="22741"/>
                    <a:pt x="35597" y="22655"/>
                  </a:cubicBezTo>
                  <a:lnTo>
                    <a:pt x="48468" y="3950"/>
                  </a:lnTo>
                  <a:cubicBezTo>
                    <a:pt x="48570" y="3800"/>
                    <a:pt x="48526" y="3595"/>
                    <a:pt x="48373" y="3500"/>
                  </a:cubicBezTo>
                  <a:cubicBezTo>
                    <a:pt x="43870" y="720"/>
                    <a:pt x="39058" y="1"/>
                    <a:pt x="3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3">
          <a:extLst>
            <a:ext uri="{FF2B5EF4-FFF2-40B4-BE49-F238E27FC236}">
              <a16:creationId xmlns:a16="http://schemas.microsoft.com/office/drawing/2014/main" id="{FEBC415B-A901-223A-0C06-5D0453C4F603}"/>
            </a:ext>
          </a:extLst>
        </p:cNvPr>
        <p:cNvGrpSpPr/>
        <p:nvPr/>
      </p:nvGrpSpPr>
      <p:grpSpPr>
        <a:xfrm>
          <a:off x="0" y="0"/>
          <a:ext cx="0" cy="0"/>
          <a:chOff x="0" y="0"/>
          <a:chExt cx="0" cy="0"/>
        </a:xfrm>
      </p:grpSpPr>
      <p:sp>
        <p:nvSpPr>
          <p:cNvPr id="874" name="Google Shape;874;p37">
            <a:extLst>
              <a:ext uri="{FF2B5EF4-FFF2-40B4-BE49-F238E27FC236}">
                <a16:creationId xmlns:a16="http://schemas.microsoft.com/office/drawing/2014/main" id="{576271D6-3DF4-93AC-BC9F-0CB18BF6F64A}"/>
              </a:ext>
            </a:extLst>
          </p:cNvPr>
          <p:cNvSpPr txBox="1">
            <a:spLocks noGrp="1"/>
          </p:cNvSpPr>
          <p:nvPr>
            <p:ph type="title"/>
          </p:nvPr>
        </p:nvSpPr>
        <p:spPr>
          <a:xfrm>
            <a:off x="422998" y="27604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err="1"/>
              <a:t>Umfang</a:t>
            </a:r>
            <a:endParaRPr sz="3200" b="1" dirty="0"/>
          </a:p>
        </p:txBody>
      </p:sp>
      <p:sp>
        <p:nvSpPr>
          <p:cNvPr id="876" name="Google Shape;876;p37">
            <a:extLst>
              <a:ext uri="{FF2B5EF4-FFF2-40B4-BE49-F238E27FC236}">
                <a16:creationId xmlns:a16="http://schemas.microsoft.com/office/drawing/2014/main" id="{054235DA-4CF2-5A75-8E24-07588B36C3F2}"/>
              </a:ext>
            </a:extLst>
          </p:cNvPr>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H" dirty="0"/>
              <a:t>RSA </a:t>
            </a:r>
            <a:r>
              <a:rPr lang="en-CH" dirty="0" err="1"/>
              <a:t>Algorithmus</a:t>
            </a:r>
            <a:endParaRPr dirty="0"/>
          </a:p>
        </p:txBody>
      </p:sp>
      <p:sp>
        <p:nvSpPr>
          <p:cNvPr id="878" name="Google Shape;878;p37">
            <a:extLst>
              <a:ext uri="{FF2B5EF4-FFF2-40B4-BE49-F238E27FC236}">
                <a16:creationId xmlns:a16="http://schemas.microsoft.com/office/drawing/2014/main" id="{D607E8B5-85F1-4203-8CDC-B9D50265B60B}"/>
              </a:ext>
            </a:extLst>
          </p:cNvPr>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H" dirty="0"/>
              <a:t>Wrapper OpenSSL BN</a:t>
            </a:r>
            <a:endParaRPr dirty="0"/>
          </a:p>
        </p:txBody>
      </p:sp>
      <p:sp>
        <p:nvSpPr>
          <p:cNvPr id="880" name="Google Shape;880;p37">
            <a:extLst>
              <a:ext uri="{FF2B5EF4-FFF2-40B4-BE49-F238E27FC236}">
                <a16:creationId xmlns:a16="http://schemas.microsoft.com/office/drawing/2014/main" id="{8523DF25-DB2A-6685-4757-42A2FF9533E5}"/>
              </a:ext>
            </a:extLst>
          </p:cNvPr>
          <p:cNvSpPr txBox="1">
            <a:spLocks noGrp="1"/>
          </p:cNvSpPr>
          <p:nvPr>
            <p:ph type="title" idx="6"/>
          </p:nvPr>
        </p:nvSpPr>
        <p:spPr>
          <a:xfrm>
            <a:off x="6094778" y="3010385"/>
            <a:ext cx="2274522"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H" dirty="0"/>
              <a:t>Tests</a:t>
            </a:r>
            <a:endParaRPr dirty="0"/>
          </a:p>
        </p:txBody>
      </p:sp>
      <p:sp>
        <p:nvSpPr>
          <p:cNvPr id="881" name="Google Shape;881;p37">
            <a:extLst>
              <a:ext uri="{FF2B5EF4-FFF2-40B4-BE49-F238E27FC236}">
                <a16:creationId xmlns:a16="http://schemas.microsoft.com/office/drawing/2014/main" id="{C92CC4CD-159A-103F-B4FE-5433F89378E6}"/>
              </a:ext>
            </a:extLst>
          </p:cNvPr>
          <p:cNvSpPr/>
          <p:nvPr/>
        </p:nvSpPr>
        <p:spPr>
          <a:xfrm>
            <a:off x="1457275" y="1784300"/>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37">
            <a:extLst>
              <a:ext uri="{FF2B5EF4-FFF2-40B4-BE49-F238E27FC236}">
                <a16:creationId xmlns:a16="http://schemas.microsoft.com/office/drawing/2014/main" id="{D7851AA6-DB83-D668-2EE9-7159F1C3295F}"/>
              </a:ext>
            </a:extLst>
          </p:cNvPr>
          <p:cNvSpPr/>
          <p:nvPr/>
        </p:nvSpPr>
        <p:spPr>
          <a:xfrm>
            <a:off x="4087050" y="1784300"/>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a:extLst>
              <a:ext uri="{FF2B5EF4-FFF2-40B4-BE49-F238E27FC236}">
                <a16:creationId xmlns:a16="http://schemas.microsoft.com/office/drawing/2014/main" id="{ED2DF6DD-ABD4-B362-112C-802661273068}"/>
              </a:ext>
            </a:extLst>
          </p:cNvPr>
          <p:cNvSpPr/>
          <p:nvPr/>
        </p:nvSpPr>
        <p:spPr>
          <a:xfrm>
            <a:off x="6716825" y="1784300"/>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 name="Google Shape;15155;p80">
            <a:extLst>
              <a:ext uri="{FF2B5EF4-FFF2-40B4-BE49-F238E27FC236}">
                <a16:creationId xmlns:a16="http://schemas.microsoft.com/office/drawing/2014/main" id="{CA3FD5AC-6A1F-76E5-9F48-33743D1E3901}"/>
              </a:ext>
            </a:extLst>
          </p:cNvPr>
          <p:cNvGrpSpPr/>
          <p:nvPr/>
        </p:nvGrpSpPr>
        <p:grpSpPr>
          <a:xfrm>
            <a:off x="1618213" y="1926712"/>
            <a:ext cx="648000" cy="684000"/>
            <a:chOff x="1768821" y="3361108"/>
            <a:chExt cx="278739" cy="339073"/>
          </a:xfrm>
          <a:solidFill>
            <a:schemeClr val="accent6"/>
          </a:solidFill>
        </p:grpSpPr>
        <p:sp>
          <p:nvSpPr>
            <p:cNvPr id="3" name="Google Shape;15156;p80">
              <a:extLst>
                <a:ext uri="{FF2B5EF4-FFF2-40B4-BE49-F238E27FC236}">
                  <a16:creationId xmlns:a16="http://schemas.microsoft.com/office/drawing/2014/main" id="{B3B584F0-CDB2-0625-4447-3F12F32B6DD1}"/>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4" name="Google Shape;15157;p80">
              <a:extLst>
                <a:ext uri="{FF2B5EF4-FFF2-40B4-BE49-F238E27FC236}">
                  <a16:creationId xmlns:a16="http://schemas.microsoft.com/office/drawing/2014/main" id="{0261A0EF-A0C2-B1CA-451C-5DA5741D5076}"/>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5" name="Google Shape;15158;p80">
              <a:extLst>
                <a:ext uri="{FF2B5EF4-FFF2-40B4-BE49-F238E27FC236}">
                  <a16:creationId xmlns:a16="http://schemas.microsoft.com/office/drawing/2014/main" id="{AB8A228C-D630-65E4-8677-02C0A90EF824}"/>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6" name="Google Shape;15159;p80">
              <a:extLst>
                <a:ext uri="{FF2B5EF4-FFF2-40B4-BE49-F238E27FC236}">
                  <a16:creationId xmlns:a16="http://schemas.microsoft.com/office/drawing/2014/main" id="{74A42476-1BD0-4F2A-F51C-C37FDEEC6C8C}"/>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6"/>
                </a:solidFill>
                <a:highlight>
                  <a:srgbClr val="FFFF00"/>
                </a:highlight>
              </a:endParaRPr>
            </a:p>
          </p:txBody>
        </p:sp>
        <p:sp>
          <p:nvSpPr>
            <p:cNvPr id="7" name="Google Shape;15160;p80">
              <a:extLst>
                <a:ext uri="{FF2B5EF4-FFF2-40B4-BE49-F238E27FC236}">
                  <a16:creationId xmlns:a16="http://schemas.microsoft.com/office/drawing/2014/main" id="{A8017FBB-3DF3-A2F8-13B8-E7B039F5D4DB}"/>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8" name="Google Shape;15161;p80">
              <a:extLst>
                <a:ext uri="{FF2B5EF4-FFF2-40B4-BE49-F238E27FC236}">
                  <a16:creationId xmlns:a16="http://schemas.microsoft.com/office/drawing/2014/main" id="{F34ECAB0-3DAD-E303-5A6D-C74DC27CD6D1}"/>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9" name="Google Shape;15162;p80">
              <a:extLst>
                <a:ext uri="{FF2B5EF4-FFF2-40B4-BE49-F238E27FC236}">
                  <a16:creationId xmlns:a16="http://schemas.microsoft.com/office/drawing/2014/main" id="{EAA74FF6-3853-7D2A-952E-00EB82D3C0AE}"/>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10" name="Google Shape;15163;p80">
              <a:extLst>
                <a:ext uri="{FF2B5EF4-FFF2-40B4-BE49-F238E27FC236}">
                  <a16:creationId xmlns:a16="http://schemas.microsoft.com/office/drawing/2014/main" id="{5A416F51-2BD9-C72C-5E35-BA74737AC8ED}"/>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11" name="Google Shape;15164;p80">
              <a:extLst>
                <a:ext uri="{FF2B5EF4-FFF2-40B4-BE49-F238E27FC236}">
                  <a16:creationId xmlns:a16="http://schemas.microsoft.com/office/drawing/2014/main" id="{B9832F38-0349-46E1-29A9-E40F333F9F84}"/>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12" name="Google Shape;15165;p80">
              <a:extLst>
                <a:ext uri="{FF2B5EF4-FFF2-40B4-BE49-F238E27FC236}">
                  <a16:creationId xmlns:a16="http://schemas.microsoft.com/office/drawing/2014/main" id="{CABA4E74-866E-99C8-957E-893F6E8607AB}"/>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13" name="Google Shape;15166;p80">
              <a:extLst>
                <a:ext uri="{FF2B5EF4-FFF2-40B4-BE49-F238E27FC236}">
                  <a16:creationId xmlns:a16="http://schemas.microsoft.com/office/drawing/2014/main" id="{993038D9-C277-7F28-94EB-E42657574E5B}"/>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grpSp>
      <p:grpSp>
        <p:nvGrpSpPr>
          <p:cNvPr id="14" name="Google Shape;12490;p76">
            <a:extLst>
              <a:ext uri="{FF2B5EF4-FFF2-40B4-BE49-F238E27FC236}">
                <a16:creationId xmlns:a16="http://schemas.microsoft.com/office/drawing/2014/main" id="{7265C8A2-5CFA-F3D5-F7BA-5C52148E0E53}"/>
              </a:ext>
            </a:extLst>
          </p:cNvPr>
          <p:cNvGrpSpPr/>
          <p:nvPr/>
        </p:nvGrpSpPr>
        <p:grpSpPr>
          <a:xfrm>
            <a:off x="4252239" y="1927250"/>
            <a:ext cx="648000" cy="684000"/>
            <a:chOff x="3040603" y="4130360"/>
            <a:chExt cx="392079" cy="350353"/>
          </a:xfrm>
          <a:solidFill>
            <a:schemeClr val="accent6"/>
          </a:solidFill>
        </p:grpSpPr>
        <p:sp>
          <p:nvSpPr>
            <p:cNvPr id="15" name="Google Shape;12491;p76">
              <a:extLst>
                <a:ext uri="{FF2B5EF4-FFF2-40B4-BE49-F238E27FC236}">
                  <a16:creationId xmlns:a16="http://schemas.microsoft.com/office/drawing/2014/main" id="{FA9C4813-BE40-7D45-48DD-64E1F0FC24A7}"/>
                </a:ext>
              </a:extLst>
            </p:cNvPr>
            <p:cNvSpPr/>
            <p:nvPr/>
          </p:nvSpPr>
          <p:spPr>
            <a:xfrm>
              <a:off x="3081059" y="4144523"/>
              <a:ext cx="62780" cy="66241"/>
            </a:xfrm>
            <a:custGeom>
              <a:avLst/>
              <a:gdLst/>
              <a:ahLst/>
              <a:cxnLst/>
              <a:rect l="l" t="t" r="r" b="b"/>
              <a:pathLst>
                <a:path w="1977" h="2086" extrusionOk="0">
                  <a:moveTo>
                    <a:pt x="857" y="348"/>
                  </a:moveTo>
                  <a:cubicBezTo>
                    <a:pt x="1048" y="348"/>
                    <a:pt x="1250" y="467"/>
                    <a:pt x="1381" y="669"/>
                  </a:cubicBezTo>
                  <a:cubicBezTo>
                    <a:pt x="1524" y="931"/>
                    <a:pt x="1607" y="1264"/>
                    <a:pt x="1548" y="1491"/>
                  </a:cubicBezTo>
                  <a:cubicBezTo>
                    <a:pt x="1524" y="1550"/>
                    <a:pt x="1500" y="1645"/>
                    <a:pt x="1429" y="1681"/>
                  </a:cubicBezTo>
                  <a:cubicBezTo>
                    <a:pt x="1393" y="1705"/>
                    <a:pt x="1345" y="1717"/>
                    <a:pt x="1310" y="1717"/>
                  </a:cubicBezTo>
                  <a:cubicBezTo>
                    <a:pt x="1072" y="1717"/>
                    <a:pt x="714" y="1491"/>
                    <a:pt x="512" y="1193"/>
                  </a:cubicBezTo>
                  <a:cubicBezTo>
                    <a:pt x="417" y="1026"/>
                    <a:pt x="369" y="848"/>
                    <a:pt x="417" y="705"/>
                  </a:cubicBezTo>
                  <a:cubicBezTo>
                    <a:pt x="441" y="586"/>
                    <a:pt x="512" y="479"/>
                    <a:pt x="619" y="419"/>
                  </a:cubicBezTo>
                  <a:cubicBezTo>
                    <a:pt x="691" y="371"/>
                    <a:pt x="786" y="348"/>
                    <a:pt x="857" y="348"/>
                  </a:cubicBezTo>
                  <a:close/>
                  <a:moveTo>
                    <a:pt x="862" y="0"/>
                  </a:moveTo>
                  <a:cubicBezTo>
                    <a:pt x="713" y="0"/>
                    <a:pt x="565" y="40"/>
                    <a:pt x="429" y="121"/>
                  </a:cubicBezTo>
                  <a:cubicBezTo>
                    <a:pt x="238" y="240"/>
                    <a:pt x="119" y="419"/>
                    <a:pt x="60" y="633"/>
                  </a:cubicBezTo>
                  <a:cubicBezTo>
                    <a:pt x="0" y="883"/>
                    <a:pt x="60" y="1145"/>
                    <a:pt x="202" y="1407"/>
                  </a:cubicBezTo>
                  <a:cubicBezTo>
                    <a:pt x="357" y="1622"/>
                    <a:pt x="572" y="1836"/>
                    <a:pt x="834" y="1967"/>
                  </a:cubicBezTo>
                  <a:cubicBezTo>
                    <a:pt x="988" y="2062"/>
                    <a:pt x="1155" y="2086"/>
                    <a:pt x="1286" y="2086"/>
                  </a:cubicBezTo>
                  <a:cubicBezTo>
                    <a:pt x="1405" y="2086"/>
                    <a:pt x="1512" y="2050"/>
                    <a:pt x="1607" y="1991"/>
                  </a:cubicBezTo>
                  <a:cubicBezTo>
                    <a:pt x="1738" y="1907"/>
                    <a:pt x="1846" y="1776"/>
                    <a:pt x="1881" y="1574"/>
                  </a:cubicBezTo>
                  <a:cubicBezTo>
                    <a:pt x="1977" y="1252"/>
                    <a:pt x="1881" y="824"/>
                    <a:pt x="1679" y="490"/>
                  </a:cubicBezTo>
                  <a:cubicBezTo>
                    <a:pt x="1478" y="170"/>
                    <a:pt x="1170" y="0"/>
                    <a:pt x="8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492;p76">
              <a:extLst>
                <a:ext uri="{FF2B5EF4-FFF2-40B4-BE49-F238E27FC236}">
                  <a16:creationId xmlns:a16="http://schemas.microsoft.com/office/drawing/2014/main" id="{CB45467B-EA6A-13EE-A4A5-A91D757820F8}"/>
                </a:ext>
              </a:extLst>
            </p:cNvPr>
            <p:cNvSpPr/>
            <p:nvPr/>
          </p:nvSpPr>
          <p:spPr>
            <a:xfrm>
              <a:off x="3040603" y="4192981"/>
              <a:ext cx="58620" cy="55222"/>
            </a:xfrm>
            <a:custGeom>
              <a:avLst/>
              <a:gdLst/>
              <a:ahLst/>
              <a:cxnLst/>
              <a:rect l="l" t="t" r="r" b="b"/>
              <a:pathLst>
                <a:path w="1846" h="1739" extrusionOk="0">
                  <a:moveTo>
                    <a:pt x="750" y="369"/>
                  </a:moveTo>
                  <a:cubicBezTo>
                    <a:pt x="869" y="369"/>
                    <a:pt x="1000" y="429"/>
                    <a:pt x="1119" y="536"/>
                  </a:cubicBezTo>
                  <a:cubicBezTo>
                    <a:pt x="1357" y="727"/>
                    <a:pt x="1548" y="1155"/>
                    <a:pt x="1417" y="1310"/>
                  </a:cubicBezTo>
                  <a:cubicBezTo>
                    <a:pt x="1387" y="1347"/>
                    <a:pt x="1325" y="1366"/>
                    <a:pt x="1247" y="1366"/>
                  </a:cubicBezTo>
                  <a:cubicBezTo>
                    <a:pt x="1201" y="1366"/>
                    <a:pt x="1149" y="1359"/>
                    <a:pt x="1095" y="1346"/>
                  </a:cubicBezTo>
                  <a:cubicBezTo>
                    <a:pt x="905" y="1322"/>
                    <a:pt x="738" y="1227"/>
                    <a:pt x="595" y="1108"/>
                  </a:cubicBezTo>
                  <a:cubicBezTo>
                    <a:pt x="476" y="1000"/>
                    <a:pt x="405" y="893"/>
                    <a:pt x="393" y="774"/>
                  </a:cubicBezTo>
                  <a:cubicBezTo>
                    <a:pt x="381" y="667"/>
                    <a:pt x="405" y="560"/>
                    <a:pt x="476" y="488"/>
                  </a:cubicBezTo>
                  <a:cubicBezTo>
                    <a:pt x="560" y="417"/>
                    <a:pt x="643" y="369"/>
                    <a:pt x="750" y="369"/>
                  </a:cubicBezTo>
                  <a:close/>
                  <a:moveTo>
                    <a:pt x="753" y="0"/>
                  </a:moveTo>
                  <a:cubicBezTo>
                    <a:pt x="548" y="0"/>
                    <a:pt x="351" y="84"/>
                    <a:pt x="203" y="250"/>
                  </a:cubicBezTo>
                  <a:cubicBezTo>
                    <a:pt x="60" y="417"/>
                    <a:pt x="0" y="608"/>
                    <a:pt x="36" y="834"/>
                  </a:cubicBezTo>
                  <a:cubicBezTo>
                    <a:pt x="60" y="1036"/>
                    <a:pt x="179" y="1227"/>
                    <a:pt x="357" y="1393"/>
                  </a:cubicBezTo>
                  <a:cubicBezTo>
                    <a:pt x="536" y="1536"/>
                    <a:pt x="774" y="1655"/>
                    <a:pt x="1012" y="1727"/>
                  </a:cubicBezTo>
                  <a:cubicBezTo>
                    <a:pt x="1095" y="1739"/>
                    <a:pt x="1155" y="1739"/>
                    <a:pt x="1226" y="1739"/>
                  </a:cubicBezTo>
                  <a:cubicBezTo>
                    <a:pt x="1417" y="1739"/>
                    <a:pt x="1584" y="1679"/>
                    <a:pt x="1691" y="1560"/>
                  </a:cubicBezTo>
                  <a:cubicBezTo>
                    <a:pt x="1834" y="1381"/>
                    <a:pt x="1846" y="1143"/>
                    <a:pt x="1762" y="858"/>
                  </a:cubicBezTo>
                  <a:cubicBezTo>
                    <a:pt x="1691" y="631"/>
                    <a:pt x="1536" y="393"/>
                    <a:pt x="1357" y="250"/>
                  </a:cubicBezTo>
                  <a:cubicBezTo>
                    <a:pt x="1173" y="84"/>
                    <a:pt x="959" y="0"/>
                    <a:pt x="7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493;p76">
              <a:extLst>
                <a:ext uri="{FF2B5EF4-FFF2-40B4-BE49-F238E27FC236}">
                  <a16:creationId xmlns:a16="http://schemas.microsoft.com/office/drawing/2014/main" id="{AEE38133-F2F9-B10F-E5A6-839F9A79D788}"/>
                </a:ext>
              </a:extLst>
            </p:cNvPr>
            <p:cNvSpPr/>
            <p:nvPr/>
          </p:nvSpPr>
          <p:spPr>
            <a:xfrm>
              <a:off x="3147967" y="4130360"/>
              <a:ext cx="55984" cy="69067"/>
            </a:xfrm>
            <a:custGeom>
              <a:avLst/>
              <a:gdLst/>
              <a:ahLst/>
              <a:cxnLst/>
              <a:rect l="l" t="t" r="r" b="b"/>
              <a:pathLst>
                <a:path w="1763" h="2175" extrusionOk="0">
                  <a:moveTo>
                    <a:pt x="899" y="0"/>
                  </a:moveTo>
                  <a:cubicBezTo>
                    <a:pt x="581" y="0"/>
                    <a:pt x="279" y="177"/>
                    <a:pt x="120" y="496"/>
                  </a:cubicBezTo>
                  <a:cubicBezTo>
                    <a:pt x="72" y="579"/>
                    <a:pt x="108" y="686"/>
                    <a:pt x="191" y="734"/>
                  </a:cubicBezTo>
                  <a:cubicBezTo>
                    <a:pt x="220" y="749"/>
                    <a:pt x="249" y="755"/>
                    <a:pt x="277" y="755"/>
                  </a:cubicBezTo>
                  <a:cubicBezTo>
                    <a:pt x="340" y="755"/>
                    <a:pt x="396" y="720"/>
                    <a:pt x="429" y="663"/>
                  </a:cubicBezTo>
                  <a:cubicBezTo>
                    <a:pt x="524" y="474"/>
                    <a:pt x="701" y="359"/>
                    <a:pt x="881" y="359"/>
                  </a:cubicBezTo>
                  <a:cubicBezTo>
                    <a:pt x="905" y="359"/>
                    <a:pt x="929" y="361"/>
                    <a:pt x="953" y="365"/>
                  </a:cubicBezTo>
                  <a:cubicBezTo>
                    <a:pt x="1072" y="377"/>
                    <a:pt x="1179" y="436"/>
                    <a:pt x="1251" y="544"/>
                  </a:cubicBezTo>
                  <a:cubicBezTo>
                    <a:pt x="1346" y="675"/>
                    <a:pt x="1382" y="841"/>
                    <a:pt x="1358" y="1032"/>
                  </a:cubicBezTo>
                  <a:cubicBezTo>
                    <a:pt x="1301" y="1432"/>
                    <a:pt x="980" y="1832"/>
                    <a:pt x="744" y="1832"/>
                  </a:cubicBezTo>
                  <a:cubicBezTo>
                    <a:pt x="734" y="1832"/>
                    <a:pt x="724" y="1831"/>
                    <a:pt x="715" y="1829"/>
                  </a:cubicBezTo>
                  <a:cubicBezTo>
                    <a:pt x="548" y="1806"/>
                    <a:pt x="405" y="1556"/>
                    <a:pt x="358" y="1210"/>
                  </a:cubicBezTo>
                  <a:cubicBezTo>
                    <a:pt x="346" y="1103"/>
                    <a:pt x="251" y="1044"/>
                    <a:pt x="167" y="1044"/>
                  </a:cubicBezTo>
                  <a:cubicBezTo>
                    <a:pt x="60" y="1056"/>
                    <a:pt x="0" y="1151"/>
                    <a:pt x="0" y="1234"/>
                  </a:cubicBezTo>
                  <a:cubicBezTo>
                    <a:pt x="48" y="1663"/>
                    <a:pt x="274" y="2115"/>
                    <a:pt x="667" y="2175"/>
                  </a:cubicBezTo>
                  <a:lnTo>
                    <a:pt x="751" y="2175"/>
                  </a:lnTo>
                  <a:cubicBezTo>
                    <a:pt x="953" y="2175"/>
                    <a:pt x="1179" y="2056"/>
                    <a:pt x="1370" y="1818"/>
                  </a:cubicBezTo>
                  <a:cubicBezTo>
                    <a:pt x="1548" y="1603"/>
                    <a:pt x="1679" y="1329"/>
                    <a:pt x="1727" y="1056"/>
                  </a:cubicBezTo>
                  <a:cubicBezTo>
                    <a:pt x="1763" y="805"/>
                    <a:pt x="1703" y="544"/>
                    <a:pt x="1548" y="329"/>
                  </a:cubicBezTo>
                  <a:cubicBezTo>
                    <a:pt x="1417" y="151"/>
                    <a:pt x="1215" y="43"/>
                    <a:pt x="1013" y="8"/>
                  </a:cubicBezTo>
                  <a:cubicBezTo>
                    <a:pt x="974" y="3"/>
                    <a:pt x="936" y="0"/>
                    <a:pt x="8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494;p76">
              <a:extLst>
                <a:ext uri="{FF2B5EF4-FFF2-40B4-BE49-F238E27FC236}">
                  <a16:creationId xmlns:a16="http://schemas.microsoft.com/office/drawing/2014/main" id="{D8E957D4-8DA4-6508-976A-4553E132CE6B}"/>
                </a:ext>
              </a:extLst>
            </p:cNvPr>
            <p:cNvSpPr/>
            <p:nvPr/>
          </p:nvSpPr>
          <p:spPr>
            <a:xfrm>
              <a:off x="3205443" y="4158082"/>
              <a:ext cx="52586" cy="59890"/>
            </a:xfrm>
            <a:custGeom>
              <a:avLst/>
              <a:gdLst/>
              <a:ahLst/>
              <a:cxnLst/>
              <a:rect l="l" t="t" r="r" b="b"/>
              <a:pathLst>
                <a:path w="1656" h="1886" extrusionOk="0">
                  <a:moveTo>
                    <a:pt x="905" y="349"/>
                  </a:moveTo>
                  <a:cubicBezTo>
                    <a:pt x="941" y="349"/>
                    <a:pt x="1000" y="361"/>
                    <a:pt x="1048" y="385"/>
                  </a:cubicBezTo>
                  <a:cubicBezTo>
                    <a:pt x="1143" y="421"/>
                    <a:pt x="1215" y="516"/>
                    <a:pt x="1238" y="623"/>
                  </a:cubicBezTo>
                  <a:cubicBezTo>
                    <a:pt x="1286" y="742"/>
                    <a:pt x="1274" y="885"/>
                    <a:pt x="1203" y="1016"/>
                  </a:cubicBezTo>
                  <a:cubicBezTo>
                    <a:pt x="1077" y="1268"/>
                    <a:pt x="774" y="1530"/>
                    <a:pt x="582" y="1530"/>
                  </a:cubicBezTo>
                  <a:cubicBezTo>
                    <a:pt x="556" y="1530"/>
                    <a:pt x="533" y="1526"/>
                    <a:pt x="512" y="1516"/>
                  </a:cubicBezTo>
                  <a:cubicBezTo>
                    <a:pt x="334" y="1421"/>
                    <a:pt x="346" y="945"/>
                    <a:pt x="465" y="683"/>
                  </a:cubicBezTo>
                  <a:cubicBezTo>
                    <a:pt x="524" y="540"/>
                    <a:pt x="631" y="444"/>
                    <a:pt x="750" y="385"/>
                  </a:cubicBezTo>
                  <a:cubicBezTo>
                    <a:pt x="798" y="361"/>
                    <a:pt x="857" y="349"/>
                    <a:pt x="905" y="349"/>
                  </a:cubicBezTo>
                  <a:close/>
                  <a:moveTo>
                    <a:pt x="917" y="1"/>
                  </a:moveTo>
                  <a:cubicBezTo>
                    <a:pt x="816" y="1"/>
                    <a:pt x="715" y="22"/>
                    <a:pt x="619" y="63"/>
                  </a:cubicBezTo>
                  <a:cubicBezTo>
                    <a:pt x="429" y="159"/>
                    <a:pt x="262" y="325"/>
                    <a:pt x="155" y="528"/>
                  </a:cubicBezTo>
                  <a:cubicBezTo>
                    <a:pt x="48" y="742"/>
                    <a:pt x="0" y="1004"/>
                    <a:pt x="24" y="1242"/>
                  </a:cubicBezTo>
                  <a:cubicBezTo>
                    <a:pt x="48" y="1540"/>
                    <a:pt x="167" y="1742"/>
                    <a:pt x="357" y="1837"/>
                  </a:cubicBezTo>
                  <a:cubicBezTo>
                    <a:pt x="441" y="1873"/>
                    <a:pt x="512" y="1885"/>
                    <a:pt x="584" y="1885"/>
                  </a:cubicBezTo>
                  <a:cubicBezTo>
                    <a:pt x="953" y="1885"/>
                    <a:pt x="1358" y="1504"/>
                    <a:pt x="1524" y="1171"/>
                  </a:cubicBezTo>
                  <a:cubicBezTo>
                    <a:pt x="1631" y="956"/>
                    <a:pt x="1655" y="742"/>
                    <a:pt x="1596" y="528"/>
                  </a:cubicBezTo>
                  <a:cubicBezTo>
                    <a:pt x="1536" y="325"/>
                    <a:pt x="1405" y="159"/>
                    <a:pt x="1215" y="63"/>
                  </a:cubicBezTo>
                  <a:cubicBezTo>
                    <a:pt x="1119" y="22"/>
                    <a:pt x="1018" y="1"/>
                    <a:pt x="9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495;p76">
              <a:extLst>
                <a:ext uri="{FF2B5EF4-FFF2-40B4-BE49-F238E27FC236}">
                  <a16:creationId xmlns:a16="http://schemas.microsoft.com/office/drawing/2014/main" id="{DFAC47EE-2AA8-5791-9FA8-5F7FB3AC98F9}"/>
                </a:ext>
              </a:extLst>
            </p:cNvPr>
            <p:cNvSpPr/>
            <p:nvPr/>
          </p:nvSpPr>
          <p:spPr>
            <a:xfrm>
              <a:off x="3092777" y="4212002"/>
              <a:ext cx="144453" cy="102759"/>
            </a:xfrm>
            <a:custGeom>
              <a:avLst/>
              <a:gdLst/>
              <a:ahLst/>
              <a:cxnLst/>
              <a:rect l="l" t="t" r="r" b="b"/>
              <a:pathLst>
                <a:path w="4549" h="3236" extrusionOk="0">
                  <a:moveTo>
                    <a:pt x="2386" y="0"/>
                  </a:moveTo>
                  <a:cubicBezTo>
                    <a:pt x="2223" y="0"/>
                    <a:pt x="2061" y="17"/>
                    <a:pt x="1905" y="56"/>
                  </a:cubicBezTo>
                  <a:cubicBezTo>
                    <a:pt x="1334" y="175"/>
                    <a:pt x="834" y="485"/>
                    <a:pt x="476" y="949"/>
                  </a:cubicBezTo>
                  <a:cubicBezTo>
                    <a:pt x="131" y="1390"/>
                    <a:pt x="0" y="1914"/>
                    <a:pt x="84" y="2378"/>
                  </a:cubicBezTo>
                  <a:cubicBezTo>
                    <a:pt x="179" y="2830"/>
                    <a:pt x="488" y="3116"/>
                    <a:pt x="1000" y="3211"/>
                  </a:cubicBezTo>
                  <a:cubicBezTo>
                    <a:pt x="1119" y="3235"/>
                    <a:pt x="1262" y="3235"/>
                    <a:pt x="1417" y="3235"/>
                  </a:cubicBezTo>
                  <a:cubicBezTo>
                    <a:pt x="1715" y="3235"/>
                    <a:pt x="2084" y="3187"/>
                    <a:pt x="2524" y="3104"/>
                  </a:cubicBezTo>
                  <a:cubicBezTo>
                    <a:pt x="3203" y="2973"/>
                    <a:pt x="3679" y="2806"/>
                    <a:pt x="3989" y="2592"/>
                  </a:cubicBezTo>
                  <a:cubicBezTo>
                    <a:pt x="4394" y="2283"/>
                    <a:pt x="4548" y="1902"/>
                    <a:pt x="4465" y="1437"/>
                  </a:cubicBezTo>
                  <a:cubicBezTo>
                    <a:pt x="4394" y="1044"/>
                    <a:pt x="4132" y="687"/>
                    <a:pt x="3774" y="425"/>
                  </a:cubicBezTo>
                  <a:cubicBezTo>
                    <a:pt x="3746" y="401"/>
                    <a:pt x="3709" y="389"/>
                    <a:pt x="3672" y="389"/>
                  </a:cubicBezTo>
                  <a:cubicBezTo>
                    <a:pt x="3617" y="389"/>
                    <a:pt x="3560" y="416"/>
                    <a:pt x="3524" y="473"/>
                  </a:cubicBezTo>
                  <a:cubicBezTo>
                    <a:pt x="3465" y="544"/>
                    <a:pt x="3477" y="663"/>
                    <a:pt x="3572" y="723"/>
                  </a:cubicBezTo>
                  <a:cubicBezTo>
                    <a:pt x="3870" y="949"/>
                    <a:pt x="4060" y="1211"/>
                    <a:pt x="4120" y="1509"/>
                  </a:cubicBezTo>
                  <a:cubicBezTo>
                    <a:pt x="4179" y="1818"/>
                    <a:pt x="4072" y="2056"/>
                    <a:pt x="3774" y="2271"/>
                  </a:cubicBezTo>
                  <a:cubicBezTo>
                    <a:pt x="3501" y="2449"/>
                    <a:pt x="3084" y="2592"/>
                    <a:pt x="2453" y="2735"/>
                  </a:cubicBezTo>
                  <a:cubicBezTo>
                    <a:pt x="2024" y="2818"/>
                    <a:pt x="1679" y="2866"/>
                    <a:pt x="1417" y="2866"/>
                  </a:cubicBezTo>
                  <a:cubicBezTo>
                    <a:pt x="679" y="2866"/>
                    <a:pt x="500" y="2580"/>
                    <a:pt x="441" y="2283"/>
                  </a:cubicBezTo>
                  <a:cubicBezTo>
                    <a:pt x="298" y="1568"/>
                    <a:pt x="917" y="616"/>
                    <a:pt x="1977" y="390"/>
                  </a:cubicBezTo>
                  <a:cubicBezTo>
                    <a:pt x="2115" y="360"/>
                    <a:pt x="2254" y="344"/>
                    <a:pt x="2393" y="344"/>
                  </a:cubicBezTo>
                  <a:cubicBezTo>
                    <a:pt x="2587" y="344"/>
                    <a:pt x="2782" y="375"/>
                    <a:pt x="2977" y="437"/>
                  </a:cubicBezTo>
                  <a:cubicBezTo>
                    <a:pt x="2992" y="444"/>
                    <a:pt x="3008" y="447"/>
                    <a:pt x="3024" y="447"/>
                  </a:cubicBezTo>
                  <a:cubicBezTo>
                    <a:pt x="3097" y="447"/>
                    <a:pt x="3174" y="386"/>
                    <a:pt x="3203" y="318"/>
                  </a:cubicBezTo>
                  <a:cubicBezTo>
                    <a:pt x="3227" y="235"/>
                    <a:pt x="3167" y="128"/>
                    <a:pt x="3084" y="92"/>
                  </a:cubicBezTo>
                  <a:cubicBezTo>
                    <a:pt x="2859" y="36"/>
                    <a:pt x="2621" y="0"/>
                    <a:pt x="23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496;p76">
              <a:extLst>
                <a:ext uri="{FF2B5EF4-FFF2-40B4-BE49-F238E27FC236}">
                  <a16:creationId xmlns:a16="http://schemas.microsoft.com/office/drawing/2014/main" id="{BD5C5EA4-0D1E-A82C-FCC0-59C64794A613}"/>
                </a:ext>
              </a:extLst>
            </p:cNvPr>
            <p:cNvSpPr/>
            <p:nvPr/>
          </p:nvSpPr>
          <p:spPr>
            <a:xfrm>
              <a:off x="3283307" y="4290469"/>
              <a:ext cx="55254" cy="70782"/>
            </a:xfrm>
            <a:custGeom>
              <a:avLst/>
              <a:gdLst/>
              <a:ahLst/>
              <a:cxnLst/>
              <a:rect l="l" t="t" r="r" b="b"/>
              <a:pathLst>
                <a:path w="1740" h="2229" extrusionOk="0">
                  <a:moveTo>
                    <a:pt x="858" y="347"/>
                  </a:moveTo>
                  <a:cubicBezTo>
                    <a:pt x="1144" y="383"/>
                    <a:pt x="1346" y="645"/>
                    <a:pt x="1334" y="1002"/>
                  </a:cubicBezTo>
                  <a:cubicBezTo>
                    <a:pt x="1334" y="1288"/>
                    <a:pt x="1203" y="1598"/>
                    <a:pt x="1025" y="1764"/>
                  </a:cubicBezTo>
                  <a:cubicBezTo>
                    <a:pt x="985" y="1804"/>
                    <a:pt x="928" y="1853"/>
                    <a:pt x="854" y="1853"/>
                  </a:cubicBezTo>
                  <a:cubicBezTo>
                    <a:pt x="840" y="1853"/>
                    <a:pt x="825" y="1851"/>
                    <a:pt x="811" y="1848"/>
                  </a:cubicBezTo>
                  <a:cubicBezTo>
                    <a:pt x="572" y="1836"/>
                    <a:pt x="322" y="1359"/>
                    <a:pt x="334" y="943"/>
                  </a:cubicBezTo>
                  <a:cubicBezTo>
                    <a:pt x="334" y="752"/>
                    <a:pt x="418" y="586"/>
                    <a:pt x="525" y="466"/>
                  </a:cubicBezTo>
                  <a:cubicBezTo>
                    <a:pt x="620" y="395"/>
                    <a:pt x="727" y="347"/>
                    <a:pt x="822" y="347"/>
                  </a:cubicBezTo>
                  <a:close/>
                  <a:moveTo>
                    <a:pt x="824" y="1"/>
                  </a:moveTo>
                  <a:cubicBezTo>
                    <a:pt x="626" y="1"/>
                    <a:pt x="431" y="73"/>
                    <a:pt x="299" y="216"/>
                  </a:cubicBezTo>
                  <a:cubicBezTo>
                    <a:pt x="96" y="395"/>
                    <a:pt x="1" y="645"/>
                    <a:pt x="1" y="943"/>
                  </a:cubicBezTo>
                  <a:cubicBezTo>
                    <a:pt x="1" y="1205"/>
                    <a:pt x="72" y="1502"/>
                    <a:pt x="203" y="1764"/>
                  </a:cubicBezTo>
                  <a:cubicBezTo>
                    <a:pt x="370" y="2062"/>
                    <a:pt x="596" y="2229"/>
                    <a:pt x="834" y="2229"/>
                  </a:cubicBezTo>
                  <a:lnTo>
                    <a:pt x="858" y="2229"/>
                  </a:lnTo>
                  <a:cubicBezTo>
                    <a:pt x="1013" y="2229"/>
                    <a:pt x="1168" y="2169"/>
                    <a:pt x="1311" y="2026"/>
                  </a:cubicBezTo>
                  <a:cubicBezTo>
                    <a:pt x="1561" y="1812"/>
                    <a:pt x="1727" y="1395"/>
                    <a:pt x="1739" y="1014"/>
                  </a:cubicBezTo>
                  <a:cubicBezTo>
                    <a:pt x="1704" y="466"/>
                    <a:pt x="1346" y="26"/>
                    <a:pt x="870" y="2"/>
                  </a:cubicBezTo>
                  <a:cubicBezTo>
                    <a:pt x="855" y="1"/>
                    <a:pt x="839" y="1"/>
                    <a:pt x="8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497;p76">
              <a:extLst>
                <a:ext uri="{FF2B5EF4-FFF2-40B4-BE49-F238E27FC236}">
                  <a16:creationId xmlns:a16="http://schemas.microsoft.com/office/drawing/2014/main" id="{AC60984E-5425-9118-8EBD-8EF105BC9E33}"/>
                </a:ext>
              </a:extLst>
            </p:cNvPr>
            <p:cNvSpPr/>
            <p:nvPr/>
          </p:nvSpPr>
          <p:spPr>
            <a:xfrm>
              <a:off x="3221702" y="4306728"/>
              <a:ext cx="54460" cy="62462"/>
            </a:xfrm>
            <a:custGeom>
              <a:avLst/>
              <a:gdLst/>
              <a:ahLst/>
              <a:cxnLst/>
              <a:rect l="l" t="t" r="r" b="b"/>
              <a:pathLst>
                <a:path w="1715" h="1967" extrusionOk="0">
                  <a:moveTo>
                    <a:pt x="834" y="359"/>
                  </a:moveTo>
                  <a:cubicBezTo>
                    <a:pt x="905" y="359"/>
                    <a:pt x="988" y="371"/>
                    <a:pt x="1048" y="419"/>
                  </a:cubicBezTo>
                  <a:cubicBezTo>
                    <a:pt x="1143" y="490"/>
                    <a:pt x="1227" y="609"/>
                    <a:pt x="1262" y="752"/>
                  </a:cubicBezTo>
                  <a:cubicBezTo>
                    <a:pt x="1322" y="1074"/>
                    <a:pt x="1250" y="1538"/>
                    <a:pt x="1060" y="1598"/>
                  </a:cubicBezTo>
                  <a:cubicBezTo>
                    <a:pt x="1053" y="1599"/>
                    <a:pt x="1045" y="1599"/>
                    <a:pt x="1037" y="1599"/>
                  </a:cubicBezTo>
                  <a:cubicBezTo>
                    <a:pt x="965" y="1599"/>
                    <a:pt x="859" y="1550"/>
                    <a:pt x="762" y="1443"/>
                  </a:cubicBezTo>
                  <a:cubicBezTo>
                    <a:pt x="643" y="1324"/>
                    <a:pt x="536" y="1145"/>
                    <a:pt x="488" y="966"/>
                  </a:cubicBezTo>
                  <a:cubicBezTo>
                    <a:pt x="417" y="681"/>
                    <a:pt x="524" y="431"/>
                    <a:pt x="750" y="371"/>
                  </a:cubicBezTo>
                  <a:cubicBezTo>
                    <a:pt x="774" y="359"/>
                    <a:pt x="810" y="359"/>
                    <a:pt x="834" y="359"/>
                  </a:cubicBezTo>
                  <a:close/>
                  <a:moveTo>
                    <a:pt x="822" y="0"/>
                  </a:moveTo>
                  <a:cubicBezTo>
                    <a:pt x="762" y="0"/>
                    <a:pt x="702" y="9"/>
                    <a:pt x="643" y="26"/>
                  </a:cubicBezTo>
                  <a:cubicBezTo>
                    <a:pt x="226" y="133"/>
                    <a:pt x="0" y="585"/>
                    <a:pt x="131" y="1074"/>
                  </a:cubicBezTo>
                  <a:cubicBezTo>
                    <a:pt x="191" y="1288"/>
                    <a:pt x="334" y="1526"/>
                    <a:pt x="512" y="1705"/>
                  </a:cubicBezTo>
                  <a:cubicBezTo>
                    <a:pt x="667" y="1871"/>
                    <a:pt x="846" y="1967"/>
                    <a:pt x="1024" y="1967"/>
                  </a:cubicBezTo>
                  <a:cubicBezTo>
                    <a:pt x="1072" y="1967"/>
                    <a:pt x="1119" y="1967"/>
                    <a:pt x="1167" y="1943"/>
                  </a:cubicBezTo>
                  <a:cubicBezTo>
                    <a:pt x="1608" y="1812"/>
                    <a:pt x="1715" y="1121"/>
                    <a:pt x="1596" y="669"/>
                  </a:cubicBezTo>
                  <a:cubicBezTo>
                    <a:pt x="1536" y="431"/>
                    <a:pt x="1405" y="240"/>
                    <a:pt x="1238" y="133"/>
                  </a:cubicBezTo>
                  <a:cubicBezTo>
                    <a:pt x="1112" y="49"/>
                    <a:pt x="968"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498;p76">
              <a:extLst>
                <a:ext uri="{FF2B5EF4-FFF2-40B4-BE49-F238E27FC236}">
                  <a16:creationId xmlns:a16="http://schemas.microsoft.com/office/drawing/2014/main" id="{6C57D8ED-5E62-6039-FFEA-4B6DD5648AD6}"/>
                </a:ext>
              </a:extLst>
            </p:cNvPr>
            <p:cNvSpPr/>
            <p:nvPr/>
          </p:nvSpPr>
          <p:spPr>
            <a:xfrm>
              <a:off x="3333606" y="4316667"/>
              <a:ext cx="66940" cy="62748"/>
            </a:xfrm>
            <a:custGeom>
              <a:avLst/>
              <a:gdLst/>
              <a:ahLst/>
              <a:cxnLst/>
              <a:rect l="l" t="t" r="r" b="b"/>
              <a:pathLst>
                <a:path w="2108" h="1976" extrusionOk="0">
                  <a:moveTo>
                    <a:pt x="1255" y="0"/>
                  </a:moveTo>
                  <a:cubicBezTo>
                    <a:pt x="1107" y="0"/>
                    <a:pt x="954" y="38"/>
                    <a:pt x="810" y="118"/>
                  </a:cubicBezTo>
                  <a:cubicBezTo>
                    <a:pt x="715" y="165"/>
                    <a:pt x="691" y="284"/>
                    <a:pt x="739" y="356"/>
                  </a:cubicBezTo>
                  <a:cubicBezTo>
                    <a:pt x="762" y="419"/>
                    <a:pt x="823" y="451"/>
                    <a:pt x="886" y="451"/>
                  </a:cubicBezTo>
                  <a:cubicBezTo>
                    <a:pt x="917" y="451"/>
                    <a:pt x="949" y="443"/>
                    <a:pt x="977" y="427"/>
                  </a:cubicBezTo>
                  <a:cubicBezTo>
                    <a:pt x="1064" y="376"/>
                    <a:pt x="1156" y="351"/>
                    <a:pt x="1246" y="351"/>
                  </a:cubicBezTo>
                  <a:cubicBezTo>
                    <a:pt x="1364" y="351"/>
                    <a:pt x="1477" y="394"/>
                    <a:pt x="1572" y="475"/>
                  </a:cubicBezTo>
                  <a:cubicBezTo>
                    <a:pt x="1655" y="570"/>
                    <a:pt x="1715" y="665"/>
                    <a:pt x="1715" y="784"/>
                  </a:cubicBezTo>
                  <a:cubicBezTo>
                    <a:pt x="1715" y="951"/>
                    <a:pt x="1655" y="1118"/>
                    <a:pt x="1524" y="1249"/>
                  </a:cubicBezTo>
                  <a:cubicBezTo>
                    <a:pt x="1314" y="1468"/>
                    <a:pt x="975" y="1622"/>
                    <a:pt x="739" y="1622"/>
                  </a:cubicBezTo>
                  <a:cubicBezTo>
                    <a:pt x="655" y="1622"/>
                    <a:pt x="583" y="1602"/>
                    <a:pt x="536" y="1558"/>
                  </a:cubicBezTo>
                  <a:cubicBezTo>
                    <a:pt x="417" y="1463"/>
                    <a:pt x="441" y="1142"/>
                    <a:pt x="584" y="844"/>
                  </a:cubicBezTo>
                  <a:cubicBezTo>
                    <a:pt x="631" y="761"/>
                    <a:pt x="596" y="653"/>
                    <a:pt x="512" y="606"/>
                  </a:cubicBezTo>
                  <a:cubicBezTo>
                    <a:pt x="485" y="595"/>
                    <a:pt x="457" y="590"/>
                    <a:pt x="430" y="590"/>
                  </a:cubicBezTo>
                  <a:cubicBezTo>
                    <a:pt x="366" y="590"/>
                    <a:pt x="308" y="622"/>
                    <a:pt x="274" y="689"/>
                  </a:cubicBezTo>
                  <a:cubicBezTo>
                    <a:pt x="84" y="1070"/>
                    <a:pt x="0" y="1558"/>
                    <a:pt x="298" y="1832"/>
                  </a:cubicBezTo>
                  <a:cubicBezTo>
                    <a:pt x="417" y="1939"/>
                    <a:pt x="572" y="1975"/>
                    <a:pt x="751" y="1975"/>
                  </a:cubicBezTo>
                  <a:cubicBezTo>
                    <a:pt x="858" y="1975"/>
                    <a:pt x="953" y="1963"/>
                    <a:pt x="1072" y="1939"/>
                  </a:cubicBezTo>
                  <a:cubicBezTo>
                    <a:pt x="1346" y="1856"/>
                    <a:pt x="1608" y="1701"/>
                    <a:pt x="1786" y="1499"/>
                  </a:cubicBezTo>
                  <a:cubicBezTo>
                    <a:pt x="2001" y="1296"/>
                    <a:pt x="2108" y="1046"/>
                    <a:pt x="2084" y="773"/>
                  </a:cubicBezTo>
                  <a:cubicBezTo>
                    <a:pt x="2072" y="546"/>
                    <a:pt x="1989" y="356"/>
                    <a:pt x="1822" y="213"/>
                  </a:cubicBezTo>
                  <a:cubicBezTo>
                    <a:pt x="1663" y="74"/>
                    <a:pt x="1463" y="0"/>
                    <a:pt x="1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499;p76">
              <a:extLst>
                <a:ext uri="{FF2B5EF4-FFF2-40B4-BE49-F238E27FC236}">
                  <a16:creationId xmlns:a16="http://schemas.microsoft.com/office/drawing/2014/main" id="{88593730-6FCA-6A22-E3C0-4754A259A22C}"/>
                </a:ext>
              </a:extLst>
            </p:cNvPr>
            <p:cNvSpPr/>
            <p:nvPr/>
          </p:nvSpPr>
          <p:spPr>
            <a:xfrm>
              <a:off x="3371046" y="4372587"/>
              <a:ext cx="61636" cy="51792"/>
            </a:xfrm>
            <a:custGeom>
              <a:avLst/>
              <a:gdLst/>
              <a:ahLst/>
              <a:cxnLst/>
              <a:rect l="l" t="t" r="r" b="b"/>
              <a:pathLst>
                <a:path w="1941" h="1631" extrusionOk="0">
                  <a:moveTo>
                    <a:pt x="1181" y="373"/>
                  </a:moveTo>
                  <a:cubicBezTo>
                    <a:pt x="1315" y="373"/>
                    <a:pt x="1432" y="430"/>
                    <a:pt x="1500" y="547"/>
                  </a:cubicBezTo>
                  <a:cubicBezTo>
                    <a:pt x="1548" y="631"/>
                    <a:pt x="1560" y="738"/>
                    <a:pt x="1536" y="845"/>
                  </a:cubicBezTo>
                  <a:cubicBezTo>
                    <a:pt x="1488" y="964"/>
                    <a:pt x="1405" y="1071"/>
                    <a:pt x="1262" y="1143"/>
                  </a:cubicBezTo>
                  <a:cubicBezTo>
                    <a:pt x="1119" y="1226"/>
                    <a:pt x="929" y="1286"/>
                    <a:pt x="750" y="1286"/>
                  </a:cubicBezTo>
                  <a:cubicBezTo>
                    <a:pt x="595" y="1286"/>
                    <a:pt x="476" y="1250"/>
                    <a:pt x="429" y="1190"/>
                  </a:cubicBezTo>
                  <a:cubicBezTo>
                    <a:pt x="393" y="1131"/>
                    <a:pt x="417" y="988"/>
                    <a:pt x="488" y="857"/>
                  </a:cubicBezTo>
                  <a:cubicBezTo>
                    <a:pt x="584" y="702"/>
                    <a:pt x="726" y="559"/>
                    <a:pt x="869" y="464"/>
                  </a:cubicBezTo>
                  <a:cubicBezTo>
                    <a:pt x="975" y="404"/>
                    <a:pt x="1083" y="373"/>
                    <a:pt x="1181" y="373"/>
                  </a:cubicBezTo>
                  <a:close/>
                  <a:moveTo>
                    <a:pt x="1161" y="0"/>
                  </a:moveTo>
                  <a:cubicBezTo>
                    <a:pt x="998" y="0"/>
                    <a:pt x="826" y="47"/>
                    <a:pt x="667" y="143"/>
                  </a:cubicBezTo>
                  <a:cubicBezTo>
                    <a:pt x="465" y="262"/>
                    <a:pt x="286" y="452"/>
                    <a:pt x="167" y="667"/>
                  </a:cubicBezTo>
                  <a:cubicBezTo>
                    <a:pt x="12" y="917"/>
                    <a:pt x="0" y="1167"/>
                    <a:pt x="107" y="1345"/>
                  </a:cubicBezTo>
                  <a:cubicBezTo>
                    <a:pt x="214" y="1524"/>
                    <a:pt x="429" y="1631"/>
                    <a:pt x="726" y="1631"/>
                  </a:cubicBezTo>
                  <a:cubicBezTo>
                    <a:pt x="965" y="1631"/>
                    <a:pt x="1238" y="1559"/>
                    <a:pt x="1429" y="1440"/>
                  </a:cubicBezTo>
                  <a:cubicBezTo>
                    <a:pt x="1643" y="1321"/>
                    <a:pt x="1786" y="1143"/>
                    <a:pt x="1858" y="952"/>
                  </a:cubicBezTo>
                  <a:cubicBezTo>
                    <a:pt x="1941" y="750"/>
                    <a:pt x="1917" y="536"/>
                    <a:pt x="1798" y="357"/>
                  </a:cubicBezTo>
                  <a:cubicBezTo>
                    <a:pt x="1666" y="122"/>
                    <a:pt x="1425" y="0"/>
                    <a:pt x="11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500;p76">
              <a:extLst>
                <a:ext uri="{FF2B5EF4-FFF2-40B4-BE49-F238E27FC236}">
                  <a16:creationId xmlns:a16="http://schemas.microsoft.com/office/drawing/2014/main" id="{CD488398-DB30-1BB4-0A7C-5CBE83334E74}"/>
                </a:ext>
              </a:extLst>
            </p:cNvPr>
            <p:cNvSpPr/>
            <p:nvPr/>
          </p:nvSpPr>
          <p:spPr>
            <a:xfrm>
              <a:off x="3227735" y="4370904"/>
              <a:ext cx="142961" cy="109809"/>
            </a:xfrm>
            <a:custGeom>
              <a:avLst/>
              <a:gdLst/>
              <a:ahLst/>
              <a:cxnLst/>
              <a:rect l="l" t="t" r="r" b="b"/>
              <a:pathLst>
                <a:path w="4502" h="3458" extrusionOk="0">
                  <a:moveTo>
                    <a:pt x="2067" y="1"/>
                  </a:moveTo>
                  <a:cubicBezTo>
                    <a:pt x="1808" y="1"/>
                    <a:pt x="1548" y="43"/>
                    <a:pt x="1298" y="124"/>
                  </a:cubicBezTo>
                  <a:cubicBezTo>
                    <a:pt x="763" y="303"/>
                    <a:pt x="358" y="660"/>
                    <a:pt x="179" y="1089"/>
                  </a:cubicBezTo>
                  <a:cubicBezTo>
                    <a:pt x="1" y="1517"/>
                    <a:pt x="96" y="1934"/>
                    <a:pt x="465" y="2291"/>
                  </a:cubicBezTo>
                  <a:cubicBezTo>
                    <a:pt x="739" y="2565"/>
                    <a:pt x="1168" y="2803"/>
                    <a:pt x="1810" y="3065"/>
                  </a:cubicBezTo>
                  <a:cubicBezTo>
                    <a:pt x="2441" y="3339"/>
                    <a:pt x="2918" y="3458"/>
                    <a:pt x="3299" y="3458"/>
                  </a:cubicBezTo>
                  <a:cubicBezTo>
                    <a:pt x="3799" y="3458"/>
                    <a:pt x="4156" y="3232"/>
                    <a:pt x="4335" y="2803"/>
                  </a:cubicBezTo>
                  <a:cubicBezTo>
                    <a:pt x="4501" y="2434"/>
                    <a:pt x="4501" y="1982"/>
                    <a:pt x="4335" y="1565"/>
                  </a:cubicBezTo>
                  <a:cubicBezTo>
                    <a:pt x="4316" y="1498"/>
                    <a:pt x="4244" y="1447"/>
                    <a:pt x="4167" y="1447"/>
                  </a:cubicBezTo>
                  <a:cubicBezTo>
                    <a:pt x="4147" y="1447"/>
                    <a:pt x="4128" y="1450"/>
                    <a:pt x="4108" y="1458"/>
                  </a:cubicBezTo>
                  <a:cubicBezTo>
                    <a:pt x="4025" y="1493"/>
                    <a:pt x="3965" y="1589"/>
                    <a:pt x="4013" y="1684"/>
                  </a:cubicBezTo>
                  <a:cubicBezTo>
                    <a:pt x="4120" y="2029"/>
                    <a:pt x="4144" y="2374"/>
                    <a:pt x="4025" y="2648"/>
                  </a:cubicBezTo>
                  <a:cubicBezTo>
                    <a:pt x="3927" y="2880"/>
                    <a:pt x="3758" y="3083"/>
                    <a:pt x="3320" y="3083"/>
                  </a:cubicBezTo>
                  <a:cubicBezTo>
                    <a:pt x="3016" y="3083"/>
                    <a:pt x="2583" y="2985"/>
                    <a:pt x="1953" y="2732"/>
                  </a:cubicBezTo>
                  <a:cubicBezTo>
                    <a:pt x="1358" y="2482"/>
                    <a:pt x="977" y="2267"/>
                    <a:pt x="739" y="2029"/>
                  </a:cubicBezTo>
                  <a:cubicBezTo>
                    <a:pt x="477" y="1767"/>
                    <a:pt x="406" y="1517"/>
                    <a:pt x="525" y="1220"/>
                  </a:cubicBezTo>
                  <a:cubicBezTo>
                    <a:pt x="656" y="886"/>
                    <a:pt x="989" y="612"/>
                    <a:pt x="1418" y="458"/>
                  </a:cubicBezTo>
                  <a:cubicBezTo>
                    <a:pt x="1628" y="393"/>
                    <a:pt x="1846" y="360"/>
                    <a:pt x="2065" y="360"/>
                  </a:cubicBezTo>
                  <a:cubicBezTo>
                    <a:pt x="2328" y="360"/>
                    <a:pt x="2593" y="408"/>
                    <a:pt x="2846" y="505"/>
                  </a:cubicBezTo>
                  <a:cubicBezTo>
                    <a:pt x="3156" y="636"/>
                    <a:pt x="3442" y="839"/>
                    <a:pt x="3656" y="1101"/>
                  </a:cubicBezTo>
                  <a:cubicBezTo>
                    <a:pt x="3692" y="1144"/>
                    <a:pt x="3751" y="1170"/>
                    <a:pt x="3807" y="1170"/>
                  </a:cubicBezTo>
                  <a:cubicBezTo>
                    <a:pt x="3843" y="1170"/>
                    <a:pt x="3878" y="1159"/>
                    <a:pt x="3906" y="1136"/>
                  </a:cubicBezTo>
                  <a:cubicBezTo>
                    <a:pt x="3977" y="1077"/>
                    <a:pt x="3989" y="958"/>
                    <a:pt x="3930" y="874"/>
                  </a:cubicBezTo>
                  <a:cubicBezTo>
                    <a:pt x="3680" y="577"/>
                    <a:pt x="3358" y="339"/>
                    <a:pt x="2977" y="184"/>
                  </a:cubicBezTo>
                  <a:cubicBezTo>
                    <a:pt x="2686" y="61"/>
                    <a:pt x="2376" y="1"/>
                    <a:pt x="20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2286;p76">
            <a:extLst>
              <a:ext uri="{FF2B5EF4-FFF2-40B4-BE49-F238E27FC236}">
                <a16:creationId xmlns:a16="http://schemas.microsoft.com/office/drawing/2014/main" id="{92C50E4C-FA7F-E32A-19AC-B2C72ABB6A26}"/>
              </a:ext>
            </a:extLst>
          </p:cNvPr>
          <p:cNvGrpSpPr/>
          <p:nvPr/>
        </p:nvGrpSpPr>
        <p:grpSpPr>
          <a:xfrm>
            <a:off x="6913775" y="1944925"/>
            <a:ext cx="576000" cy="612000"/>
            <a:chOff x="5220616" y="2791061"/>
            <a:chExt cx="373185" cy="302466"/>
          </a:xfrm>
          <a:solidFill>
            <a:schemeClr val="accent6"/>
          </a:solidFill>
        </p:grpSpPr>
        <p:sp>
          <p:nvSpPr>
            <p:cNvPr id="26" name="Google Shape;12287;p76">
              <a:extLst>
                <a:ext uri="{FF2B5EF4-FFF2-40B4-BE49-F238E27FC236}">
                  <a16:creationId xmlns:a16="http://schemas.microsoft.com/office/drawing/2014/main" id="{18596953-30CF-4F6E-0FE6-33E3EFC5DA64}"/>
                </a:ext>
              </a:extLst>
            </p:cNvPr>
            <p:cNvSpPr/>
            <p:nvPr/>
          </p:nvSpPr>
          <p:spPr>
            <a:xfrm>
              <a:off x="5220616" y="2791061"/>
              <a:ext cx="373185" cy="302466"/>
            </a:xfrm>
            <a:custGeom>
              <a:avLst/>
              <a:gdLst/>
              <a:ahLst/>
              <a:cxnLst/>
              <a:rect l="l" t="t" r="r" b="b"/>
              <a:pathLst>
                <a:path w="11752" h="9525" extrusionOk="0">
                  <a:moveTo>
                    <a:pt x="1834" y="345"/>
                  </a:moveTo>
                  <a:cubicBezTo>
                    <a:pt x="1834" y="345"/>
                    <a:pt x="1846" y="345"/>
                    <a:pt x="1846" y="357"/>
                  </a:cubicBezTo>
                  <a:lnTo>
                    <a:pt x="1846" y="1083"/>
                  </a:lnTo>
                  <a:cubicBezTo>
                    <a:pt x="1846" y="1083"/>
                    <a:pt x="1846" y="1107"/>
                    <a:pt x="1834" y="1107"/>
                  </a:cubicBezTo>
                  <a:lnTo>
                    <a:pt x="1465" y="1107"/>
                  </a:lnTo>
                  <a:cubicBezTo>
                    <a:pt x="1465" y="1107"/>
                    <a:pt x="1453" y="1107"/>
                    <a:pt x="1453" y="1083"/>
                  </a:cubicBezTo>
                  <a:lnTo>
                    <a:pt x="1453" y="357"/>
                  </a:lnTo>
                  <a:lnTo>
                    <a:pt x="1465" y="357"/>
                  </a:lnTo>
                  <a:cubicBezTo>
                    <a:pt x="1465" y="351"/>
                    <a:pt x="1468" y="348"/>
                    <a:pt x="1469" y="348"/>
                  </a:cubicBezTo>
                  <a:lnTo>
                    <a:pt x="1469" y="348"/>
                  </a:lnTo>
                  <a:cubicBezTo>
                    <a:pt x="1471" y="348"/>
                    <a:pt x="1471" y="351"/>
                    <a:pt x="1465" y="357"/>
                  </a:cubicBezTo>
                  <a:lnTo>
                    <a:pt x="1834" y="345"/>
                  </a:lnTo>
                  <a:close/>
                  <a:moveTo>
                    <a:pt x="10276" y="345"/>
                  </a:moveTo>
                  <a:cubicBezTo>
                    <a:pt x="10276" y="345"/>
                    <a:pt x="10288" y="345"/>
                    <a:pt x="10288" y="357"/>
                  </a:cubicBezTo>
                  <a:lnTo>
                    <a:pt x="10288" y="1083"/>
                  </a:lnTo>
                  <a:cubicBezTo>
                    <a:pt x="10288" y="1083"/>
                    <a:pt x="10288" y="1107"/>
                    <a:pt x="10276" y="1107"/>
                  </a:cubicBezTo>
                  <a:lnTo>
                    <a:pt x="9907" y="1107"/>
                  </a:lnTo>
                  <a:cubicBezTo>
                    <a:pt x="9907" y="1107"/>
                    <a:pt x="9895" y="1107"/>
                    <a:pt x="9895" y="1083"/>
                  </a:cubicBezTo>
                  <a:lnTo>
                    <a:pt x="9895" y="357"/>
                  </a:lnTo>
                  <a:lnTo>
                    <a:pt x="9907" y="357"/>
                  </a:lnTo>
                  <a:cubicBezTo>
                    <a:pt x="9907" y="351"/>
                    <a:pt x="9910" y="348"/>
                    <a:pt x="9911" y="348"/>
                  </a:cubicBezTo>
                  <a:lnTo>
                    <a:pt x="9911" y="348"/>
                  </a:lnTo>
                  <a:cubicBezTo>
                    <a:pt x="9912" y="348"/>
                    <a:pt x="9912" y="351"/>
                    <a:pt x="9907" y="357"/>
                  </a:cubicBezTo>
                  <a:lnTo>
                    <a:pt x="10276" y="345"/>
                  </a:lnTo>
                  <a:close/>
                  <a:moveTo>
                    <a:pt x="11038" y="1107"/>
                  </a:moveTo>
                  <a:cubicBezTo>
                    <a:pt x="11240" y="1107"/>
                    <a:pt x="11407" y="1262"/>
                    <a:pt x="11407" y="1476"/>
                  </a:cubicBezTo>
                  <a:lnTo>
                    <a:pt x="11407" y="8811"/>
                  </a:lnTo>
                  <a:cubicBezTo>
                    <a:pt x="11407" y="9001"/>
                    <a:pt x="11228" y="9180"/>
                    <a:pt x="11026" y="9180"/>
                  </a:cubicBezTo>
                  <a:lnTo>
                    <a:pt x="751" y="9180"/>
                  </a:lnTo>
                  <a:cubicBezTo>
                    <a:pt x="536" y="9180"/>
                    <a:pt x="382" y="9025"/>
                    <a:pt x="382" y="8811"/>
                  </a:cubicBezTo>
                  <a:lnTo>
                    <a:pt x="382" y="1476"/>
                  </a:lnTo>
                  <a:cubicBezTo>
                    <a:pt x="382" y="1262"/>
                    <a:pt x="536" y="1107"/>
                    <a:pt x="751" y="1107"/>
                  </a:cubicBezTo>
                  <a:lnTo>
                    <a:pt x="1120" y="1107"/>
                  </a:lnTo>
                  <a:lnTo>
                    <a:pt x="1120" y="1119"/>
                  </a:lnTo>
                  <a:cubicBezTo>
                    <a:pt x="1120" y="1310"/>
                    <a:pt x="1286" y="1476"/>
                    <a:pt x="1477" y="1476"/>
                  </a:cubicBezTo>
                  <a:lnTo>
                    <a:pt x="1858" y="1476"/>
                  </a:lnTo>
                  <a:cubicBezTo>
                    <a:pt x="2048" y="1476"/>
                    <a:pt x="2215" y="1310"/>
                    <a:pt x="2215" y="1119"/>
                  </a:cubicBezTo>
                  <a:lnTo>
                    <a:pt x="2215" y="1107"/>
                  </a:lnTo>
                  <a:lnTo>
                    <a:pt x="9573" y="1107"/>
                  </a:lnTo>
                  <a:lnTo>
                    <a:pt x="9573" y="1119"/>
                  </a:lnTo>
                  <a:cubicBezTo>
                    <a:pt x="9573" y="1310"/>
                    <a:pt x="9740" y="1476"/>
                    <a:pt x="9930" y="1476"/>
                  </a:cubicBezTo>
                  <a:lnTo>
                    <a:pt x="10311" y="1476"/>
                  </a:lnTo>
                  <a:cubicBezTo>
                    <a:pt x="10502" y="1476"/>
                    <a:pt x="10669" y="1310"/>
                    <a:pt x="10669" y="1119"/>
                  </a:cubicBezTo>
                  <a:lnTo>
                    <a:pt x="10669" y="1107"/>
                  </a:lnTo>
                  <a:close/>
                  <a:moveTo>
                    <a:pt x="1465" y="0"/>
                  </a:moveTo>
                  <a:cubicBezTo>
                    <a:pt x="1275" y="0"/>
                    <a:pt x="1108" y="167"/>
                    <a:pt x="1108" y="357"/>
                  </a:cubicBezTo>
                  <a:lnTo>
                    <a:pt x="1108" y="726"/>
                  </a:lnTo>
                  <a:lnTo>
                    <a:pt x="739" y="726"/>
                  </a:lnTo>
                  <a:cubicBezTo>
                    <a:pt x="334" y="726"/>
                    <a:pt x="1" y="1060"/>
                    <a:pt x="1" y="1464"/>
                  </a:cubicBezTo>
                  <a:lnTo>
                    <a:pt x="1" y="8799"/>
                  </a:lnTo>
                  <a:cubicBezTo>
                    <a:pt x="1" y="9204"/>
                    <a:pt x="334" y="9525"/>
                    <a:pt x="739" y="9525"/>
                  </a:cubicBezTo>
                  <a:lnTo>
                    <a:pt x="11014" y="9525"/>
                  </a:lnTo>
                  <a:cubicBezTo>
                    <a:pt x="11419" y="9525"/>
                    <a:pt x="11752" y="9204"/>
                    <a:pt x="11752" y="8799"/>
                  </a:cubicBezTo>
                  <a:lnTo>
                    <a:pt x="11752" y="1464"/>
                  </a:lnTo>
                  <a:cubicBezTo>
                    <a:pt x="11752" y="1060"/>
                    <a:pt x="11419" y="726"/>
                    <a:pt x="11026" y="726"/>
                  </a:cubicBezTo>
                  <a:lnTo>
                    <a:pt x="10645" y="726"/>
                  </a:lnTo>
                  <a:lnTo>
                    <a:pt x="10645" y="357"/>
                  </a:lnTo>
                  <a:cubicBezTo>
                    <a:pt x="10645" y="167"/>
                    <a:pt x="10490" y="0"/>
                    <a:pt x="10288" y="0"/>
                  </a:cubicBezTo>
                  <a:lnTo>
                    <a:pt x="9918" y="0"/>
                  </a:lnTo>
                  <a:cubicBezTo>
                    <a:pt x="9728" y="0"/>
                    <a:pt x="9561" y="167"/>
                    <a:pt x="9561" y="357"/>
                  </a:cubicBezTo>
                  <a:lnTo>
                    <a:pt x="9561" y="726"/>
                  </a:lnTo>
                  <a:lnTo>
                    <a:pt x="2191" y="726"/>
                  </a:lnTo>
                  <a:lnTo>
                    <a:pt x="2191" y="357"/>
                  </a:lnTo>
                  <a:cubicBezTo>
                    <a:pt x="2191" y="167"/>
                    <a:pt x="2025" y="0"/>
                    <a:pt x="1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88;p76">
              <a:extLst>
                <a:ext uri="{FF2B5EF4-FFF2-40B4-BE49-F238E27FC236}">
                  <a16:creationId xmlns:a16="http://schemas.microsoft.com/office/drawing/2014/main" id="{15851811-14ED-4755-0511-BA000ED9E2EB}"/>
                </a:ext>
              </a:extLst>
            </p:cNvPr>
            <p:cNvSpPr/>
            <p:nvPr/>
          </p:nvSpPr>
          <p:spPr>
            <a:xfrm>
              <a:off x="5244432" y="2849268"/>
              <a:ext cx="326314" cy="11368"/>
            </a:xfrm>
            <a:custGeom>
              <a:avLst/>
              <a:gdLst/>
              <a:ahLst/>
              <a:cxnLst/>
              <a:rect l="l" t="t" r="r" b="b"/>
              <a:pathLst>
                <a:path w="10276" h="358" extrusionOk="0">
                  <a:moveTo>
                    <a:pt x="179" y="1"/>
                  </a:moveTo>
                  <a:cubicBezTo>
                    <a:pt x="96" y="1"/>
                    <a:pt x="1" y="72"/>
                    <a:pt x="1" y="179"/>
                  </a:cubicBezTo>
                  <a:cubicBezTo>
                    <a:pt x="1" y="274"/>
                    <a:pt x="72" y="358"/>
                    <a:pt x="179" y="358"/>
                  </a:cubicBezTo>
                  <a:lnTo>
                    <a:pt x="10097" y="358"/>
                  </a:lnTo>
                  <a:cubicBezTo>
                    <a:pt x="10180" y="358"/>
                    <a:pt x="10276" y="274"/>
                    <a:pt x="10276" y="179"/>
                  </a:cubicBezTo>
                  <a:cubicBezTo>
                    <a:pt x="10276" y="72"/>
                    <a:pt x="10180" y="1"/>
                    <a:pt x="100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89;p76">
              <a:extLst>
                <a:ext uri="{FF2B5EF4-FFF2-40B4-BE49-F238E27FC236}">
                  <a16:creationId xmlns:a16="http://schemas.microsoft.com/office/drawing/2014/main" id="{25123AA0-F78B-A108-76D7-BE1B5FB1AE9B}"/>
                </a:ext>
              </a:extLst>
            </p:cNvPr>
            <p:cNvSpPr/>
            <p:nvPr/>
          </p:nvSpPr>
          <p:spPr>
            <a:xfrm>
              <a:off x="5261834" y="2896139"/>
              <a:ext cx="46521" cy="11400"/>
            </a:xfrm>
            <a:custGeom>
              <a:avLst/>
              <a:gdLst/>
              <a:ahLst/>
              <a:cxnLst/>
              <a:rect l="l" t="t" r="r" b="b"/>
              <a:pathLst>
                <a:path w="1465" h="359" extrusionOk="0">
                  <a:moveTo>
                    <a:pt x="179" y="1"/>
                  </a:moveTo>
                  <a:cubicBezTo>
                    <a:pt x="96" y="1"/>
                    <a:pt x="0" y="72"/>
                    <a:pt x="0" y="180"/>
                  </a:cubicBezTo>
                  <a:cubicBezTo>
                    <a:pt x="0" y="275"/>
                    <a:pt x="72" y="358"/>
                    <a:pt x="179" y="358"/>
                  </a:cubicBezTo>
                  <a:lnTo>
                    <a:pt x="1286" y="358"/>
                  </a:lnTo>
                  <a:cubicBezTo>
                    <a:pt x="1370" y="358"/>
                    <a:pt x="1465" y="275"/>
                    <a:pt x="1465" y="180"/>
                  </a:cubicBezTo>
                  <a:cubicBezTo>
                    <a:pt x="1465" y="72"/>
                    <a:pt x="1370" y="1"/>
                    <a:pt x="12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90;p76">
              <a:extLst>
                <a:ext uri="{FF2B5EF4-FFF2-40B4-BE49-F238E27FC236}">
                  <a16:creationId xmlns:a16="http://schemas.microsoft.com/office/drawing/2014/main" id="{6E0911E4-6ED3-7A51-DB9F-2DE0206EB384}"/>
                </a:ext>
              </a:extLst>
            </p:cNvPr>
            <p:cNvSpPr/>
            <p:nvPr/>
          </p:nvSpPr>
          <p:spPr>
            <a:xfrm>
              <a:off x="5343507" y="2896139"/>
              <a:ext cx="46521" cy="11400"/>
            </a:xfrm>
            <a:custGeom>
              <a:avLst/>
              <a:gdLst/>
              <a:ahLst/>
              <a:cxnLst/>
              <a:rect l="l" t="t" r="r" b="b"/>
              <a:pathLst>
                <a:path w="1465" h="359" extrusionOk="0">
                  <a:moveTo>
                    <a:pt x="179" y="1"/>
                  </a:moveTo>
                  <a:cubicBezTo>
                    <a:pt x="95" y="1"/>
                    <a:pt x="0" y="72"/>
                    <a:pt x="0" y="180"/>
                  </a:cubicBezTo>
                  <a:cubicBezTo>
                    <a:pt x="0" y="275"/>
                    <a:pt x="83" y="358"/>
                    <a:pt x="179" y="358"/>
                  </a:cubicBezTo>
                  <a:lnTo>
                    <a:pt x="1286" y="358"/>
                  </a:lnTo>
                  <a:cubicBezTo>
                    <a:pt x="1369" y="358"/>
                    <a:pt x="1465" y="275"/>
                    <a:pt x="1465" y="180"/>
                  </a:cubicBezTo>
                  <a:cubicBezTo>
                    <a:pt x="1465" y="72"/>
                    <a:pt x="1381" y="1"/>
                    <a:pt x="12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291;p76">
              <a:extLst>
                <a:ext uri="{FF2B5EF4-FFF2-40B4-BE49-F238E27FC236}">
                  <a16:creationId xmlns:a16="http://schemas.microsoft.com/office/drawing/2014/main" id="{6AB30A6C-DC42-6A0E-B24E-D62F7ED029D1}"/>
                </a:ext>
              </a:extLst>
            </p:cNvPr>
            <p:cNvSpPr/>
            <p:nvPr/>
          </p:nvSpPr>
          <p:spPr>
            <a:xfrm>
              <a:off x="5506823" y="2896139"/>
              <a:ext cx="46172" cy="11400"/>
            </a:xfrm>
            <a:custGeom>
              <a:avLst/>
              <a:gdLst/>
              <a:ahLst/>
              <a:cxnLst/>
              <a:rect l="l" t="t" r="r" b="b"/>
              <a:pathLst>
                <a:path w="1454" h="359" extrusionOk="0">
                  <a:moveTo>
                    <a:pt x="179" y="1"/>
                  </a:moveTo>
                  <a:cubicBezTo>
                    <a:pt x="84" y="1"/>
                    <a:pt x="1" y="72"/>
                    <a:pt x="1" y="180"/>
                  </a:cubicBezTo>
                  <a:cubicBezTo>
                    <a:pt x="1" y="275"/>
                    <a:pt x="72" y="358"/>
                    <a:pt x="179" y="358"/>
                  </a:cubicBezTo>
                  <a:lnTo>
                    <a:pt x="1275" y="358"/>
                  </a:lnTo>
                  <a:cubicBezTo>
                    <a:pt x="1370" y="358"/>
                    <a:pt x="1453" y="275"/>
                    <a:pt x="1453" y="180"/>
                  </a:cubicBezTo>
                  <a:cubicBezTo>
                    <a:pt x="1453" y="72"/>
                    <a:pt x="1370" y="1"/>
                    <a:pt x="12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292;p76">
              <a:extLst>
                <a:ext uri="{FF2B5EF4-FFF2-40B4-BE49-F238E27FC236}">
                  <a16:creationId xmlns:a16="http://schemas.microsoft.com/office/drawing/2014/main" id="{0656A918-402D-1668-0380-C6B543DCB96B}"/>
                </a:ext>
              </a:extLst>
            </p:cNvPr>
            <p:cNvSpPr/>
            <p:nvPr/>
          </p:nvSpPr>
          <p:spPr>
            <a:xfrm>
              <a:off x="5261834" y="2942660"/>
              <a:ext cx="46521" cy="11368"/>
            </a:xfrm>
            <a:custGeom>
              <a:avLst/>
              <a:gdLst/>
              <a:ahLst/>
              <a:cxnLst/>
              <a:rect l="l" t="t" r="r" b="b"/>
              <a:pathLst>
                <a:path w="1465" h="358" extrusionOk="0">
                  <a:moveTo>
                    <a:pt x="179" y="0"/>
                  </a:moveTo>
                  <a:cubicBezTo>
                    <a:pt x="96" y="0"/>
                    <a:pt x="0" y="84"/>
                    <a:pt x="0" y="179"/>
                  </a:cubicBezTo>
                  <a:cubicBezTo>
                    <a:pt x="0" y="286"/>
                    <a:pt x="72" y="358"/>
                    <a:pt x="179" y="358"/>
                  </a:cubicBezTo>
                  <a:lnTo>
                    <a:pt x="1286" y="358"/>
                  </a:lnTo>
                  <a:cubicBezTo>
                    <a:pt x="1370" y="358"/>
                    <a:pt x="1465" y="286"/>
                    <a:pt x="1465" y="179"/>
                  </a:cubicBezTo>
                  <a:cubicBezTo>
                    <a:pt x="1465" y="84"/>
                    <a:pt x="1370" y="0"/>
                    <a:pt x="12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293;p76">
              <a:extLst>
                <a:ext uri="{FF2B5EF4-FFF2-40B4-BE49-F238E27FC236}">
                  <a16:creationId xmlns:a16="http://schemas.microsoft.com/office/drawing/2014/main" id="{AF71EE0D-3142-4AAC-04E6-DB8ED0755BCA}"/>
                </a:ext>
              </a:extLst>
            </p:cNvPr>
            <p:cNvSpPr/>
            <p:nvPr/>
          </p:nvSpPr>
          <p:spPr>
            <a:xfrm>
              <a:off x="5424768" y="2942660"/>
              <a:ext cx="46553" cy="11368"/>
            </a:xfrm>
            <a:custGeom>
              <a:avLst/>
              <a:gdLst/>
              <a:ahLst/>
              <a:cxnLst/>
              <a:rect l="l" t="t" r="r" b="b"/>
              <a:pathLst>
                <a:path w="1466" h="358" extrusionOk="0">
                  <a:moveTo>
                    <a:pt x="180" y="0"/>
                  </a:moveTo>
                  <a:cubicBezTo>
                    <a:pt x="96" y="0"/>
                    <a:pt x="1" y="84"/>
                    <a:pt x="1" y="179"/>
                  </a:cubicBezTo>
                  <a:cubicBezTo>
                    <a:pt x="1" y="286"/>
                    <a:pt x="84" y="358"/>
                    <a:pt x="180" y="358"/>
                  </a:cubicBezTo>
                  <a:lnTo>
                    <a:pt x="1287" y="358"/>
                  </a:lnTo>
                  <a:cubicBezTo>
                    <a:pt x="1370" y="358"/>
                    <a:pt x="1465" y="286"/>
                    <a:pt x="1465" y="179"/>
                  </a:cubicBezTo>
                  <a:cubicBezTo>
                    <a:pt x="1465" y="84"/>
                    <a:pt x="1394" y="0"/>
                    <a:pt x="12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294;p76">
              <a:extLst>
                <a:ext uri="{FF2B5EF4-FFF2-40B4-BE49-F238E27FC236}">
                  <a16:creationId xmlns:a16="http://schemas.microsoft.com/office/drawing/2014/main" id="{1B2C8397-AC00-8395-EBE0-96A8DE8D3FA2}"/>
                </a:ext>
              </a:extLst>
            </p:cNvPr>
            <p:cNvSpPr/>
            <p:nvPr/>
          </p:nvSpPr>
          <p:spPr>
            <a:xfrm>
              <a:off x="5261834" y="2989149"/>
              <a:ext cx="46521" cy="11400"/>
            </a:xfrm>
            <a:custGeom>
              <a:avLst/>
              <a:gdLst/>
              <a:ahLst/>
              <a:cxnLst/>
              <a:rect l="l" t="t" r="r" b="b"/>
              <a:pathLst>
                <a:path w="1465" h="359" extrusionOk="0">
                  <a:moveTo>
                    <a:pt x="179" y="1"/>
                  </a:moveTo>
                  <a:cubicBezTo>
                    <a:pt x="96" y="1"/>
                    <a:pt x="0" y="72"/>
                    <a:pt x="0" y="179"/>
                  </a:cubicBezTo>
                  <a:cubicBezTo>
                    <a:pt x="0" y="287"/>
                    <a:pt x="72" y="358"/>
                    <a:pt x="179" y="358"/>
                  </a:cubicBezTo>
                  <a:lnTo>
                    <a:pt x="1286" y="358"/>
                  </a:lnTo>
                  <a:cubicBezTo>
                    <a:pt x="1370" y="358"/>
                    <a:pt x="1465" y="287"/>
                    <a:pt x="1465" y="179"/>
                  </a:cubicBezTo>
                  <a:cubicBezTo>
                    <a:pt x="1465" y="72"/>
                    <a:pt x="1370" y="1"/>
                    <a:pt x="12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295;p76">
              <a:extLst>
                <a:ext uri="{FF2B5EF4-FFF2-40B4-BE49-F238E27FC236}">
                  <a16:creationId xmlns:a16="http://schemas.microsoft.com/office/drawing/2014/main" id="{DB8FD350-54E9-7F43-DE10-BA9892F52964}"/>
                </a:ext>
              </a:extLst>
            </p:cNvPr>
            <p:cNvSpPr/>
            <p:nvPr/>
          </p:nvSpPr>
          <p:spPr>
            <a:xfrm>
              <a:off x="5343507" y="2989149"/>
              <a:ext cx="46521" cy="11400"/>
            </a:xfrm>
            <a:custGeom>
              <a:avLst/>
              <a:gdLst/>
              <a:ahLst/>
              <a:cxnLst/>
              <a:rect l="l" t="t" r="r" b="b"/>
              <a:pathLst>
                <a:path w="1465" h="359" extrusionOk="0">
                  <a:moveTo>
                    <a:pt x="179" y="1"/>
                  </a:moveTo>
                  <a:cubicBezTo>
                    <a:pt x="95" y="1"/>
                    <a:pt x="0" y="72"/>
                    <a:pt x="0" y="179"/>
                  </a:cubicBezTo>
                  <a:cubicBezTo>
                    <a:pt x="0" y="287"/>
                    <a:pt x="83" y="358"/>
                    <a:pt x="179" y="358"/>
                  </a:cubicBezTo>
                  <a:lnTo>
                    <a:pt x="1286" y="358"/>
                  </a:lnTo>
                  <a:cubicBezTo>
                    <a:pt x="1369" y="358"/>
                    <a:pt x="1465" y="287"/>
                    <a:pt x="1465" y="179"/>
                  </a:cubicBezTo>
                  <a:cubicBezTo>
                    <a:pt x="1465" y="72"/>
                    <a:pt x="1381" y="1"/>
                    <a:pt x="12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296;p76">
              <a:extLst>
                <a:ext uri="{FF2B5EF4-FFF2-40B4-BE49-F238E27FC236}">
                  <a16:creationId xmlns:a16="http://schemas.microsoft.com/office/drawing/2014/main" id="{68D47AB1-5A7C-ECA2-BBBC-17926D62E6E5}"/>
                </a:ext>
              </a:extLst>
            </p:cNvPr>
            <p:cNvSpPr/>
            <p:nvPr/>
          </p:nvSpPr>
          <p:spPr>
            <a:xfrm>
              <a:off x="5506823" y="2989149"/>
              <a:ext cx="46172" cy="11400"/>
            </a:xfrm>
            <a:custGeom>
              <a:avLst/>
              <a:gdLst/>
              <a:ahLst/>
              <a:cxnLst/>
              <a:rect l="l" t="t" r="r" b="b"/>
              <a:pathLst>
                <a:path w="1454" h="359" extrusionOk="0">
                  <a:moveTo>
                    <a:pt x="179" y="1"/>
                  </a:moveTo>
                  <a:cubicBezTo>
                    <a:pt x="84" y="1"/>
                    <a:pt x="1" y="72"/>
                    <a:pt x="1" y="179"/>
                  </a:cubicBezTo>
                  <a:cubicBezTo>
                    <a:pt x="1" y="287"/>
                    <a:pt x="72" y="358"/>
                    <a:pt x="179" y="358"/>
                  </a:cubicBezTo>
                  <a:lnTo>
                    <a:pt x="1275" y="358"/>
                  </a:lnTo>
                  <a:cubicBezTo>
                    <a:pt x="1370" y="358"/>
                    <a:pt x="1453" y="287"/>
                    <a:pt x="1453" y="179"/>
                  </a:cubicBezTo>
                  <a:cubicBezTo>
                    <a:pt x="1453" y="72"/>
                    <a:pt x="1370" y="1"/>
                    <a:pt x="12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297;p76">
              <a:extLst>
                <a:ext uri="{FF2B5EF4-FFF2-40B4-BE49-F238E27FC236}">
                  <a16:creationId xmlns:a16="http://schemas.microsoft.com/office/drawing/2014/main" id="{E058665C-FFE5-7BAF-FC3D-28681AFB51B9}"/>
                </a:ext>
              </a:extLst>
            </p:cNvPr>
            <p:cNvSpPr/>
            <p:nvPr/>
          </p:nvSpPr>
          <p:spPr>
            <a:xfrm>
              <a:off x="5343507" y="3036051"/>
              <a:ext cx="46521" cy="10987"/>
            </a:xfrm>
            <a:custGeom>
              <a:avLst/>
              <a:gdLst/>
              <a:ahLst/>
              <a:cxnLst/>
              <a:rect l="l" t="t" r="r" b="b"/>
              <a:pathLst>
                <a:path w="1465" h="346" extrusionOk="0">
                  <a:moveTo>
                    <a:pt x="179" y="0"/>
                  </a:moveTo>
                  <a:cubicBezTo>
                    <a:pt x="95" y="0"/>
                    <a:pt x="0" y="72"/>
                    <a:pt x="0" y="179"/>
                  </a:cubicBezTo>
                  <a:cubicBezTo>
                    <a:pt x="0" y="274"/>
                    <a:pt x="83" y="346"/>
                    <a:pt x="179" y="346"/>
                  </a:cubicBezTo>
                  <a:lnTo>
                    <a:pt x="1286" y="346"/>
                  </a:lnTo>
                  <a:cubicBezTo>
                    <a:pt x="1369" y="346"/>
                    <a:pt x="1465" y="274"/>
                    <a:pt x="1465" y="179"/>
                  </a:cubicBezTo>
                  <a:cubicBezTo>
                    <a:pt x="1465" y="72"/>
                    <a:pt x="1381" y="0"/>
                    <a:pt x="12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298;p76">
              <a:extLst>
                <a:ext uri="{FF2B5EF4-FFF2-40B4-BE49-F238E27FC236}">
                  <a16:creationId xmlns:a16="http://schemas.microsoft.com/office/drawing/2014/main" id="{6CB2FAA0-9186-F16F-6152-697E1B23663A}"/>
                </a:ext>
              </a:extLst>
            </p:cNvPr>
            <p:cNvSpPr/>
            <p:nvPr/>
          </p:nvSpPr>
          <p:spPr>
            <a:xfrm>
              <a:off x="5424768" y="3036051"/>
              <a:ext cx="46553" cy="10987"/>
            </a:xfrm>
            <a:custGeom>
              <a:avLst/>
              <a:gdLst/>
              <a:ahLst/>
              <a:cxnLst/>
              <a:rect l="l" t="t" r="r" b="b"/>
              <a:pathLst>
                <a:path w="1466" h="346" extrusionOk="0">
                  <a:moveTo>
                    <a:pt x="180" y="0"/>
                  </a:moveTo>
                  <a:cubicBezTo>
                    <a:pt x="96" y="0"/>
                    <a:pt x="1" y="72"/>
                    <a:pt x="1" y="179"/>
                  </a:cubicBezTo>
                  <a:cubicBezTo>
                    <a:pt x="1" y="274"/>
                    <a:pt x="84" y="346"/>
                    <a:pt x="180" y="346"/>
                  </a:cubicBezTo>
                  <a:lnTo>
                    <a:pt x="1287" y="346"/>
                  </a:lnTo>
                  <a:cubicBezTo>
                    <a:pt x="1370" y="346"/>
                    <a:pt x="1465" y="274"/>
                    <a:pt x="1465" y="179"/>
                  </a:cubicBezTo>
                  <a:cubicBezTo>
                    <a:pt x="1465" y="72"/>
                    <a:pt x="1394" y="0"/>
                    <a:pt x="12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299;p76">
              <a:extLst>
                <a:ext uri="{FF2B5EF4-FFF2-40B4-BE49-F238E27FC236}">
                  <a16:creationId xmlns:a16="http://schemas.microsoft.com/office/drawing/2014/main" id="{8FC788F6-6726-E353-D57F-FD95437711B8}"/>
                </a:ext>
              </a:extLst>
            </p:cNvPr>
            <p:cNvSpPr/>
            <p:nvPr/>
          </p:nvSpPr>
          <p:spPr>
            <a:xfrm>
              <a:off x="5506823" y="3036051"/>
              <a:ext cx="46172" cy="10987"/>
            </a:xfrm>
            <a:custGeom>
              <a:avLst/>
              <a:gdLst/>
              <a:ahLst/>
              <a:cxnLst/>
              <a:rect l="l" t="t" r="r" b="b"/>
              <a:pathLst>
                <a:path w="1454" h="346" extrusionOk="0">
                  <a:moveTo>
                    <a:pt x="179" y="0"/>
                  </a:moveTo>
                  <a:cubicBezTo>
                    <a:pt x="84" y="0"/>
                    <a:pt x="1" y="72"/>
                    <a:pt x="1" y="179"/>
                  </a:cubicBezTo>
                  <a:cubicBezTo>
                    <a:pt x="1" y="274"/>
                    <a:pt x="72" y="346"/>
                    <a:pt x="179" y="346"/>
                  </a:cubicBezTo>
                  <a:lnTo>
                    <a:pt x="1275" y="346"/>
                  </a:lnTo>
                  <a:cubicBezTo>
                    <a:pt x="1370" y="346"/>
                    <a:pt x="1453" y="274"/>
                    <a:pt x="1453" y="179"/>
                  </a:cubicBezTo>
                  <a:cubicBezTo>
                    <a:pt x="1453" y="72"/>
                    <a:pt x="1370" y="0"/>
                    <a:pt x="12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300;p76">
              <a:extLst>
                <a:ext uri="{FF2B5EF4-FFF2-40B4-BE49-F238E27FC236}">
                  <a16:creationId xmlns:a16="http://schemas.microsoft.com/office/drawing/2014/main" id="{8C554AC5-EC83-064A-5CC3-C0B7101A4F4D}"/>
                </a:ext>
              </a:extLst>
            </p:cNvPr>
            <p:cNvSpPr/>
            <p:nvPr/>
          </p:nvSpPr>
          <p:spPr>
            <a:xfrm>
              <a:off x="5343126" y="2930752"/>
              <a:ext cx="46902" cy="33851"/>
            </a:xfrm>
            <a:custGeom>
              <a:avLst/>
              <a:gdLst/>
              <a:ahLst/>
              <a:cxnLst/>
              <a:rect l="l" t="t" r="r" b="b"/>
              <a:pathLst>
                <a:path w="1477" h="1066" extrusionOk="0">
                  <a:moveTo>
                    <a:pt x="1293" y="0"/>
                  </a:moveTo>
                  <a:cubicBezTo>
                    <a:pt x="1250" y="0"/>
                    <a:pt x="1209" y="18"/>
                    <a:pt x="1179" y="54"/>
                  </a:cubicBezTo>
                  <a:lnTo>
                    <a:pt x="572" y="661"/>
                  </a:lnTo>
                  <a:lnTo>
                    <a:pt x="322" y="411"/>
                  </a:lnTo>
                  <a:cubicBezTo>
                    <a:pt x="280" y="375"/>
                    <a:pt x="235" y="358"/>
                    <a:pt x="194" y="358"/>
                  </a:cubicBezTo>
                  <a:cubicBezTo>
                    <a:pt x="152" y="358"/>
                    <a:pt x="113" y="375"/>
                    <a:pt x="84" y="411"/>
                  </a:cubicBezTo>
                  <a:cubicBezTo>
                    <a:pt x="0" y="483"/>
                    <a:pt x="0" y="590"/>
                    <a:pt x="84" y="649"/>
                  </a:cubicBezTo>
                  <a:lnTo>
                    <a:pt x="453" y="1018"/>
                  </a:lnTo>
                  <a:cubicBezTo>
                    <a:pt x="476" y="1054"/>
                    <a:pt x="524" y="1066"/>
                    <a:pt x="572" y="1066"/>
                  </a:cubicBezTo>
                  <a:cubicBezTo>
                    <a:pt x="619" y="1066"/>
                    <a:pt x="655" y="1054"/>
                    <a:pt x="691" y="1018"/>
                  </a:cubicBezTo>
                  <a:lnTo>
                    <a:pt x="1417" y="292"/>
                  </a:lnTo>
                  <a:cubicBezTo>
                    <a:pt x="1477" y="233"/>
                    <a:pt x="1477" y="125"/>
                    <a:pt x="1417" y="54"/>
                  </a:cubicBezTo>
                  <a:cubicBezTo>
                    <a:pt x="1381" y="18"/>
                    <a:pt x="1337" y="0"/>
                    <a:pt x="12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301;p76">
              <a:extLst>
                <a:ext uri="{FF2B5EF4-FFF2-40B4-BE49-F238E27FC236}">
                  <a16:creationId xmlns:a16="http://schemas.microsoft.com/office/drawing/2014/main" id="{9C1DC6C6-9829-72D1-E81D-899F0E55D77B}"/>
                </a:ext>
              </a:extLst>
            </p:cNvPr>
            <p:cNvSpPr/>
            <p:nvPr/>
          </p:nvSpPr>
          <p:spPr>
            <a:xfrm>
              <a:off x="5506442" y="2930752"/>
              <a:ext cx="47283" cy="33851"/>
            </a:xfrm>
            <a:custGeom>
              <a:avLst/>
              <a:gdLst/>
              <a:ahLst/>
              <a:cxnLst/>
              <a:rect l="l" t="t" r="r" b="b"/>
              <a:pathLst>
                <a:path w="1489" h="1066" extrusionOk="0">
                  <a:moveTo>
                    <a:pt x="1282" y="0"/>
                  </a:moveTo>
                  <a:cubicBezTo>
                    <a:pt x="1239" y="0"/>
                    <a:pt x="1197" y="18"/>
                    <a:pt x="1167" y="54"/>
                  </a:cubicBezTo>
                  <a:lnTo>
                    <a:pt x="560" y="661"/>
                  </a:lnTo>
                  <a:lnTo>
                    <a:pt x="310" y="411"/>
                  </a:lnTo>
                  <a:cubicBezTo>
                    <a:pt x="275" y="375"/>
                    <a:pt x="230" y="358"/>
                    <a:pt x="187" y="358"/>
                  </a:cubicBezTo>
                  <a:cubicBezTo>
                    <a:pt x="144" y="358"/>
                    <a:pt x="102" y="375"/>
                    <a:pt x="72" y="411"/>
                  </a:cubicBezTo>
                  <a:cubicBezTo>
                    <a:pt x="1" y="483"/>
                    <a:pt x="1" y="590"/>
                    <a:pt x="72" y="649"/>
                  </a:cubicBezTo>
                  <a:lnTo>
                    <a:pt x="441" y="1018"/>
                  </a:lnTo>
                  <a:cubicBezTo>
                    <a:pt x="477" y="1054"/>
                    <a:pt x="513" y="1066"/>
                    <a:pt x="560" y="1066"/>
                  </a:cubicBezTo>
                  <a:cubicBezTo>
                    <a:pt x="608" y="1066"/>
                    <a:pt x="656" y="1054"/>
                    <a:pt x="679" y="1018"/>
                  </a:cubicBezTo>
                  <a:lnTo>
                    <a:pt x="1406" y="292"/>
                  </a:lnTo>
                  <a:cubicBezTo>
                    <a:pt x="1489" y="233"/>
                    <a:pt x="1489" y="125"/>
                    <a:pt x="1406" y="54"/>
                  </a:cubicBezTo>
                  <a:cubicBezTo>
                    <a:pt x="1370" y="18"/>
                    <a:pt x="1325" y="0"/>
                    <a:pt x="12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302;p76">
              <a:extLst>
                <a:ext uri="{FF2B5EF4-FFF2-40B4-BE49-F238E27FC236}">
                  <a16:creationId xmlns:a16="http://schemas.microsoft.com/office/drawing/2014/main" id="{C9175833-A592-805D-F7D1-DBAFFDFAD692}"/>
                </a:ext>
              </a:extLst>
            </p:cNvPr>
            <p:cNvSpPr/>
            <p:nvPr/>
          </p:nvSpPr>
          <p:spPr>
            <a:xfrm>
              <a:off x="5424419" y="2977336"/>
              <a:ext cx="47283" cy="34168"/>
            </a:xfrm>
            <a:custGeom>
              <a:avLst/>
              <a:gdLst/>
              <a:ahLst/>
              <a:cxnLst/>
              <a:rect l="l" t="t" r="r" b="b"/>
              <a:pathLst>
                <a:path w="1489" h="1076" extrusionOk="0">
                  <a:moveTo>
                    <a:pt x="1293" y="1"/>
                  </a:moveTo>
                  <a:cubicBezTo>
                    <a:pt x="1250" y="1"/>
                    <a:pt x="1208" y="22"/>
                    <a:pt x="1179" y="63"/>
                  </a:cubicBezTo>
                  <a:lnTo>
                    <a:pt x="572" y="671"/>
                  </a:lnTo>
                  <a:lnTo>
                    <a:pt x="321" y="421"/>
                  </a:lnTo>
                  <a:cubicBezTo>
                    <a:pt x="280" y="379"/>
                    <a:pt x="235" y="358"/>
                    <a:pt x="193" y="358"/>
                  </a:cubicBezTo>
                  <a:cubicBezTo>
                    <a:pt x="152" y="358"/>
                    <a:pt x="113" y="379"/>
                    <a:pt x="83" y="421"/>
                  </a:cubicBezTo>
                  <a:cubicBezTo>
                    <a:pt x="0" y="492"/>
                    <a:pt x="0" y="599"/>
                    <a:pt x="83" y="659"/>
                  </a:cubicBezTo>
                  <a:lnTo>
                    <a:pt x="452" y="1028"/>
                  </a:lnTo>
                  <a:cubicBezTo>
                    <a:pt x="476" y="1052"/>
                    <a:pt x="524" y="1075"/>
                    <a:pt x="572" y="1075"/>
                  </a:cubicBezTo>
                  <a:cubicBezTo>
                    <a:pt x="619" y="1075"/>
                    <a:pt x="655" y="1052"/>
                    <a:pt x="691" y="1028"/>
                  </a:cubicBezTo>
                  <a:lnTo>
                    <a:pt x="1417" y="301"/>
                  </a:lnTo>
                  <a:cubicBezTo>
                    <a:pt x="1488" y="242"/>
                    <a:pt x="1488" y="123"/>
                    <a:pt x="1417" y="63"/>
                  </a:cubicBezTo>
                  <a:cubicBezTo>
                    <a:pt x="1381" y="22"/>
                    <a:pt x="1336" y="1"/>
                    <a:pt x="12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303;p76">
              <a:extLst>
                <a:ext uri="{FF2B5EF4-FFF2-40B4-BE49-F238E27FC236}">
                  <a16:creationId xmlns:a16="http://schemas.microsoft.com/office/drawing/2014/main" id="{20AE7DD8-598D-0281-6E34-AC56F858804D}"/>
                </a:ext>
              </a:extLst>
            </p:cNvPr>
            <p:cNvSpPr/>
            <p:nvPr/>
          </p:nvSpPr>
          <p:spPr>
            <a:xfrm>
              <a:off x="5261453" y="3024143"/>
              <a:ext cx="47283" cy="33851"/>
            </a:xfrm>
            <a:custGeom>
              <a:avLst/>
              <a:gdLst/>
              <a:ahLst/>
              <a:cxnLst/>
              <a:rect l="l" t="t" r="r" b="b"/>
              <a:pathLst>
                <a:path w="1489" h="1066" extrusionOk="0">
                  <a:moveTo>
                    <a:pt x="1289" y="0"/>
                  </a:moveTo>
                  <a:cubicBezTo>
                    <a:pt x="1248" y="0"/>
                    <a:pt x="1209" y="18"/>
                    <a:pt x="1179" y="54"/>
                  </a:cubicBezTo>
                  <a:lnTo>
                    <a:pt x="572" y="673"/>
                  </a:lnTo>
                  <a:lnTo>
                    <a:pt x="310" y="411"/>
                  </a:lnTo>
                  <a:cubicBezTo>
                    <a:pt x="274" y="375"/>
                    <a:pt x="230" y="357"/>
                    <a:pt x="186" y="357"/>
                  </a:cubicBezTo>
                  <a:cubicBezTo>
                    <a:pt x="143" y="357"/>
                    <a:pt x="102" y="375"/>
                    <a:pt x="72" y="411"/>
                  </a:cubicBezTo>
                  <a:cubicBezTo>
                    <a:pt x="0" y="494"/>
                    <a:pt x="0" y="590"/>
                    <a:pt x="72" y="649"/>
                  </a:cubicBezTo>
                  <a:lnTo>
                    <a:pt x="453" y="1030"/>
                  </a:lnTo>
                  <a:cubicBezTo>
                    <a:pt x="477" y="1054"/>
                    <a:pt x="524" y="1066"/>
                    <a:pt x="572" y="1066"/>
                  </a:cubicBezTo>
                  <a:cubicBezTo>
                    <a:pt x="608" y="1066"/>
                    <a:pt x="655" y="1054"/>
                    <a:pt x="691" y="1030"/>
                  </a:cubicBezTo>
                  <a:lnTo>
                    <a:pt x="1417" y="292"/>
                  </a:lnTo>
                  <a:cubicBezTo>
                    <a:pt x="1489" y="220"/>
                    <a:pt x="1489" y="113"/>
                    <a:pt x="1417" y="54"/>
                  </a:cubicBezTo>
                  <a:cubicBezTo>
                    <a:pt x="1376" y="18"/>
                    <a:pt x="1331" y="0"/>
                    <a:pt x="12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304;p76">
              <a:extLst>
                <a:ext uri="{FF2B5EF4-FFF2-40B4-BE49-F238E27FC236}">
                  <a16:creationId xmlns:a16="http://schemas.microsoft.com/office/drawing/2014/main" id="{CBDEA04F-E2E1-9851-676C-831133E7DF19}"/>
                </a:ext>
              </a:extLst>
            </p:cNvPr>
            <p:cNvSpPr/>
            <p:nvPr/>
          </p:nvSpPr>
          <p:spPr>
            <a:xfrm>
              <a:off x="5424419" y="2884231"/>
              <a:ext cx="47283" cy="33883"/>
            </a:xfrm>
            <a:custGeom>
              <a:avLst/>
              <a:gdLst/>
              <a:ahLst/>
              <a:cxnLst/>
              <a:rect l="l" t="t" r="r" b="b"/>
              <a:pathLst>
                <a:path w="1489" h="1067" extrusionOk="0">
                  <a:moveTo>
                    <a:pt x="1293" y="1"/>
                  </a:moveTo>
                  <a:cubicBezTo>
                    <a:pt x="1250" y="1"/>
                    <a:pt x="1208" y="19"/>
                    <a:pt x="1179" y="54"/>
                  </a:cubicBezTo>
                  <a:lnTo>
                    <a:pt x="572" y="674"/>
                  </a:lnTo>
                  <a:lnTo>
                    <a:pt x="321" y="412"/>
                  </a:lnTo>
                  <a:cubicBezTo>
                    <a:pt x="280" y="376"/>
                    <a:pt x="235" y="358"/>
                    <a:pt x="193" y="358"/>
                  </a:cubicBezTo>
                  <a:cubicBezTo>
                    <a:pt x="152" y="358"/>
                    <a:pt x="113" y="376"/>
                    <a:pt x="83" y="412"/>
                  </a:cubicBezTo>
                  <a:cubicBezTo>
                    <a:pt x="0" y="495"/>
                    <a:pt x="0" y="590"/>
                    <a:pt x="83" y="650"/>
                  </a:cubicBezTo>
                  <a:lnTo>
                    <a:pt x="452" y="1031"/>
                  </a:lnTo>
                  <a:cubicBezTo>
                    <a:pt x="476" y="1055"/>
                    <a:pt x="524" y="1067"/>
                    <a:pt x="572" y="1067"/>
                  </a:cubicBezTo>
                  <a:cubicBezTo>
                    <a:pt x="619" y="1067"/>
                    <a:pt x="655" y="1055"/>
                    <a:pt x="691" y="1031"/>
                  </a:cubicBezTo>
                  <a:lnTo>
                    <a:pt x="1417" y="293"/>
                  </a:lnTo>
                  <a:cubicBezTo>
                    <a:pt x="1488" y="221"/>
                    <a:pt x="1488" y="114"/>
                    <a:pt x="1417" y="54"/>
                  </a:cubicBezTo>
                  <a:cubicBezTo>
                    <a:pt x="1381" y="19"/>
                    <a:pt x="1336" y="1"/>
                    <a:pt x="12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65143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dirty="0" err="1"/>
              <a:t>Komplexitätsanalyse</a:t>
            </a:r>
            <a:endParaRPr dirty="0"/>
          </a:p>
        </p:txBody>
      </p:sp>
      <p:pic>
        <p:nvPicPr>
          <p:cNvPr id="11" name="Picture 10" descr="A graph of different colored lines&#10;&#10;Description automatically generated">
            <a:extLst>
              <a:ext uri="{FF2B5EF4-FFF2-40B4-BE49-F238E27FC236}">
                <a16:creationId xmlns:a16="http://schemas.microsoft.com/office/drawing/2014/main" id="{A9C4FDF3-12AE-3AAA-42D8-5242EBEC1FA1}"/>
              </a:ext>
            </a:extLst>
          </p:cNvPr>
          <p:cNvPicPr>
            <a:picLocks noChangeAspect="1"/>
          </p:cNvPicPr>
          <p:nvPr/>
        </p:nvPicPr>
        <p:blipFill>
          <a:blip r:embed="rId3"/>
          <a:stretch>
            <a:fillRect/>
          </a:stretch>
        </p:blipFill>
        <p:spPr>
          <a:xfrm>
            <a:off x="0" y="877875"/>
            <a:ext cx="6759015" cy="4223047"/>
          </a:xfrm>
          <a:prstGeom prst="rect">
            <a:avLst/>
          </a:prstGeom>
        </p:spPr>
      </p:pic>
      <p:sp>
        <p:nvSpPr>
          <p:cNvPr id="12" name="Google Shape;1853;p45">
            <a:extLst>
              <a:ext uri="{FF2B5EF4-FFF2-40B4-BE49-F238E27FC236}">
                <a16:creationId xmlns:a16="http://schemas.microsoft.com/office/drawing/2014/main" id="{1D23174C-5FCF-B6E6-0814-B1AFDF1E3680}"/>
              </a:ext>
            </a:extLst>
          </p:cNvPr>
          <p:cNvSpPr txBox="1">
            <a:spLocks noGrp="1"/>
          </p:cNvSpPr>
          <p:nvPr>
            <p:ph type="title" idx="2"/>
          </p:nvPr>
        </p:nvSpPr>
        <p:spPr>
          <a:xfrm>
            <a:off x="6759015" y="2719548"/>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H" sz="4000" dirty="0"/>
              <a:t>O (n^3)</a:t>
            </a:r>
            <a:endParaRPr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CH" b="1" dirty="0">
                <a:solidFill>
                  <a:schemeClr val="lt2"/>
                </a:solidFill>
              </a:rPr>
              <a:t>Was </a:t>
            </a:r>
            <a:r>
              <a:rPr lang="en-CH" b="1" dirty="0" err="1">
                <a:solidFill>
                  <a:schemeClr val="lt2"/>
                </a:solidFill>
              </a:rPr>
              <a:t>ist</a:t>
            </a:r>
            <a:r>
              <a:rPr lang="en-CH" b="1" dirty="0">
                <a:solidFill>
                  <a:schemeClr val="lt2"/>
                </a:solidFill>
              </a:rPr>
              <a:t> RSA?</a:t>
            </a:r>
            <a:endParaRPr b="1" dirty="0">
              <a:solidFill>
                <a:schemeClr val="lt2"/>
              </a:solidFill>
            </a:endParaRPr>
          </a:p>
        </p:txBody>
      </p:sp>
      <p:sp>
        <p:nvSpPr>
          <p:cNvPr id="306" name="Google Shape;306;p31"/>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bg2"/>
                </a:solidFill>
              </a:rPr>
              <a:t>K</a:t>
            </a:r>
            <a:r>
              <a:rPr lang="en-CH" dirty="0" err="1">
                <a:solidFill>
                  <a:schemeClr val="bg2"/>
                </a:solidFill>
              </a:rPr>
              <a:t>urzer</a:t>
            </a:r>
            <a:r>
              <a:rPr lang="en-CH" dirty="0">
                <a:solidFill>
                  <a:schemeClr val="bg2"/>
                </a:solidFill>
              </a:rPr>
              <a:t> </a:t>
            </a:r>
            <a:r>
              <a:rPr lang="en-CH" dirty="0" err="1">
                <a:solidFill>
                  <a:schemeClr val="bg2"/>
                </a:solidFill>
              </a:rPr>
              <a:t>Überblick</a:t>
            </a:r>
            <a:r>
              <a:rPr lang="en-CH" dirty="0">
                <a:solidFill>
                  <a:schemeClr val="bg2"/>
                </a:solidFill>
              </a:rPr>
              <a:t> </a:t>
            </a:r>
            <a:r>
              <a:rPr lang="en-CH" dirty="0" err="1">
                <a:solidFill>
                  <a:schemeClr val="bg2"/>
                </a:solidFill>
              </a:rPr>
              <a:t>über</a:t>
            </a:r>
            <a:r>
              <a:rPr lang="en-CH" dirty="0">
                <a:solidFill>
                  <a:schemeClr val="bg2"/>
                </a:solidFill>
              </a:rPr>
              <a:t> den </a:t>
            </a:r>
            <a:r>
              <a:rPr lang="en-CH" dirty="0" err="1">
                <a:solidFill>
                  <a:schemeClr val="bg2"/>
                </a:solidFill>
              </a:rPr>
              <a:t>Algorithmus</a:t>
            </a:r>
            <a:endParaRPr dirty="0">
              <a:solidFill>
                <a:schemeClr val="bg2"/>
              </a:solidFill>
            </a:endParaRPr>
          </a:p>
        </p:txBody>
      </p:sp>
      <p:sp>
        <p:nvSpPr>
          <p:cNvPr id="307" name="Google Shape;307;p31"/>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CH" b="1" dirty="0">
                <a:solidFill>
                  <a:schemeClr val="lt2"/>
                </a:solidFill>
              </a:rPr>
              <a:t>Blick </a:t>
            </a:r>
            <a:r>
              <a:rPr lang="en-CH" b="1" dirty="0" err="1">
                <a:solidFill>
                  <a:schemeClr val="lt2"/>
                </a:solidFill>
              </a:rPr>
              <a:t>zurück</a:t>
            </a:r>
            <a:endParaRPr b="1" dirty="0">
              <a:solidFill>
                <a:schemeClr val="lt2"/>
              </a:solidFill>
            </a:endParaRPr>
          </a:p>
        </p:txBody>
      </p:sp>
      <p:sp>
        <p:nvSpPr>
          <p:cNvPr id="308" name="Google Shape;308;p31"/>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solidFill>
                  <a:schemeClr val="bg2"/>
                </a:solidFill>
              </a:rPr>
              <a:t>V</a:t>
            </a:r>
            <a:r>
              <a:rPr lang="en-CH" dirty="0" err="1">
                <a:solidFill>
                  <a:schemeClr val="bg2"/>
                </a:solidFill>
              </a:rPr>
              <a:t>erschlüsselung</a:t>
            </a:r>
            <a:r>
              <a:rPr lang="en-CH" dirty="0">
                <a:solidFill>
                  <a:schemeClr val="bg2"/>
                </a:solidFill>
              </a:rPr>
              <a:t> </a:t>
            </a:r>
            <a:r>
              <a:rPr lang="en-CH" dirty="0" err="1">
                <a:solidFill>
                  <a:schemeClr val="bg2"/>
                </a:solidFill>
              </a:rPr>
              <a:t>damals</a:t>
            </a:r>
            <a:r>
              <a:rPr lang="en-CH" dirty="0">
                <a:solidFill>
                  <a:schemeClr val="bg2"/>
                </a:solidFill>
              </a:rPr>
              <a:t> und </a:t>
            </a:r>
            <a:r>
              <a:rPr lang="en-CH" dirty="0" err="1">
                <a:solidFill>
                  <a:schemeClr val="bg2"/>
                </a:solidFill>
              </a:rPr>
              <a:t>neue</a:t>
            </a:r>
            <a:r>
              <a:rPr lang="en-CH" dirty="0">
                <a:solidFill>
                  <a:schemeClr val="bg2"/>
                </a:solidFill>
              </a:rPr>
              <a:t> </a:t>
            </a:r>
            <a:r>
              <a:rPr lang="en-CH" dirty="0" err="1">
                <a:solidFill>
                  <a:schemeClr val="bg2"/>
                </a:solidFill>
              </a:rPr>
              <a:t>Herausforderungen</a:t>
            </a:r>
            <a:endParaRPr dirty="0">
              <a:solidFill>
                <a:schemeClr val="bg2"/>
              </a:solidFill>
            </a:endParaRPr>
          </a:p>
        </p:txBody>
      </p:sp>
      <p:sp>
        <p:nvSpPr>
          <p:cNvPr id="309" name="Google Shape;309;p31"/>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CH" b="1" dirty="0">
                <a:solidFill>
                  <a:schemeClr val="lt2"/>
                </a:solidFill>
              </a:rPr>
              <a:t>RSA </a:t>
            </a:r>
            <a:r>
              <a:rPr lang="en-CH" b="1" dirty="0" err="1">
                <a:solidFill>
                  <a:schemeClr val="lt2"/>
                </a:solidFill>
              </a:rPr>
              <a:t>unter</a:t>
            </a:r>
            <a:r>
              <a:rPr lang="en-CH" b="1" dirty="0">
                <a:solidFill>
                  <a:schemeClr val="lt2"/>
                </a:solidFill>
              </a:rPr>
              <a:t> der </a:t>
            </a:r>
            <a:r>
              <a:rPr lang="en-CH" b="1" dirty="0" err="1">
                <a:solidFill>
                  <a:schemeClr val="lt2"/>
                </a:solidFill>
              </a:rPr>
              <a:t>Haube</a:t>
            </a:r>
            <a:endParaRPr b="1" dirty="0">
              <a:solidFill>
                <a:schemeClr val="lt2"/>
              </a:solidFill>
            </a:endParaRPr>
          </a:p>
        </p:txBody>
      </p:sp>
      <p:sp>
        <p:nvSpPr>
          <p:cNvPr id="310" name="Google Shape;310;p31"/>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de-CH" dirty="0">
                <a:solidFill>
                  <a:schemeClr val="bg2"/>
                </a:solidFill>
              </a:rPr>
              <a:t>Die </a:t>
            </a:r>
            <a:r>
              <a:rPr lang="en-CH" dirty="0" err="1">
                <a:solidFill>
                  <a:schemeClr val="bg2"/>
                </a:solidFill>
              </a:rPr>
              <a:t>clevere</a:t>
            </a:r>
            <a:r>
              <a:rPr lang="de-CH" dirty="0">
                <a:solidFill>
                  <a:schemeClr val="bg2"/>
                </a:solidFill>
              </a:rPr>
              <a:t> Implementierung des </a:t>
            </a:r>
            <a:r>
              <a:rPr lang="en-CH" dirty="0" err="1">
                <a:solidFill>
                  <a:schemeClr val="bg2"/>
                </a:solidFill>
              </a:rPr>
              <a:t>Protokolls</a:t>
            </a:r>
            <a:endParaRPr dirty="0">
              <a:solidFill>
                <a:schemeClr val="bg2"/>
              </a:solidFill>
            </a:endParaRP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316" name="Google Shape;316;p31"/>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CH" b="1" dirty="0">
                <a:solidFill>
                  <a:schemeClr val="lt2"/>
                </a:solidFill>
              </a:rPr>
              <a:t>Unsere Implementierung</a:t>
            </a:r>
          </a:p>
        </p:txBody>
      </p:sp>
      <p:sp>
        <p:nvSpPr>
          <p:cNvPr id="317" name="Google Shape;317;p31"/>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CH" dirty="0">
                <a:solidFill>
                  <a:schemeClr val="bg2"/>
                </a:solidFill>
              </a:rPr>
              <a:t>Komplexitätsanalyse und Einsichten</a:t>
            </a:r>
          </a:p>
        </p:txBody>
      </p:sp>
      <p:sp>
        <p:nvSpPr>
          <p:cNvPr id="318" name="Google Shape;318;p31"/>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CH" b="1" dirty="0">
                <a:solidFill>
                  <a:schemeClr val="lt2"/>
                </a:solidFill>
              </a:rPr>
              <a:t>Q&amp;A</a:t>
            </a:r>
          </a:p>
        </p:txBody>
      </p:sp>
      <p:sp>
        <p:nvSpPr>
          <p:cNvPr id="319" name="Google Shape;319;p31"/>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CH" dirty="0">
                <a:solidFill>
                  <a:schemeClr val="bg2"/>
                </a:solidFill>
              </a:rPr>
              <a:t>Ask away</a:t>
            </a: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851" name="Google Shape;1851;p45"/>
          <p:cNvSpPr txBox="1">
            <a:spLocks noGrp="1"/>
          </p:cNvSpPr>
          <p:nvPr>
            <p:ph type="title"/>
          </p:nvPr>
        </p:nvSpPr>
        <p:spPr>
          <a:xfrm>
            <a:off x="620874" y="247698"/>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Reflexion</a:t>
            </a:r>
            <a:endParaRPr sz="3200" b="1" dirty="0"/>
          </a:p>
        </p:txBody>
      </p:sp>
      <p:sp>
        <p:nvSpPr>
          <p:cNvPr id="1852" name="Google Shape;1852;p45"/>
          <p:cNvSpPr txBox="1">
            <a:spLocks noGrp="1"/>
          </p:cNvSpPr>
          <p:nvPr>
            <p:ph type="body" idx="1"/>
          </p:nvPr>
        </p:nvSpPr>
        <p:spPr>
          <a:xfrm>
            <a:off x="3465005" y="2655572"/>
            <a:ext cx="2214000"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CH" dirty="0">
                <a:solidFill>
                  <a:schemeClr val="bg2"/>
                </a:solidFill>
              </a:rPr>
              <a:t>Sehr </a:t>
            </a:r>
            <a:r>
              <a:rPr lang="en-CH" dirty="0" err="1">
                <a:solidFill>
                  <a:schemeClr val="bg2"/>
                </a:solidFill>
              </a:rPr>
              <a:t>umständlich</a:t>
            </a:r>
            <a:r>
              <a:rPr lang="en-CH" dirty="0">
                <a:solidFill>
                  <a:schemeClr val="bg2"/>
                </a:solidFill>
              </a:rPr>
              <a:t>, externe libraries in C++ </a:t>
            </a:r>
            <a:r>
              <a:rPr lang="en-CH" dirty="0" err="1">
                <a:solidFill>
                  <a:schemeClr val="bg2"/>
                </a:solidFill>
              </a:rPr>
              <a:t>einzubinden</a:t>
            </a:r>
            <a:endParaRPr dirty="0">
              <a:solidFill>
                <a:schemeClr val="bg2"/>
              </a:solidFill>
            </a:endParaRPr>
          </a:p>
        </p:txBody>
      </p:sp>
      <p:sp>
        <p:nvSpPr>
          <p:cNvPr id="1853" name="Google Shape;1853;p45"/>
          <p:cNvSpPr txBox="1">
            <a:spLocks noGrp="1"/>
          </p:cNvSpPr>
          <p:nvPr>
            <p:ph type="title" idx="2"/>
          </p:nvPr>
        </p:nvSpPr>
        <p:spPr>
          <a:xfrm>
            <a:off x="3464998" y="2157729"/>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H" b="1" dirty="0"/>
              <a:t>C++ Dependency Hell</a:t>
            </a:r>
            <a:endParaRPr b="1" dirty="0"/>
          </a:p>
        </p:txBody>
      </p:sp>
      <p:sp>
        <p:nvSpPr>
          <p:cNvPr id="1854" name="Google Shape;1854;p45"/>
          <p:cNvSpPr txBox="1">
            <a:spLocks noGrp="1"/>
          </p:cNvSpPr>
          <p:nvPr>
            <p:ph type="body" idx="3"/>
          </p:nvPr>
        </p:nvSpPr>
        <p:spPr>
          <a:xfrm>
            <a:off x="835225" y="2655572"/>
            <a:ext cx="2214000"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CH" dirty="0">
                <a:solidFill>
                  <a:schemeClr val="bg2"/>
                </a:solidFill>
              </a:rPr>
              <a:t>Sehr </a:t>
            </a:r>
            <a:r>
              <a:rPr lang="en-CH" dirty="0" err="1">
                <a:solidFill>
                  <a:schemeClr val="bg2"/>
                </a:solidFill>
              </a:rPr>
              <a:t>Komplex</a:t>
            </a:r>
            <a:r>
              <a:rPr lang="en-CH" dirty="0">
                <a:solidFill>
                  <a:schemeClr val="bg2"/>
                </a:solidFill>
              </a:rPr>
              <a:t> und hat </a:t>
            </a:r>
            <a:r>
              <a:rPr lang="en-CH" dirty="0" err="1">
                <a:solidFill>
                  <a:schemeClr val="bg2"/>
                </a:solidFill>
              </a:rPr>
              <a:t>viel</a:t>
            </a:r>
            <a:r>
              <a:rPr lang="en-CH" dirty="0">
                <a:solidFill>
                  <a:schemeClr val="bg2"/>
                </a:solidFill>
              </a:rPr>
              <a:t> </a:t>
            </a:r>
            <a:r>
              <a:rPr lang="en-CH" dirty="0" err="1">
                <a:solidFill>
                  <a:schemeClr val="bg2"/>
                </a:solidFill>
              </a:rPr>
              <a:t>unnötige</a:t>
            </a:r>
            <a:r>
              <a:rPr lang="en-CH" dirty="0">
                <a:solidFill>
                  <a:schemeClr val="bg2"/>
                </a:solidFill>
              </a:rPr>
              <a:t> Zeit </a:t>
            </a:r>
            <a:r>
              <a:rPr lang="en-CH" dirty="0" err="1">
                <a:solidFill>
                  <a:schemeClr val="bg2"/>
                </a:solidFill>
              </a:rPr>
              <a:t>gefressen</a:t>
            </a:r>
            <a:endParaRPr dirty="0">
              <a:solidFill>
                <a:schemeClr val="bg2"/>
              </a:solidFill>
            </a:endParaRPr>
          </a:p>
        </p:txBody>
      </p:sp>
      <p:sp>
        <p:nvSpPr>
          <p:cNvPr id="1855" name="Google Shape;1855;p45"/>
          <p:cNvSpPr txBox="1">
            <a:spLocks noGrp="1"/>
          </p:cNvSpPr>
          <p:nvPr>
            <p:ph type="title" idx="4"/>
          </p:nvPr>
        </p:nvSpPr>
        <p:spPr>
          <a:xfrm>
            <a:off x="835213" y="2157729"/>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H" b="1" dirty="0"/>
              <a:t>Big Number</a:t>
            </a:r>
            <a:endParaRPr b="1" dirty="0"/>
          </a:p>
        </p:txBody>
      </p:sp>
      <p:sp>
        <p:nvSpPr>
          <p:cNvPr id="1856" name="Google Shape;1856;p45"/>
          <p:cNvSpPr txBox="1">
            <a:spLocks noGrp="1"/>
          </p:cNvSpPr>
          <p:nvPr>
            <p:ph type="body" idx="5"/>
          </p:nvPr>
        </p:nvSpPr>
        <p:spPr>
          <a:xfrm>
            <a:off x="6094780" y="2655572"/>
            <a:ext cx="2214000"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CH" dirty="0">
                <a:solidFill>
                  <a:schemeClr val="bg2"/>
                </a:solidFill>
              </a:rPr>
              <a:t>Wie Menschen so </a:t>
            </a:r>
            <a:r>
              <a:rPr lang="en-CH" dirty="0" err="1">
                <a:solidFill>
                  <a:schemeClr val="bg2"/>
                </a:solidFill>
              </a:rPr>
              <a:t>etwas</a:t>
            </a:r>
            <a:r>
              <a:rPr lang="en-CH" dirty="0">
                <a:solidFill>
                  <a:schemeClr val="bg2"/>
                </a:solidFill>
              </a:rPr>
              <a:t> </a:t>
            </a:r>
            <a:r>
              <a:rPr lang="en-CH" dirty="0" err="1">
                <a:solidFill>
                  <a:schemeClr val="bg2"/>
                </a:solidFill>
              </a:rPr>
              <a:t>erfinden</a:t>
            </a:r>
            <a:r>
              <a:rPr lang="en-CH" dirty="0">
                <a:solidFill>
                  <a:schemeClr val="bg2"/>
                </a:solidFill>
              </a:rPr>
              <a:t> </a:t>
            </a:r>
            <a:r>
              <a:rPr lang="en-CH" dirty="0" err="1">
                <a:solidFill>
                  <a:schemeClr val="bg2"/>
                </a:solidFill>
              </a:rPr>
              <a:t>können</a:t>
            </a:r>
            <a:r>
              <a:rPr lang="en-CH" dirty="0">
                <a:solidFill>
                  <a:schemeClr val="bg2"/>
                </a:solidFill>
              </a:rPr>
              <a:t> </a:t>
            </a:r>
            <a:r>
              <a:rPr lang="en-CH" dirty="0" err="1">
                <a:solidFill>
                  <a:schemeClr val="bg2"/>
                </a:solidFill>
              </a:rPr>
              <a:t>ist</a:t>
            </a:r>
            <a:r>
              <a:rPr lang="en-CH" dirty="0">
                <a:solidFill>
                  <a:schemeClr val="bg2"/>
                </a:solidFill>
              </a:rPr>
              <a:t> </a:t>
            </a:r>
            <a:r>
              <a:rPr lang="en-CH" dirty="0" err="1">
                <a:solidFill>
                  <a:schemeClr val="bg2"/>
                </a:solidFill>
              </a:rPr>
              <a:t>nicht</a:t>
            </a:r>
            <a:r>
              <a:rPr lang="en-CH" dirty="0">
                <a:solidFill>
                  <a:schemeClr val="bg2"/>
                </a:solidFill>
              </a:rPr>
              <a:t> </a:t>
            </a:r>
            <a:r>
              <a:rPr lang="en-CH" dirty="0" err="1">
                <a:solidFill>
                  <a:schemeClr val="bg2"/>
                </a:solidFill>
              </a:rPr>
              <a:t>nachvollziehbar</a:t>
            </a:r>
            <a:endParaRPr dirty="0">
              <a:solidFill>
                <a:schemeClr val="bg2"/>
              </a:solidFill>
            </a:endParaRPr>
          </a:p>
        </p:txBody>
      </p:sp>
      <p:sp>
        <p:nvSpPr>
          <p:cNvPr id="1857" name="Google Shape;1857;p45"/>
          <p:cNvSpPr txBox="1">
            <a:spLocks noGrp="1"/>
          </p:cNvSpPr>
          <p:nvPr>
            <p:ph type="title" idx="6"/>
          </p:nvPr>
        </p:nvSpPr>
        <p:spPr>
          <a:xfrm>
            <a:off x="6094778" y="2157729"/>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H" b="1" dirty="0" err="1"/>
              <a:t>Mathe</a:t>
            </a:r>
            <a:r>
              <a:rPr lang="en-CH" b="1" dirty="0"/>
              <a:t> </a:t>
            </a:r>
            <a:r>
              <a:rPr lang="en-CH" b="1" dirty="0" err="1"/>
              <a:t>ist</a:t>
            </a:r>
            <a:r>
              <a:rPr lang="en-CH" b="1" dirty="0"/>
              <a:t> Magie</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11">
          <a:extLst>
            <a:ext uri="{FF2B5EF4-FFF2-40B4-BE49-F238E27FC236}">
              <a16:creationId xmlns:a16="http://schemas.microsoft.com/office/drawing/2014/main" id="{493ED25E-9775-E2F0-4830-A43A6A52BA1F}"/>
            </a:ext>
          </a:extLst>
        </p:cNvPr>
        <p:cNvGrpSpPr/>
        <p:nvPr/>
      </p:nvGrpSpPr>
      <p:grpSpPr>
        <a:xfrm>
          <a:off x="0" y="0"/>
          <a:ext cx="0" cy="0"/>
          <a:chOff x="0" y="0"/>
          <a:chExt cx="0" cy="0"/>
        </a:xfrm>
      </p:grpSpPr>
      <p:sp>
        <p:nvSpPr>
          <p:cNvPr id="3012" name="Google Shape;3012;p63">
            <a:extLst>
              <a:ext uri="{FF2B5EF4-FFF2-40B4-BE49-F238E27FC236}">
                <a16:creationId xmlns:a16="http://schemas.microsoft.com/office/drawing/2014/main" id="{FF842115-B958-B154-86AF-14B7952FE55C}"/>
              </a:ext>
            </a:extLst>
          </p:cNvPr>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H" dirty="0" err="1"/>
              <a:t>Dankeschön</a:t>
            </a:r>
            <a:r>
              <a:rPr lang="en" dirty="0"/>
              <a:t>!</a:t>
            </a:r>
            <a:endParaRPr dirty="0"/>
          </a:p>
        </p:txBody>
      </p:sp>
      <p:sp>
        <p:nvSpPr>
          <p:cNvPr id="3013" name="Google Shape;3013;p63">
            <a:extLst>
              <a:ext uri="{FF2B5EF4-FFF2-40B4-BE49-F238E27FC236}">
                <a16:creationId xmlns:a16="http://schemas.microsoft.com/office/drawing/2014/main" id="{055C12AF-718C-05FD-5B4E-D151C7BF61E6}"/>
              </a:ext>
            </a:extLst>
          </p:cNvPr>
          <p:cNvSpPr txBox="1">
            <a:spLocks noGrp="1"/>
          </p:cNvSpPr>
          <p:nvPr>
            <p:ph type="subTitle" idx="1"/>
          </p:nvPr>
        </p:nvSpPr>
        <p:spPr>
          <a:xfrm>
            <a:off x="692663" y="2534750"/>
            <a:ext cx="3742800" cy="15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t>H</a:t>
            </a:r>
            <a:r>
              <a:rPr lang="en-CH" sz="2400" dirty="0" err="1"/>
              <a:t>abt</a:t>
            </a:r>
            <a:r>
              <a:rPr lang="en-CH" sz="2400" dirty="0"/>
              <a:t> </a:t>
            </a:r>
            <a:r>
              <a:rPr lang="en-CH" sz="2400" dirty="0" err="1"/>
              <a:t>ihr</a:t>
            </a:r>
            <a:r>
              <a:rPr lang="en-CH" sz="2400" dirty="0"/>
              <a:t> </a:t>
            </a:r>
            <a:r>
              <a:rPr lang="en-CH" sz="2400" dirty="0" err="1"/>
              <a:t>noch</a:t>
            </a:r>
            <a:r>
              <a:rPr lang="en-CH" sz="2400" dirty="0"/>
              <a:t> </a:t>
            </a:r>
            <a:r>
              <a:rPr lang="en-CH" sz="2400" dirty="0" err="1"/>
              <a:t>fragen</a:t>
            </a:r>
            <a:r>
              <a:rPr lang="en-CH" sz="2400" dirty="0"/>
              <a:t>?</a:t>
            </a:r>
            <a:endParaRPr sz="2400" dirty="0"/>
          </a:p>
          <a:p>
            <a:pPr marL="0" lvl="0" indent="0" algn="l" rtl="0">
              <a:spcBef>
                <a:spcPts val="0"/>
              </a:spcBef>
              <a:spcAft>
                <a:spcPts val="0"/>
              </a:spcAft>
              <a:buNone/>
            </a:pPr>
            <a:endParaRPr sz="2400" dirty="0"/>
          </a:p>
        </p:txBody>
      </p:sp>
      <p:grpSp>
        <p:nvGrpSpPr>
          <p:cNvPr id="3014" name="Google Shape;3014;p63">
            <a:extLst>
              <a:ext uri="{FF2B5EF4-FFF2-40B4-BE49-F238E27FC236}">
                <a16:creationId xmlns:a16="http://schemas.microsoft.com/office/drawing/2014/main" id="{DD0991A1-04C8-53F0-6A99-05F01F3A6142}"/>
              </a:ext>
            </a:extLst>
          </p:cNvPr>
          <p:cNvGrpSpPr/>
          <p:nvPr/>
        </p:nvGrpSpPr>
        <p:grpSpPr>
          <a:xfrm>
            <a:off x="4145472" y="469010"/>
            <a:ext cx="4817241" cy="4537480"/>
            <a:chOff x="1029100" y="238125"/>
            <a:chExt cx="5561350" cy="5238375"/>
          </a:xfrm>
        </p:grpSpPr>
        <p:sp>
          <p:nvSpPr>
            <p:cNvPr id="3015" name="Google Shape;3015;p63">
              <a:extLst>
                <a:ext uri="{FF2B5EF4-FFF2-40B4-BE49-F238E27FC236}">
                  <a16:creationId xmlns:a16="http://schemas.microsoft.com/office/drawing/2014/main" id="{850DED29-9B73-0755-DAFD-C937082CE742}"/>
                </a:ext>
              </a:extLst>
            </p:cNvPr>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3">
              <a:extLst>
                <a:ext uri="{FF2B5EF4-FFF2-40B4-BE49-F238E27FC236}">
                  <a16:creationId xmlns:a16="http://schemas.microsoft.com/office/drawing/2014/main" id="{465B18E5-6486-AF68-240F-F9E5C7008B94}"/>
                </a:ext>
              </a:extLst>
            </p:cNvPr>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3">
              <a:extLst>
                <a:ext uri="{FF2B5EF4-FFF2-40B4-BE49-F238E27FC236}">
                  <a16:creationId xmlns:a16="http://schemas.microsoft.com/office/drawing/2014/main" id="{94DD5F6F-82EB-E940-2D07-0606B36DE2EB}"/>
                </a:ext>
              </a:extLst>
            </p:cNvPr>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3">
              <a:extLst>
                <a:ext uri="{FF2B5EF4-FFF2-40B4-BE49-F238E27FC236}">
                  <a16:creationId xmlns:a16="http://schemas.microsoft.com/office/drawing/2014/main" id="{88120AC7-7454-F06E-B4F0-40DFA91D5913}"/>
                </a:ext>
              </a:extLst>
            </p:cNvPr>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3">
              <a:extLst>
                <a:ext uri="{FF2B5EF4-FFF2-40B4-BE49-F238E27FC236}">
                  <a16:creationId xmlns:a16="http://schemas.microsoft.com/office/drawing/2014/main" id="{25B33CCA-305C-FD5D-8FF3-7E8A1AC21601}"/>
                </a:ext>
              </a:extLst>
            </p:cNvPr>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3">
              <a:extLst>
                <a:ext uri="{FF2B5EF4-FFF2-40B4-BE49-F238E27FC236}">
                  <a16:creationId xmlns:a16="http://schemas.microsoft.com/office/drawing/2014/main" id="{44FE5857-412C-A095-459A-C4A7B8B3D166}"/>
                </a:ext>
              </a:extLst>
            </p:cNvPr>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3">
              <a:extLst>
                <a:ext uri="{FF2B5EF4-FFF2-40B4-BE49-F238E27FC236}">
                  <a16:creationId xmlns:a16="http://schemas.microsoft.com/office/drawing/2014/main" id="{7CAE4FD1-2F4C-891A-0102-EB349DE1CF6D}"/>
                </a:ext>
              </a:extLst>
            </p:cNvPr>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3">
              <a:extLst>
                <a:ext uri="{FF2B5EF4-FFF2-40B4-BE49-F238E27FC236}">
                  <a16:creationId xmlns:a16="http://schemas.microsoft.com/office/drawing/2014/main" id="{09C6DAFE-1372-5D47-71F4-DF018C3402AE}"/>
                </a:ext>
              </a:extLst>
            </p:cNvPr>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3">
              <a:extLst>
                <a:ext uri="{FF2B5EF4-FFF2-40B4-BE49-F238E27FC236}">
                  <a16:creationId xmlns:a16="http://schemas.microsoft.com/office/drawing/2014/main" id="{E3BB3D62-8E2E-5A17-1A4B-DDDCF1F65777}"/>
                </a:ext>
              </a:extLst>
            </p:cNvPr>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3">
              <a:extLst>
                <a:ext uri="{FF2B5EF4-FFF2-40B4-BE49-F238E27FC236}">
                  <a16:creationId xmlns:a16="http://schemas.microsoft.com/office/drawing/2014/main" id="{8FD76FD7-C576-CF94-E897-75AD56D32EE8}"/>
                </a:ext>
              </a:extLst>
            </p:cNvPr>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3">
              <a:extLst>
                <a:ext uri="{FF2B5EF4-FFF2-40B4-BE49-F238E27FC236}">
                  <a16:creationId xmlns:a16="http://schemas.microsoft.com/office/drawing/2014/main" id="{EDA276E9-5565-584F-9173-B2B28CBEB529}"/>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3">
              <a:extLst>
                <a:ext uri="{FF2B5EF4-FFF2-40B4-BE49-F238E27FC236}">
                  <a16:creationId xmlns:a16="http://schemas.microsoft.com/office/drawing/2014/main" id="{FF3A9096-61B1-B845-6845-83D4C94FDD4A}"/>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3">
              <a:extLst>
                <a:ext uri="{FF2B5EF4-FFF2-40B4-BE49-F238E27FC236}">
                  <a16:creationId xmlns:a16="http://schemas.microsoft.com/office/drawing/2014/main" id="{18803FC5-76F2-D87F-06E7-4C5CFFBDC0FA}"/>
                </a:ext>
              </a:extLst>
            </p:cNvPr>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3">
              <a:extLst>
                <a:ext uri="{FF2B5EF4-FFF2-40B4-BE49-F238E27FC236}">
                  <a16:creationId xmlns:a16="http://schemas.microsoft.com/office/drawing/2014/main" id="{EDED103B-0388-1445-CE1D-9405D918261E}"/>
                </a:ext>
              </a:extLst>
            </p:cNvPr>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3">
              <a:extLst>
                <a:ext uri="{FF2B5EF4-FFF2-40B4-BE49-F238E27FC236}">
                  <a16:creationId xmlns:a16="http://schemas.microsoft.com/office/drawing/2014/main" id="{69107CC8-544B-F7C3-59CB-E0106304E586}"/>
                </a:ext>
              </a:extLst>
            </p:cNvPr>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3">
              <a:extLst>
                <a:ext uri="{FF2B5EF4-FFF2-40B4-BE49-F238E27FC236}">
                  <a16:creationId xmlns:a16="http://schemas.microsoft.com/office/drawing/2014/main" id="{D39EF5F4-670A-405E-D37A-BCB2E386D574}"/>
                </a:ext>
              </a:extLst>
            </p:cNvPr>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3">
              <a:extLst>
                <a:ext uri="{FF2B5EF4-FFF2-40B4-BE49-F238E27FC236}">
                  <a16:creationId xmlns:a16="http://schemas.microsoft.com/office/drawing/2014/main" id="{06BB1F11-BAC4-105E-F0CD-0D12CEA15667}"/>
                </a:ext>
              </a:extLst>
            </p:cNvPr>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3">
              <a:extLst>
                <a:ext uri="{FF2B5EF4-FFF2-40B4-BE49-F238E27FC236}">
                  <a16:creationId xmlns:a16="http://schemas.microsoft.com/office/drawing/2014/main" id="{D3528C2D-7DAB-EF5F-6E5D-B9D9E368BF64}"/>
                </a:ext>
              </a:extLst>
            </p:cNvPr>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3">
              <a:extLst>
                <a:ext uri="{FF2B5EF4-FFF2-40B4-BE49-F238E27FC236}">
                  <a16:creationId xmlns:a16="http://schemas.microsoft.com/office/drawing/2014/main" id="{A410E847-CDCE-18F5-8F65-205AF0691291}"/>
                </a:ext>
              </a:extLst>
            </p:cNvPr>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3">
              <a:extLst>
                <a:ext uri="{FF2B5EF4-FFF2-40B4-BE49-F238E27FC236}">
                  <a16:creationId xmlns:a16="http://schemas.microsoft.com/office/drawing/2014/main" id="{7DEBBE97-AD84-C3DC-873C-9AAB73AD6469}"/>
                </a:ext>
              </a:extLst>
            </p:cNvPr>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3">
              <a:extLst>
                <a:ext uri="{FF2B5EF4-FFF2-40B4-BE49-F238E27FC236}">
                  <a16:creationId xmlns:a16="http://schemas.microsoft.com/office/drawing/2014/main" id="{0E9D1301-F1A0-28A1-AF5A-69542AE139EB}"/>
                </a:ext>
              </a:extLst>
            </p:cNvPr>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3">
              <a:extLst>
                <a:ext uri="{FF2B5EF4-FFF2-40B4-BE49-F238E27FC236}">
                  <a16:creationId xmlns:a16="http://schemas.microsoft.com/office/drawing/2014/main" id="{FEEEFD51-FA59-477A-1C34-72A47E2D55FF}"/>
                </a:ext>
              </a:extLst>
            </p:cNvPr>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3">
              <a:extLst>
                <a:ext uri="{FF2B5EF4-FFF2-40B4-BE49-F238E27FC236}">
                  <a16:creationId xmlns:a16="http://schemas.microsoft.com/office/drawing/2014/main" id="{61A7803B-EA25-2927-E6E1-24E7FC0330F3}"/>
                </a:ext>
              </a:extLst>
            </p:cNvPr>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3">
              <a:extLst>
                <a:ext uri="{FF2B5EF4-FFF2-40B4-BE49-F238E27FC236}">
                  <a16:creationId xmlns:a16="http://schemas.microsoft.com/office/drawing/2014/main" id="{E7629E08-7526-2E3F-762D-A85FF1B0003C}"/>
                </a:ext>
              </a:extLst>
            </p:cNvPr>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3">
              <a:extLst>
                <a:ext uri="{FF2B5EF4-FFF2-40B4-BE49-F238E27FC236}">
                  <a16:creationId xmlns:a16="http://schemas.microsoft.com/office/drawing/2014/main" id="{D7ED11F4-EEA1-11BA-7B22-1CF074C290DC}"/>
                </a:ext>
              </a:extLst>
            </p:cNvPr>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3">
              <a:extLst>
                <a:ext uri="{FF2B5EF4-FFF2-40B4-BE49-F238E27FC236}">
                  <a16:creationId xmlns:a16="http://schemas.microsoft.com/office/drawing/2014/main" id="{A48CEF71-4AD3-B0A0-5F16-8CCF4FD81C81}"/>
                </a:ext>
              </a:extLst>
            </p:cNvPr>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3">
              <a:extLst>
                <a:ext uri="{FF2B5EF4-FFF2-40B4-BE49-F238E27FC236}">
                  <a16:creationId xmlns:a16="http://schemas.microsoft.com/office/drawing/2014/main" id="{8D93AB2F-A9D8-8DBF-8C68-AD98A44B5D9F}"/>
                </a:ext>
              </a:extLst>
            </p:cNvPr>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3">
              <a:extLst>
                <a:ext uri="{FF2B5EF4-FFF2-40B4-BE49-F238E27FC236}">
                  <a16:creationId xmlns:a16="http://schemas.microsoft.com/office/drawing/2014/main" id="{50057860-53B5-BAFE-820B-328E1D96A7FC}"/>
                </a:ext>
              </a:extLst>
            </p:cNvPr>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3">
              <a:extLst>
                <a:ext uri="{FF2B5EF4-FFF2-40B4-BE49-F238E27FC236}">
                  <a16:creationId xmlns:a16="http://schemas.microsoft.com/office/drawing/2014/main" id="{FA80C5DF-7821-ED68-218C-5599D18E321B}"/>
                </a:ext>
              </a:extLst>
            </p:cNvPr>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3">
              <a:extLst>
                <a:ext uri="{FF2B5EF4-FFF2-40B4-BE49-F238E27FC236}">
                  <a16:creationId xmlns:a16="http://schemas.microsoft.com/office/drawing/2014/main" id="{BADC8965-51CE-F220-3D62-A4120EC230B8}"/>
                </a:ext>
              </a:extLst>
            </p:cNvPr>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3">
              <a:extLst>
                <a:ext uri="{FF2B5EF4-FFF2-40B4-BE49-F238E27FC236}">
                  <a16:creationId xmlns:a16="http://schemas.microsoft.com/office/drawing/2014/main" id="{A331B1DD-99E9-4705-997B-56BD3A77C37C}"/>
                </a:ext>
              </a:extLst>
            </p:cNvPr>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3">
              <a:extLst>
                <a:ext uri="{FF2B5EF4-FFF2-40B4-BE49-F238E27FC236}">
                  <a16:creationId xmlns:a16="http://schemas.microsoft.com/office/drawing/2014/main" id="{4B8B23C5-56CC-989A-A720-037ABCFF1437}"/>
                </a:ext>
              </a:extLst>
            </p:cNvPr>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3">
              <a:extLst>
                <a:ext uri="{FF2B5EF4-FFF2-40B4-BE49-F238E27FC236}">
                  <a16:creationId xmlns:a16="http://schemas.microsoft.com/office/drawing/2014/main" id="{2D21751F-83E1-EE29-5072-C997D39BCAD3}"/>
                </a:ext>
              </a:extLst>
            </p:cNvPr>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3">
              <a:extLst>
                <a:ext uri="{FF2B5EF4-FFF2-40B4-BE49-F238E27FC236}">
                  <a16:creationId xmlns:a16="http://schemas.microsoft.com/office/drawing/2014/main" id="{96108539-ABF7-0700-C6D1-38A6EAFBC303}"/>
                </a:ext>
              </a:extLst>
            </p:cNvPr>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3">
              <a:extLst>
                <a:ext uri="{FF2B5EF4-FFF2-40B4-BE49-F238E27FC236}">
                  <a16:creationId xmlns:a16="http://schemas.microsoft.com/office/drawing/2014/main" id="{A7ED078C-A1C8-7581-E556-42DC187B100D}"/>
                </a:ext>
              </a:extLst>
            </p:cNvPr>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3">
              <a:extLst>
                <a:ext uri="{FF2B5EF4-FFF2-40B4-BE49-F238E27FC236}">
                  <a16:creationId xmlns:a16="http://schemas.microsoft.com/office/drawing/2014/main" id="{7996B828-B76E-F8BE-8B9F-EE62767E2404}"/>
                </a:ext>
              </a:extLst>
            </p:cNvPr>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3">
              <a:extLst>
                <a:ext uri="{FF2B5EF4-FFF2-40B4-BE49-F238E27FC236}">
                  <a16:creationId xmlns:a16="http://schemas.microsoft.com/office/drawing/2014/main" id="{8D61B99C-46F8-659C-AABA-D9D391E7F313}"/>
                </a:ext>
              </a:extLst>
            </p:cNvPr>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3">
              <a:extLst>
                <a:ext uri="{FF2B5EF4-FFF2-40B4-BE49-F238E27FC236}">
                  <a16:creationId xmlns:a16="http://schemas.microsoft.com/office/drawing/2014/main" id="{986BBB0F-4A9D-7B55-C048-00E05D2B04C6}"/>
                </a:ext>
              </a:extLst>
            </p:cNvPr>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3">
              <a:extLst>
                <a:ext uri="{FF2B5EF4-FFF2-40B4-BE49-F238E27FC236}">
                  <a16:creationId xmlns:a16="http://schemas.microsoft.com/office/drawing/2014/main" id="{2118468D-0A68-A6A9-2CF5-B27D7F17C05A}"/>
                </a:ext>
              </a:extLst>
            </p:cNvPr>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3">
              <a:extLst>
                <a:ext uri="{FF2B5EF4-FFF2-40B4-BE49-F238E27FC236}">
                  <a16:creationId xmlns:a16="http://schemas.microsoft.com/office/drawing/2014/main" id="{F9142FC5-6CC5-40C2-C740-898AD6E86F83}"/>
                </a:ext>
              </a:extLst>
            </p:cNvPr>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3">
              <a:extLst>
                <a:ext uri="{FF2B5EF4-FFF2-40B4-BE49-F238E27FC236}">
                  <a16:creationId xmlns:a16="http://schemas.microsoft.com/office/drawing/2014/main" id="{416B1B0F-0285-DF75-1DE8-2BF146E59AAB}"/>
                </a:ext>
              </a:extLst>
            </p:cNvPr>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3">
              <a:extLst>
                <a:ext uri="{FF2B5EF4-FFF2-40B4-BE49-F238E27FC236}">
                  <a16:creationId xmlns:a16="http://schemas.microsoft.com/office/drawing/2014/main" id="{9B0A954B-5751-E4E0-2E49-BC970A01629C}"/>
                </a:ext>
              </a:extLst>
            </p:cNvPr>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3">
              <a:extLst>
                <a:ext uri="{FF2B5EF4-FFF2-40B4-BE49-F238E27FC236}">
                  <a16:creationId xmlns:a16="http://schemas.microsoft.com/office/drawing/2014/main" id="{A3138650-9518-3788-259F-3D4BC8C07542}"/>
                </a:ext>
              </a:extLst>
            </p:cNvPr>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3">
              <a:extLst>
                <a:ext uri="{FF2B5EF4-FFF2-40B4-BE49-F238E27FC236}">
                  <a16:creationId xmlns:a16="http://schemas.microsoft.com/office/drawing/2014/main" id="{F60395BC-8090-4626-DFDB-5304DC06B926}"/>
                </a:ext>
              </a:extLst>
            </p:cNvPr>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3">
              <a:extLst>
                <a:ext uri="{FF2B5EF4-FFF2-40B4-BE49-F238E27FC236}">
                  <a16:creationId xmlns:a16="http://schemas.microsoft.com/office/drawing/2014/main" id="{C7F05CB0-C689-972F-60DB-7AC29DD9AB46}"/>
                </a:ext>
              </a:extLst>
            </p:cNvPr>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3">
              <a:extLst>
                <a:ext uri="{FF2B5EF4-FFF2-40B4-BE49-F238E27FC236}">
                  <a16:creationId xmlns:a16="http://schemas.microsoft.com/office/drawing/2014/main" id="{6091049F-F518-82E5-52DC-A389B613FDB6}"/>
                </a:ext>
              </a:extLst>
            </p:cNvPr>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3">
              <a:extLst>
                <a:ext uri="{FF2B5EF4-FFF2-40B4-BE49-F238E27FC236}">
                  <a16:creationId xmlns:a16="http://schemas.microsoft.com/office/drawing/2014/main" id="{62473237-8B1D-2BEB-7EBE-5F398645B258}"/>
                </a:ext>
              </a:extLst>
            </p:cNvPr>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3">
              <a:extLst>
                <a:ext uri="{FF2B5EF4-FFF2-40B4-BE49-F238E27FC236}">
                  <a16:creationId xmlns:a16="http://schemas.microsoft.com/office/drawing/2014/main" id="{37598B78-644D-F10B-EB81-402260225DC7}"/>
                </a:ext>
              </a:extLst>
            </p:cNvPr>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3">
              <a:extLst>
                <a:ext uri="{FF2B5EF4-FFF2-40B4-BE49-F238E27FC236}">
                  <a16:creationId xmlns:a16="http://schemas.microsoft.com/office/drawing/2014/main" id="{EB69EC7F-86E6-3B4A-156C-182B0639C99A}"/>
                </a:ext>
              </a:extLst>
            </p:cNvPr>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5192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356462" y="1775660"/>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H" dirty="0"/>
              <a:t>01</a:t>
            </a:r>
            <a:br>
              <a:rPr lang="en-CH" dirty="0"/>
            </a:br>
            <a:r>
              <a:rPr lang="en-CH" dirty="0"/>
              <a:t>Was </a:t>
            </a:r>
            <a:r>
              <a:rPr lang="en-CH" dirty="0" err="1"/>
              <a:t>ist</a:t>
            </a:r>
            <a:r>
              <a:rPr lang="en-CH" dirty="0"/>
              <a:t> RSA?</a:t>
            </a:r>
            <a:endParaRPr dirty="0"/>
          </a:p>
        </p:txBody>
      </p:sp>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422998" y="27604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Quick Facts</a:t>
            </a:r>
            <a:endParaRPr sz="3200" b="1" dirty="0"/>
          </a:p>
        </p:txBody>
      </p:sp>
      <p:sp>
        <p:nvSpPr>
          <p:cNvPr id="875" name="Google Shape;875;p3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CH" dirty="0" err="1">
                <a:solidFill>
                  <a:schemeClr val="bg2"/>
                </a:solidFill>
              </a:rPr>
              <a:t>Verwendet</a:t>
            </a:r>
            <a:r>
              <a:rPr lang="en-CH" dirty="0">
                <a:solidFill>
                  <a:schemeClr val="bg2"/>
                </a:solidFill>
              </a:rPr>
              <a:t> </a:t>
            </a:r>
            <a:r>
              <a:rPr lang="en-CH" dirty="0" err="1">
                <a:solidFill>
                  <a:schemeClr val="bg2"/>
                </a:solidFill>
              </a:rPr>
              <a:t>zwei</a:t>
            </a:r>
            <a:r>
              <a:rPr lang="en-CH" dirty="0">
                <a:solidFill>
                  <a:schemeClr val="bg2"/>
                </a:solidFill>
              </a:rPr>
              <a:t> Keys um </a:t>
            </a:r>
            <a:r>
              <a:rPr lang="en-CH" dirty="0" err="1">
                <a:solidFill>
                  <a:schemeClr val="bg2"/>
                </a:solidFill>
              </a:rPr>
              <a:t>Informationen</a:t>
            </a:r>
            <a:r>
              <a:rPr lang="en-CH" dirty="0">
                <a:solidFill>
                  <a:schemeClr val="bg2"/>
                </a:solidFill>
              </a:rPr>
              <a:t> </a:t>
            </a:r>
            <a:r>
              <a:rPr lang="en-CH" dirty="0" err="1">
                <a:solidFill>
                  <a:schemeClr val="bg2"/>
                </a:solidFill>
              </a:rPr>
              <a:t>zu</a:t>
            </a:r>
            <a:r>
              <a:rPr lang="en-CH" dirty="0">
                <a:solidFill>
                  <a:schemeClr val="bg2"/>
                </a:solidFill>
              </a:rPr>
              <a:t> </a:t>
            </a:r>
            <a:r>
              <a:rPr lang="en-CH" dirty="0" err="1">
                <a:solidFill>
                  <a:schemeClr val="bg2"/>
                </a:solidFill>
              </a:rPr>
              <a:t>ver</a:t>
            </a:r>
            <a:r>
              <a:rPr lang="en-CH" dirty="0">
                <a:solidFill>
                  <a:schemeClr val="bg2"/>
                </a:solidFill>
              </a:rPr>
              <a:t>- &amp; </a:t>
            </a:r>
            <a:r>
              <a:rPr lang="en-CH" dirty="0" err="1">
                <a:solidFill>
                  <a:schemeClr val="bg2"/>
                </a:solidFill>
              </a:rPr>
              <a:t>entschlüsseln</a:t>
            </a:r>
            <a:endParaRPr dirty="0">
              <a:solidFill>
                <a:schemeClr val="bg2"/>
              </a:solidFill>
            </a:endParaRPr>
          </a:p>
        </p:txBody>
      </p:sp>
      <p:sp>
        <p:nvSpPr>
          <p:cNvPr id="876" name="Google Shape;876;p3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H" dirty="0" err="1"/>
              <a:t>Asymmetrisch</a:t>
            </a:r>
            <a:endParaRPr dirty="0"/>
          </a:p>
        </p:txBody>
      </p:sp>
      <p:sp>
        <p:nvSpPr>
          <p:cNvPr id="877" name="Google Shape;877;p3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CH" dirty="0">
                <a:solidFill>
                  <a:schemeClr val="bg2"/>
                </a:solidFill>
              </a:rPr>
              <a:t>Man </a:t>
            </a:r>
            <a:r>
              <a:rPr lang="en-CH" dirty="0" err="1">
                <a:solidFill>
                  <a:schemeClr val="bg2"/>
                </a:solidFill>
              </a:rPr>
              <a:t>kann</a:t>
            </a:r>
            <a:r>
              <a:rPr lang="en-CH" dirty="0">
                <a:solidFill>
                  <a:schemeClr val="bg2"/>
                </a:solidFill>
              </a:rPr>
              <a:t> </a:t>
            </a:r>
            <a:r>
              <a:rPr lang="en-CH" dirty="0" err="1">
                <a:solidFill>
                  <a:schemeClr val="bg2"/>
                </a:solidFill>
              </a:rPr>
              <a:t>Informationen</a:t>
            </a:r>
            <a:r>
              <a:rPr lang="en-CH" dirty="0">
                <a:solidFill>
                  <a:schemeClr val="bg2"/>
                </a:solidFill>
              </a:rPr>
              <a:t> </a:t>
            </a:r>
            <a:r>
              <a:rPr lang="en-CH" dirty="0" err="1">
                <a:solidFill>
                  <a:schemeClr val="bg2"/>
                </a:solidFill>
              </a:rPr>
              <a:t>verbergen</a:t>
            </a:r>
            <a:r>
              <a:rPr lang="en-CH" dirty="0">
                <a:solidFill>
                  <a:schemeClr val="bg2"/>
                </a:solidFill>
              </a:rPr>
              <a:t> und </a:t>
            </a:r>
            <a:r>
              <a:rPr lang="en-CH" dirty="0" err="1">
                <a:solidFill>
                  <a:schemeClr val="bg2"/>
                </a:solidFill>
              </a:rPr>
              <a:t>entziffern</a:t>
            </a:r>
            <a:endParaRPr dirty="0">
              <a:solidFill>
                <a:schemeClr val="bg2"/>
              </a:solidFill>
            </a:endParaRPr>
          </a:p>
        </p:txBody>
      </p:sp>
      <p:sp>
        <p:nvSpPr>
          <p:cNvPr id="878" name="Google Shape;878;p3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H" dirty="0" err="1"/>
              <a:t>Verschlüsselung</a:t>
            </a:r>
            <a:endParaRPr dirty="0"/>
          </a:p>
        </p:txBody>
      </p:sp>
      <p:sp>
        <p:nvSpPr>
          <p:cNvPr id="879" name="Google Shape;879;p3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de-CH" dirty="0">
                <a:solidFill>
                  <a:schemeClr val="bg2"/>
                </a:solidFill>
              </a:rPr>
              <a:t>RSA sichert täglich Milliarden von Online-Transaktionen, Nachrichten und Verbindungen</a:t>
            </a:r>
            <a:endParaRPr dirty="0">
              <a:solidFill>
                <a:schemeClr val="bg2"/>
              </a:solidFill>
            </a:endParaRPr>
          </a:p>
        </p:txBody>
      </p:sp>
      <p:sp>
        <p:nvSpPr>
          <p:cNvPr id="880" name="Google Shape;880;p3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H" dirty="0" err="1"/>
              <a:t>Alltäglich</a:t>
            </a:r>
            <a:endParaRPr dirty="0"/>
          </a:p>
        </p:txBody>
      </p:sp>
      <p:sp>
        <p:nvSpPr>
          <p:cNvPr id="881" name="Google Shape;881;p37"/>
          <p:cNvSpPr/>
          <p:nvPr/>
        </p:nvSpPr>
        <p:spPr>
          <a:xfrm>
            <a:off x="1457275" y="1784300"/>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37"/>
          <p:cNvSpPr/>
          <p:nvPr/>
        </p:nvSpPr>
        <p:spPr>
          <a:xfrm>
            <a:off x="4087050" y="1784300"/>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6716825" y="1784300"/>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 name="Google Shape;15155;p80">
            <a:extLst>
              <a:ext uri="{FF2B5EF4-FFF2-40B4-BE49-F238E27FC236}">
                <a16:creationId xmlns:a16="http://schemas.microsoft.com/office/drawing/2014/main" id="{5D3C0B7E-30F6-B87C-9DD9-8F72A4721D0E}"/>
              </a:ext>
            </a:extLst>
          </p:cNvPr>
          <p:cNvGrpSpPr/>
          <p:nvPr/>
        </p:nvGrpSpPr>
        <p:grpSpPr>
          <a:xfrm>
            <a:off x="1618213" y="1926712"/>
            <a:ext cx="648000" cy="684000"/>
            <a:chOff x="1768821" y="3361108"/>
            <a:chExt cx="278739" cy="339073"/>
          </a:xfrm>
          <a:solidFill>
            <a:schemeClr val="accent6"/>
          </a:solidFill>
        </p:grpSpPr>
        <p:sp>
          <p:nvSpPr>
            <p:cNvPr id="3" name="Google Shape;15156;p80">
              <a:extLst>
                <a:ext uri="{FF2B5EF4-FFF2-40B4-BE49-F238E27FC236}">
                  <a16:creationId xmlns:a16="http://schemas.microsoft.com/office/drawing/2014/main" id="{E6C4516D-D476-AA15-3BF4-E026EB3755DB}"/>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4" name="Google Shape;15157;p80">
              <a:extLst>
                <a:ext uri="{FF2B5EF4-FFF2-40B4-BE49-F238E27FC236}">
                  <a16:creationId xmlns:a16="http://schemas.microsoft.com/office/drawing/2014/main" id="{5F0998EC-4B55-FB69-61AC-41C2EE2F973B}"/>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5" name="Google Shape;15158;p80">
              <a:extLst>
                <a:ext uri="{FF2B5EF4-FFF2-40B4-BE49-F238E27FC236}">
                  <a16:creationId xmlns:a16="http://schemas.microsoft.com/office/drawing/2014/main" id="{13E2A387-A0EF-3E58-EDC4-E2F800C92C55}"/>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6" name="Google Shape;15159;p80">
              <a:extLst>
                <a:ext uri="{FF2B5EF4-FFF2-40B4-BE49-F238E27FC236}">
                  <a16:creationId xmlns:a16="http://schemas.microsoft.com/office/drawing/2014/main" id="{0D95D677-170D-F9EA-A8AD-47077610E6C1}"/>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6"/>
                </a:solidFill>
                <a:highlight>
                  <a:srgbClr val="FFFF00"/>
                </a:highlight>
              </a:endParaRPr>
            </a:p>
          </p:txBody>
        </p:sp>
        <p:sp>
          <p:nvSpPr>
            <p:cNvPr id="7" name="Google Shape;15160;p80">
              <a:extLst>
                <a:ext uri="{FF2B5EF4-FFF2-40B4-BE49-F238E27FC236}">
                  <a16:creationId xmlns:a16="http://schemas.microsoft.com/office/drawing/2014/main" id="{A4F41369-85A4-655D-9E7B-E4FBB2419750}"/>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8" name="Google Shape;15161;p80">
              <a:extLst>
                <a:ext uri="{FF2B5EF4-FFF2-40B4-BE49-F238E27FC236}">
                  <a16:creationId xmlns:a16="http://schemas.microsoft.com/office/drawing/2014/main" id="{933FFCF7-D9B5-120C-C168-C7C62B6612C5}"/>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9" name="Google Shape;15162;p80">
              <a:extLst>
                <a:ext uri="{FF2B5EF4-FFF2-40B4-BE49-F238E27FC236}">
                  <a16:creationId xmlns:a16="http://schemas.microsoft.com/office/drawing/2014/main" id="{9C6F0A19-BEB4-79EE-97E3-D374322E2F1F}"/>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10" name="Google Shape;15163;p80">
              <a:extLst>
                <a:ext uri="{FF2B5EF4-FFF2-40B4-BE49-F238E27FC236}">
                  <a16:creationId xmlns:a16="http://schemas.microsoft.com/office/drawing/2014/main" id="{C0FE36AF-A278-D961-21EC-7C90AEF3D531}"/>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11" name="Google Shape;15164;p80">
              <a:extLst>
                <a:ext uri="{FF2B5EF4-FFF2-40B4-BE49-F238E27FC236}">
                  <a16:creationId xmlns:a16="http://schemas.microsoft.com/office/drawing/2014/main" id="{191F4D88-5DB4-CC7E-7F06-83E765CD04A4}"/>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12" name="Google Shape;15165;p80">
              <a:extLst>
                <a:ext uri="{FF2B5EF4-FFF2-40B4-BE49-F238E27FC236}">
                  <a16:creationId xmlns:a16="http://schemas.microsoft.com/office/drawing/2014/main" id="{B493CA4E-50EE-9B6F-4138-4CA80566B13E}"/>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sp>
          <p:nvSpPr>
            <p:cNvPr id="13" name="Google Shape;15166;p80">
              <a:extLst>
                <a:ext uri="{FF2B5EF4-FFF2-40B4-BE49-F238E27FC236}">
                  <a16:creationId xmlns:a16="http://schemas.microsoft.com/office/drawing/2014/main" id="{391D8502-5980-7270-A4E3-6FB648F4A438}"/>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highlight>
                  <a:srgbClr val="FFFF00"/>
                </a:highlight>
              </a:endParaRPr>
            </a:p>
          </p:txBody>
        </p:sp>
      </p:grpSp>
      <p:grpSp>
        <p:nvGrpSpPr>
          <p:cNvPr id="14" name="Google Shape;12490;p76">
            <a:extLst>
              <a:ext uri="{FF2B5EF4-FFF2-40B4-BE49-F238E27FC236}">
                <a16:creationId xmlns:a16="http://schemas.microsoft.com/office/drawing/2014/main" id="{48628199-0A8C-D0C5-8643-18EC42C489E1}"/>
              </a:ext>
            </a:extLst>
          </p:cNvPr>
          <p:cNvGrpSpPr/>
          <p:nvPr/>
        </p:nvGrpSpPr>
        <p:grpSpPr>
          <a:xfrm>
            <a:off x="4252239" y="1927250"/>
            <a:ext cx="648000" cy="684000"/>
            <a:chOff x="3040603" y="4130360"/>
            <a:chExt cx="392079" cy="350353"/>
          </a:xfrm>
          <a:solidFill>
            <a:schemeClr val="accent6"/>
          </a:solidFill>
        </p:grpSpPr>
        <p:sp>
          <p:nvSpPr>
            <p:cNvPr id="15" name="Google Shape;12491;p76">
              <a:extLst>
                <a:ext uri="{FF2B5EF4-FFF2-40B4-BE49-F238E27FC236}">
                  <a16:creationId xmlns:a16="http://schemas.microsoft.com/office/drawing/2014/main" id="{5D678279-32E7-437D-2929-46BD313E5C66}"/>
                </a:ext>
              </a:extLst>
            </p:cNvPr>
            <p:cNvSpPr/>
            <p:nvPr/>
          </p:nvSpPr>
          <p:spPr>
            <a:xfrm>
              <a:off x="3081059" y="4144523"/>
              <a:ext cx="62780" cy="66241"/>
            </a:xfrm>
            <a:custGeom>
              <a:avLst/>
              <a:gdLst/>
              <a:ahLst/>
              <a:cxnLst/>
              <a:rect l="l" t="t" r="r" b="b"/>
              <a:pathLst>
                <a:path w="1977" h="2086" extrusionOk="0">
                  <a:moveTo>
                    <a:pt x="857" y="348"/>
                  </a:moveTo>
                  <a:cubicBezTo>
                    <a:pt x="1048" y="348"/>
                    <a:pt x="1250" y="467"/>
                    <a:pt x="1381" y="669"/>
                  </a:cubicBezTo>
                  <a:cubicBezTo>
                    <a:pt x="1524" y="931"/>
                    <a:pt x="1607" y="1264"/>
                    <a:pt x="1548" y="1491"/>
                  </a:cubicBezTo>
                  <a:cubicBezTo>
                    <a:pt x="1524" y="1550"/>
                    <a:pt x="1500" y="1645"/>
                    <a:pt x="1429" y="1681"/>
                  </a:cubicBezTo>
                  <a:cubicBezTo>
                    <a:pt x="1393" y="1705"/>
                    <a:pt x="1345" y="1717"/>
                    <a:pt x="1310" y="1717"/>
                  </a:cubicBezTo>
                  <a:cubicBezTo>
                    <a:pt x="1072" y="1717"/>
                    <a:pt x="714" y="1491"/>
                    <a:pt x="512" y="1193"/>
                  </a:cubicBezTo>
                  <a:cubicBezTo>
                    <a:pt x="417" y="1026"/>
                    <a:pt x="369" y="848"/>
                    <a:pt x="417" y="705"/>
                  </a:cubicBezTo>
                  <a:cubicBezTo>
                    <a:pt x="441" y="586"/>
                    <a:pt x="512" y="479"/>
                    <a:pt x="619" y="419"/>
                  </a:cubicBezTo>
                  <a:cubicBezTo>
                    <a:pt x="691" y="371"/>
                    <a:pt x="786" y="348"/>
                    <a:pt x="857" y="348"/>
                  </a:cubicBezTo>
                  <a:close/>
                  <a:moveTo>
                    <a:pt x="862" y="0"/>
                  </a:moveTo>
                  <a:cubicBezTo>
                    <a:pt x="713" y="0"/>
                    <a:pt x="565" y="40"/>
                    <a:pt x="429" y="121"/>
                  </a:cubicBezTo>
                  <a:cubicBezTo>
                    <a:pt x="238" y="240"/>
                    <a:pt x="119" y="419"/>
                    <a:pt x="60" y="633"/>
                  </a:cubicBezTo>
                  <a:cubicBezTo>
                    <a:pt x="0" y="883"/>
                    <a:pt x="60" y="1145"/>
                    <a:pt x="202" y="1407"/>
                  </a:cubicBezTo>
                  <a:cubicBezTo>
                    <a:pt x="357" y="1622"/>
                    <a:pt x="572" y="1836"/>
                    <a:pt x="834" y="1967"/>
                  </a:cubicBezTo>
                  <a:cubicBezTo>
                    <a:pt x="988" y="2062"/>
                    <a:pt x="1155" y="2086"/>
                    <a:pt x="1286" y="2086"/>
                  </a:cubicBezTo>
                  <a:cubicBezTo>
                    <a:pt x="1405" y="2086"/>
                    <a:pt x="1512" y="2050"/>
                    <a:pt x="1607" y="1991"/>
                  </a:cubicBezTo>
                  <a:cubicBezTo>
                    <a:pt x="1738" y="1907"/>
                    <a:pt x="1846" y="1776"/>
                    <a:pt x="1881" y="1574"/>
                  </a:cubicBezTo>
                  <a:cubicBezTo>
                    <a:pt x="1977" y="1252"/>
                    <a:pt x="1881" y="824"/>
                    <a:pt x="1679" y="490"/>
                  </a:cubicBezTo>
                  <a:cubicBezTo>
                    <a:pt x="1478" y="170"/>
                    <a:pt x="1170" y="0"/>
                    <a:pt x="8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492;p76">
              <a:extLst>
                <a:ext uri="{FF2B5EF4-FFF2-40B4-BE49-F238E27FC236}">
                  <a16:creationId xmlns:a16="http://schemas.microsoft.com/office/drawing/2014/main" id="{EDF52741-DE12-7FD7-9C29-24E8F8512592}"/>
                </a:ext>
              </a:extLst>
            </p:cNvPr>
            <p:cNvSpPr/>
            <p:nvPr/>
          </p:nvSpPr>
          <p:spPr>
            <a:xfrm>
              <a:off x="3040603" y="4192981"/>
              <a:ext cx="58620" cy="55222"/>
            </a:xfrm>
            <a:custGeom>
              <a:avLst/>
              <a:gdLst/>
              <a:ahLst/>
              <a:cxnLst/>
              <a:rect l="l" t="t" r="r" b="b"/>
              <a:pathLst>
                <a:path w="1846" h="1739" extrusionOk="0">
                  <a:moveTo>
                    <a:pt x="750" y="369"/>
                  </a:moveTo>
                  <a:cubicBezTo>
                    <a:pt x="869" y="369"/>
                    <a:pt x="1000" y="429"/>
                    <a:pt x="1119" y="536"/>
                  </a:cubicBezTo>
                  <a:cubicBezTo>
                    <a:pt x="1357" y="727"/>
                    <a:pt x="1548" y="1155"/>
                    <a:pt x="1417" y="1310"/>
                  </a:cubicBezTo>
                  <a:cubicBezTo>
                    <a:pt x="1387" y="1347"/>
                    <a:pt x="1325" y="1366"/>
                    <a:pt x="1247" y="1366"/>
                  </a:cubicBezTo>
                  <a:cubicBezTo>
                    <a:pt x="1201" y="1366"/>
                    <a:pt x="1149" y="1359"/>
                    <a:pt x="1095" y="1346"/>
                  </a:cubicBezTo>
                  <a:cubicBezTo>
                    <a:pt x="905" y="1322"/>
                    <a:pt x="738" y="1227"/>
                    <a:pt x="595" y="1108"/>
                  </a:cubicBezTo>
                  <a:cubicBezTo>
                    <a:pt x="476" y="1000"/>
                    <a:pt x="405" y="893"/>
                    <a:pt x="393" y="774"/>
                  </a:cubicBezTo>
                  <a:cubicBezTo>
                    <a:pt x="381" y="667"/>
                    <a:pt x="405" y="560"/>
                    <a:pt x="476" y="488"/>
                  </a:cubicBezTo>
                  <a:cubicBezTo>
                    <a:pt x="560" y="417"/>
                    <a:pt x="643" y="369"/>
                    <a:pt x="750" y="369"/>
                  </a:cubicBezTo>
                  <a:close/>
                  <a:moveTo>
                    <a:pt x="753" y="0"/>
                  </a:moveTo>
                  <a:cubicBezTo>
                    <a:pt x="548" y="0"/>
                    <a:pt x="351" y="84"/>
                    <a:pt x="203" y="250"/>
                  </a:cubicBezTo>
                  <a:cubicBezTo>
                    <a:pt x="60" y="417"/>
                    <a:pt x="0" y="608"/>
                    <a:pt x="36" y="834"/>
                  </a:cubicBezTo>
                  <a:cubicBezTo>
                    <a:pt x="60" y="1036"/>
                    <a:pt x="179" y="1227"/>
                    <a:pt x="357" y="1393"/>
                  </a:cubicBezTo>
                  <a:cubicBezTo>
                    <a:pt x="536" y="1536"/>
                    <a:pt x="774" y="1655"/>
                    <a:pt x="1012" y="1727"/>
                  </a:cubicBezTo>
                  <a:cubicBezTo>
                    <a:pt x="1095" y="1739"/>
                    <a:pt x="1155" y="1739"/>
                    <a:pt x="1226" y="1739"/>
                  </a:cubicBezTo>
                  <a:cubicBezTo>
                    <a:pt x="1417" y="1739"/>
                    <a:pt x="1584" y="1679"/>
                    <a:pt x="1691" y="1560"/>
                  </a:cubicBezTo>
                  <a:cubicBezTo>
                    <a:pt x="1834" y="1381"/>
                    <a:pt x="1846" y="1143"/>
                    <a:pt x="1762" y="858"/>
                  </a:cubicBezTo>
                  <a:cubicBezTo>
                    <a:pt x="1691" y="631"/>
                    <a:pt x="1536" y="393"/>
                    <a:pt x="1357" y="250"/>
                  </a:cubicBezTo>
                  <a:cubicBezTo>
                    <a:pt x="1173" y="84"/>
                    <a:pt x="959" y="0"/>
                    <a:pt x="7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493;p76">
              <a:extLst>
                <a:ext uri="{FF2B5EF4-FFF2-40B4-BE49-F238E27FC236}">
                  <a16:creationId xmlns:a16="http://schemas.microsoft.com/office/drawing/2014/main" id="{4E19625C-E814-C9C7-C699-833AAC1F8645}"/>
                </a:ext>
              </a:extLst>
            </p:cNvPr>
            <p:cNvSpPr/>
            <p:nvPr/>
          </p:nvSpPr>
          <p:spPr>
            <a:xfrm>
              <a:off x="3147967" y="4130360"/>
              <a:ext cx="55984" cy="69067"/>
            </a:xfrm>
            <a:custGeom>
              <a:avLst/>
              <a:gdLst/>
              <a:ahLst/>
              <a:cxnLst/>
              <a:rect l="l" t="t" r="r" b="b"/>
              <a:pathLst>
                <a:path w="1763" h="2175" extrusionOk="0">
                  <a:moveTo>
                    <a:pt x="899" y="0"/>
                  </a:moveTo>
                  <a:cubicBezTo>
                    <a:pt x="581" y="0"/>
                    <a:pt x="279" y="177"/>
                    <a:pt x="120" y="496"/>
                  </a:cubicBezTo>
                  <a:cubicBezTo>
                    <a:pt x="72" y="579"/>
                    <a:pt x="108" y="686"/>
                    <a:pt x="191" y="734"/>
                  </a:cubicBezTo>
                  <a:cubicBezTo>
                    <a:pt x="220" y="749"/>
                    <a:pt x="249" y="755"/>
                    <a:pt x="277" y="755"/>
                  </a:cubicBezTo>
                  <a:cubicBezTo>
                    <a:pt x="340" y="755"/>
                    <a:pt x="396" y="720"/>
                    <a:pt x="429" y="663"/>
                  </a:cubicBezTo>
                  <a:cubicBezTo>
                    <a:pt x="524" y="474"/>
                    <a:pt x="701" y="359"/>
                    <a:pt x="881" y="359"/>
                  </a:cubicBezTo>
                  <a:cubicBezTo>
                    <a:pt x="905" y="359"/>
                    <a:pt x="929" y="361"/>
                    <a:pt x="953" y="365"/>
                  </a:cubicBezTo>
                  <a:cubicBezTo>
                    <a:pt x="1072" y="377"/>
                    <a:pt x="1179" y="436"/>
                    <a:pt x="1251" y="544"/>
                  </a:cubicBezTo>
                  <a:cubicBezTo>
                    <a:pt x="1346" y="675"/>
                    <a:pt x="1382" y="841"/>
                    <a:pt x="1358" y="1032"/>
                  </a:cubicBezTo>
                  <a:cubicBezTo>
                    <a:pt x="1301" y="1432"/>
                    <a:pt x="980" y="1832"/>
                    <a:pt x="744" y="1832"/>
                  </a:cubicBezTo>
                  <a:cubicBezTo>
                    <a:pt x="734" y="1832"/>
                    <a:pt x="724" y="1831"/>
                    <a:pt x="715" y="1829"/>
                  </a:cubicBezTo>
                  <a:cubicBezTo>
                    <a:pt x="548" y="1806"/>
                    <a:pt x="405" y="1556"/>
                    <a:pt x="358" y="1210"/>
                  </a:cubicBezTo>
                  <a:cubicBezTo>
                    <a:pt x="346" y="1103"/>
                    <a:pt x="251" y="1044"/>
                    <a:pt x="167" y="1044"/>
                  </a:cubicBezTo>
                  <a:cubicBezTo>
                    <a:pt x="60" y="1056"/>
                    <a:pt x="0" y="1151"/>
                    <a:pt x="0" y="1234"/>
                  </a:cubicBezTo>
                  <a:cubicBezTo>
                    <a:pt x="48" y="1663"/>
                    <a:pt x="274" y="2115"/>
                    <a:pt x="667" y="2175"/>
                  </a:cubicBezTo>
                  <a:lnTo>
                    <a:pt x="751" y="2175"/>
                  </a:lnTo>
                  <a:cubicBezTo>
                    <a:pt x="953" y="2175"/>
                    <a:pt x="1179" y="2056"/>
                    <a:pt x="1370" y="1818"/>
                  </a:cubicBezTo>
                  <a:cubicBezTo>
                    <a:pt x="1548" y="1603"/>
                    <a:pt x="1679" y="1329"/>
                    <a:pt x="1727" y="1056"/>
                  </a:cubicBezTo>
                  <a:cubicBezTo>
                    <a:pt x="1763" y="805"/>
                    <a:pt x="1703" y="544"/>
                    <a:pt x="1548" y="329"/>
                  </a:cubicBezTo>
                  <a:cubicBezTo>
                    <a:pt x="1417" y="151"/>
                    <a:pt x="1215" y="43"/>
                    <a:pt x="1013" y="8"/>
                  </a:cubicBezTo>
                  <a:cubicBezTo>
                    <a:pt x="974" y="3"/>
                    <a:pt x="936" y="0"/>
                    <a:pt x="8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494;p76">
              <a:extLst>
                <a:ext uri="{FF2B5EF4-FFF2-40B4-BE49-F238E27FC236}">
                  <a16:creationId xmlns:a16="http://schemas.microsoft.com/office/drawing/2014/main" id="{210F5BD3-13D5-8AF6-5EDE-332890F55654}"/>
                </a:ext>
              </a:extLst>
            </p:cNvPr>
            <p:cNvSpPr/>
            <p:nvPr/>
          </p:nvSpPr>
          <p:spPr>
            <a:xfrm>
              <a:off x="3205443" y="4158082"/>
              <a:ext cx="52586" cy="59890"/>
            </a:xfrm>
            <a:custGeom>
              <a:avLst/>
              <a:gdLst/>
              <a:ahLst/>
              <a:cxnLst/>
              <a:rect l="l" t="t" r="r" b="b"/>
              <a:pathLst>
                <a:path w="1656" h="1886" extrusionOk="0">
                  <a:moveTo>
                    <a:pt x="905" y="349"/>
                  </a:moveTo>
                  <a:cubicBezTo>
                    <a:pt x="941" y="349"/>
                    <a:pt x="1000" y="361"/>
                    <a:pt x="1048" y="385"/>
                  </a:cubicBezTo>
                  <a:cubicBezTo>
                    <a:pt x="1143" y="421"/>
                    <a:pt x="1215" y="516"/>
                    <a:pt x="1238" y="623"/>
                  </a:cubicBezTo>
                  <a:cubicBezTo>
                    <a:pt x="1286" y="742"/>
                    <a:pt x="1274" y="885"/>
                    <a:pt x="1203" y="1016"/>
                  </a:cubicBezTo>
                  <a:cubicBezTo>
                    <a:pt x="1077" y="1268"/>
                    <a:pt x="774" y="1530"/>
                    <a:pt x="582" y="1530"/>
                  </a:cubicBezTo>
                  <a:cubicBezTo>
                    <a:pt x="556" y="1530"/>
                    <a:pt x="533" y="1526"/>
                    <a:pt x="512" y="1516"/>
                  </a:cubicBezTo>
                  <a:cubicBezTo>
                    <a:pt x="334" y="1421"/>
                    <a:pt x="346" y="945"/>
                    <a:pt x="465" y="683"/>
                  </a:cubicBezTo>
                  <a:cubicBezTo>
                    <a:pt x="524" y="540"/>
                    <a:pt x="631" y="444"/>
                    <a:pt x="750" y="385"/>
                  </a:cubicBezTo>
                  <a:cubicBezTo>
                    <a:pt x="798" y="361"/>
                    <a:pt x="857" y="349"/>
                    <a:pt x="905" y="349"/>
                  </a:cubicBezTo>
                  <a:close/>
                  <a:moveTo>
                    <a:pt x="917" y="1"/>
                  </a:moveTo>
                  <a:cubicBezTo>
                    <a:pt x="816" y="1"/>
                    <a:pt x="715" y="22"/>
                    <a:pt x="619" y="63"/>
                  </a:cubicBezTo>
                  <a:cubicBezTo>
                    <a:pt x="429" y="159"/>
                    <a:pt x="262" y="325"/>
                    <a:pt x="155" y="528"/>
                  </a:cubicBezTo>
                  <a:cubicBezTo>
                    <a:pt x="48" y="742"/>
                    <a:pt x="0" y="1004"/>
                    <a:pt x="24" y="1242"/>
                  </a:cubicBezTo>
                  <a:cubicBezTo>
                    <a:pt x="48" y="1540"/>
                    <a:pt x="167" y="1742"/>
                    <a:pt x="357" y="1837"/>
                  </a:cubicBezTo>
                  <a:cubicBezTo>
                    <a:pt x="441" y="1873"/>
                    <a:pt x="512" y="1885"/>
                    <a:pt x="584" y="1885"/>
                  </a:cubicBezTo>
                  <a:cubicBezTo>
                    <a:pt x="953" y="1885"/>
                    <a:pt x="1358" y="1504"/>
                    <a:pt x="1524" y="1171"/>
                  </a:cubicBezTo>
                  <a:cubicBezTo>
                    <a:pt x="1631" y="956"/>
                    <a:pt x="1655" y="742"/>
                    <a:pt x="1596" y="528"/>
                  </a:cubicBezTo>
                  <a:cubicBezTo>
                    <a:pt x="1536" y="325"/>
                    <a:pt x="1405" y="159"/>
                    <a:pt x="1215" y="63"/>
                  </a:cubicBezTo>
                  <a:cubicBezTo>
                    <a:pt x="1119" y="22"/>
                    <a:pt x="1018" y="1"/>
                    <a:pt x="9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495;p76">
              <a:extLst>
                <a:ext uri="{FF2B5EF4-FFF2-40B4-BE49-F238E27FC236}">
                  <a16:creationId xmlns:a16="http://schemas.microsoft.com/office/drawing/2014/main" id="{5ABDC2CF-67CD-E5FF-0F6B-5326E6B72A99}"/>
                </a:ext>
              </a:extLst>
            </p:cNvPr>
            <p:cNvSpPr/>
            <p:nvPr/>
          </p:nvSpPr>
          <p:spPr>
            <a:xfrm>
              <a:off x="3092777" y="4212002"/>
              <a:ext cx="144453" cy="102759"/>
            </a:xfrm>
            <a:custGeom>
              <a:avLst/>
              <a:gdLst/>
              <a:ahLst/>
              <a:cxnLst/>
              <a:rect l="l" t="t" r="r" b="b"/>
              <a:pathLst>
                <a:path w="4549" h="3236" extrusionOk="0">
                  <a:moveTo>
                    <a:pt x="2386" y="0"/>
                  </a:moveTo>
                  <a:cubicBezTo>
                    <a:pt x="2223" y="0"/>
                    <a:pt x="2061" y="17"/>
                    <a:pt x="1905" y="56"/>
                  </a:cubicBezTo>
                  <a:cubicBezTo>
                    <a:pt x="1334" y="175"/>
                    <a:pt x="834" y="485"/>
                    <a:pt x="476" y="949"/>
                  </a:cubicBezTo>
                  <a:cubicBezTo>
                    <a:pt x="131" y="1390"/>
                    <a:pt x="0" y="1914"/>
                    <a:pt x="84" y="2378"/>
                  </a:cubicBezTo>
                  <a:cubicBezTo>
                    <a:pt x="179" y="2830"/>
                    <a:pt x="488" y="3116"/>
                    <a:pt x="1000" y="3211"/>
                  </a:cubicBezTo>
                  <a:cubicBezTo>
                    <a:pt x="1119" y="3235"/>
                    <a:pt x="1262" y="3235"/>
                    <a:pt x="1417" y="3235"/>
                  </a:cubicBezTo>
                  <a:cubicBezTo>
                    <a:pt x="1715" y="3235"/>
                    <a:pt x="2084" y="3187"/>
                    <a:pt x="2524" y="3104"/>
                  </a:cubicBezTo>
                  <a:cubicBezTo>
                    <a:pt x="3203" y="2973"/>
                    <a:pt x="3679" y="2806"/>
                    <a:pt x="3989" y="2592"/>
                  </a:cubicBezTo>
                  <a:cubicBezTo>
                    <a:pt x="4394" y="2283"/>
                    <a:pt x="4548" y="1902"/>
                    <a:pt x="4465" y="1437"/>
                  </a:cubicBezTo>
                  <a:cubicBezTo>
                    <a:pt x="4394" y="1044"/>
                    <a:pt x="4132" y="687"/>
                    <a:pt x="3774" y="425"/>
                  </a:cubicBezTo>
                  <a:cubicBezTo>
                    <a:pt x="3746" y="401"/>
                    <a:pt x="3709" y="389"/>
                    <a:pt x="3672" y="389"/>
                  </a:cubicBezTo>
                  <a:cubicBezTo>
                    <a:pt x="3617" y="389"/>
                    <a:pt x="3560" y="416"/>
                    <a:pt x="3524" y="473"/>
                  </a:cubicBezTo>
                  <a:cubicBezTo>
                    <a:pt x="3465" y="544"/>
                    <a:pt x="3477" y="663"/>
                    <a:pt x="3572" y="723"/>
                  </a:cubicBezTo>
                  <a:cubicBezTo>
                    <a:pt x="3870" y="949"/>
                    <a:pt x="4060" y="1211"/>
                    <a:pt x="4120" y="1509"/>
                  </a:cubicBezTo>
                  <a:cubicBezTo>
                    <a:pt x="4179" y="1818"/>
                    <a:pt x="4072" y="2056"/>
                    <a:pt x="3774" y="2271"/>
                  </a:cubicBezTo>
                  <a:cubicBezTo>
                    <a:pt x="3501" y="2449"/>
                    <a:pt x="3084" y="2592"/>
                    <a:pt x="2453" y="2735"/>
                  </a:cubicBezTo>
                  <a:cubicBezTo>
                    <a:pt x="2024" y="2818"/>
                    <a:pt x="1679" y="2866"/>
                    <a:pt x="1417" y="2866"/>
                  </a:cubicBezTo>
                  <a:cubicBezTo>
                    <a:pt x="679" y="2866"/>
                    <a:pt x="500" y="2580"/>
                    <a:pt x="441" y="2283"/>
                  </a:cubicBezTo>
                  <a:cubicBezTo>
                    <a:pt x="298" y="1568"/>
                    <a:pt x="917" y="616"/>
                    <a:pt x="1977" y="390"/>
                  </a:cubicBezTo>
                  <a:cubicBezTo>
                    <a:pt x="2115" y="360"/>
                    <a:pt x="2254" y="344"/>
                    <a:pt x="2393" y="344"/>
                  </a:cubicBezTo>
                  <a:cubicBezTo>
                    <a:pt x="2587" y="344"/>
                    <a:pt x="2782" y="375"/>
                    <a:pt x="2977" y="437"/>
                  </a:cubicBezTo>
                  <a:cubicBezTo>
                    <a:pt x="2992" y="444"/>
                    <a:pt x="3008" y="447"/>
                    <a:pt x="3024" y="447"/>
                  </a:cubicBezTo>
                  <a:cubicBezTo>
                    <a:pt x="3097" y="447"/>
                    <a:pt x="3174" y="386"/>
                    <a:pt x="3203" y="318"/>
                  </a:cubicBezTo>
                  <a:cubicBezTo>
                    <a:pt x="3227" y="235"/>
                    <a:pt x="3167" y="128"/>
                    <a:pt x="3084" y="92"/>
                  </a:cubicBezTo>
                  <a:cubicBezTo>
                    <a:pt x="2859" y="36"/>
                    <a:pt x="2621" y="0"/>
                    <a:pt x="23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496;p76">
              <a:extLst>
                <a:ext uri="{FF2B5EF4-FFF2-40B4-BE49-F238E27FC236}">
                  <a16:creationId xmlns:a16="http://schemas.microsoft.com/office/drawing/2014/main" id="{27FCC8C3-92B8-23C9-74CA-4F68310EDC25}"/>
                </a:ext>
              </a:extLst>
            </p:cNvPr>
            <p:cNvSpPr/>
            <p:nvPr/>
          </p:nvSpPr>
          <p:spPr>
            <a:xfrm>
              <a:off x="3283307" y="4290469"/>
              <a:ext cx="55254" cy="70782"/>
            </a:xfrm>
            <a:custGeom>
              <a:avLst/>
              <a:gdLst/>
              <a:ahLst/>
              <a:cxnLst/>
              <a:rect l="l" t="t" r="r" b="b"/>
              <a:pathLst>
                <a:path w="1740" h="2229" extrusionOk="0">
                  <a:moveTo>
                    <a:pt x="858" y="347"/>
                  </a:moveTo>
                  <a:cubicBezTo>
                    <a:pt x="1144" y="383"/>
                    <a:pt x="1346" y="645"/>
                    <a:pt x="1334" y="1002"/>
                  </a:cubicBezTo>
                  <a:cubicBezTo>
                    <a:pt x="1334" y="1288"/>
                    <a:pt x="1203" y="1598"/>
                    <a:pt x="1025" y="1764"/>
                  </a:cubicBezTo>
                  <a:cubicBezTo>
                    <a:pt x="985" y="1804"/>
                    <a:pt x="928" y="1853"/>
                    <a:pt x="854" y="1853"/>
                  </a:cubicBezTo>
                  <a:cubicBezTo>
                    <a:pt x="840" y="1853"/>
                    <a:pt x="825" y="1851"/>
                    <a:pt x="811" y="1848"/>
                  </a:cubicBezTo>
                  <a:cubicBezTo>
                    <a:pt x="572" y="1836"/>
                    <a:pt x="322" y="1359"/>
                    <a:pt x="334" y="943"/>
                  </a:cubicBezTo>
                  <a:cubicBezTo>
                    <a:pt x="334" y="752"/>
                    <a:pt x="418" y="586"/>
                    <a:pt x="525" y="466"/>
                  </a:cubicBezTo>
                  <a:cubicBezTo>
                    <a:pt x="620" y="395"/>
                    <a:pt x="727" y="347"/>
                    <a:pt x="822" y="347"/>
                  </a:cubicBezTo>
                  <a:close/>
                  <a:moveTo>
                    <a:pt x="824" y="1"/>
                  </a:moveTo>
                  <a:cubicBezTo>
                    <a:pt x="626" y="1"/>
                    <a:pt x="431" y="73"/>
                    <a:pt x="299" y="216"/>
                  </a:cubicBezTo>
                  <a:cubicBezTo>
                    <a:pt x="96" y="395"/>
                    <a:pt x="1" y="645"/>
                    <a:pt x="1" y="943"/>
                  </a:cubicBezTo>
                  <a:cubicBezTo>
                    <a:pt x="1" y="1205"/>
                    <a:pt x="72" y="1502"/>
                    <a:pt x="203" y="1764"/>
                  </a:cubicBezTo>
                  <a:cubicBezTo>
                    <a:pt x="370" y="2062"/>
                    <a:pt x="596" y="2229"/>
                    <a:pt x="834" y="2229"/>
                  </a:cubicBezTo>
                  <a:lnTo>
                    <a:pt x="858" y="2229"/>
                  </a:lnTo>
                  <a:cubicBezTo>
                    <a:pt x="1013" y="2229"/>
                    <a:pt x="1168" y="2169"/>
                    <a:pt x="1311" y="2026"/>
                  </a:cubicBezTo>
                  <a:cubicBezTo>
                    <a:pt x="1561" y="1812"/>
                    <a:pt x="1727" y="1395"/>
                    <a:pt x="1739" y="1014"/>
                  </a:cubicBezTo>
                  <a:cubicBezTo>
                    <a:pt x="1704" y="466"/>
                    <a:pt x="1346" y="26"/>
                    <a:pt x="870" y="2"/>
                  </a:cubicBezTo>
                  <a:cubicBezTo>
                    <a:pt x="855" y="1"/>
                    <a:pt x="839" y="1"/>
                    <a:pt x="8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497;p76">
              <a:extLst>
                <a:ext uri="{FF2B5EF4-FFF2-40B4-BE49-F238E27FC236}">
                  <a16:creationId xmlns:a16="http://schemas.microsoft.com/office/drawing/2014/main" id="{16067F05-E7F1-5B6F-8AED-24CEA1000DA3}"/>
                </a:ext>
              </a:extLst>
            </p:cNvPr>
            <p:cNvSpPr/>
            <p:nvPr/>
          </p:nvSpPr>
          <p:spPr>
            <a:xfrm>
              <a:off x="3221702" y="4306728"/>
              <a:ext cx="54460" cy="62462"/>
            </a:xfrm>
            <a:custGeom>
              <a:avLst/>
              <a:gdLst/>
              <a:ahLst/>
              <a:cxnLst/>
              <a:rect l="l" t="t" r="r" b="b"/>
              <a:pathLst>
                <a:path w="1715" h="1967" extrusionOk="0">
                  <a:moveTo>
                    <a:pt x="834" y="359"/>
                  </a:moveTo>
                  <a:cubicBezTo>
                    <a:pt x="905" y="359"/>
                    <a:pt x="988" y="371"/>
                    <a:pt x="1048" y="419"/>
                  </a:cubicBezTo>
                  <a:cubicBezTo>
                    <a:pt x="1143" y="490"/>
                    <a:pt x="1227" y="609"/>
                    <a:pt x="1262" y="752"/>
                  </a:cubicBezTo>
                  <a:cubicBezTo>
                    <a:pt x="1322" y="1074"/>
                    <a:pt x="1250" y="1538"/>
                    <a:pt x="1060" y="1598"/>
                  </a:cubicBezTo>
                  <a:cubicBezTo>
                    <a:pt x="1053" y="1599"/>
                    <a:pt x="1045" y="1599"/>
                    <a:pt x="1037" y="1599"/>
                  </a:cubicBezTo>
                  <a:cubicBezTo>
                    <a:pt x="965" y="1599"/>
                    <a:pt x="859" y="1550"/>
                    <a:pt x="762" y="1443"/>
                  </a:cubicBezTo>
                  <a:cubicBezTo>
                    <a:pt x="643" y="1324"/>
                    <a:pt x="536" y="1145"/>
                    <a:pt x="488" y="966"/>
                  </a:cubicBezTo>
                  <a:cubicBezTo>
                    <a:pt x="417" y="681"/>
                    <a:pt x="524" y="431"/>
                    <a:pt x="750" y="371"/>
                  </a:cubicBezTo>
                  <a:cubicBezTo>
                    <a:pt x="774" y="359"/>
                    <a:pt x="810" y="359"/>
                    <a:pt x="834" y="359"/>
                  </a:cubicBezTo>
                  <a:close/>
                  <a:moveTo>
                    <a:pt x="822" y="0"/>
                  </a:moveTo>
                  <a:cubicBezTo>
                    <a:pt x="762" y="0"/>
                    <a:pt x="702" y="9"/>
                    <a:pt x="643" y="26"/>
                  </a:cubicBezTo>
                  <a:cubicBezTo>
                    <a:pt x="226" y="133"/>
                    <a:pt x="0" y="585"/>
                    <a:pt x="131" y="1074"/>
                  </a:cubicBezTo>
                  <a:cubicBezTo>
                    <a:pt x="191" y="1288"/>
                    <a:pt x="334" y="1526"/>
                    <a:pt x="512" y="1705"/>
                  </a:cubicBezTo>
                  <a:cubicBezTo>
                    <a:pt x="667" y="1871"/>
                    <a:pt x="846" y="1967"/>
                    <a:pt x="1024" y="1967"/>
                  </a:cubicBezTo>
                  <a:cubicBezTo>
                    <a:pt x="1072" y="1967"/>
                    <a:pt x="1119" y="1967"/>
                    <a:pt x="1167" y="1943"/>
                  </a:cubicBezTo>
                  <a:cubicBezTo>
                    <a:pt x="1608" y="1812"/>
                    <a:pt x="1715" y="1121"/>
                    <a:pt x="1596" y="669"/>
                  </a:cubicBezTo>
                  <a:cubicBezTo>
                    <a:pt x="1536" y="431"/>
                    <a:pt x="1405" y="240"/>
                    <a:pt x="1238" y="133"/>
                  </a:cubicBezTo>
                  <a:cubicBezTo>
                    <a:pt x="1112" y="49"/>
                    <a:pt x="968"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498;p76">
              <a:extLst>
                <a:ext uri="{FF2B5EF4-FFF2-40B4-BE49-F238E27FC236}">
                  <a16:creationId xmlns:a16="http://schemas.microsoft.com/office/drawing/2014/main" id="{D0B5DCD0-D6D0-2BA4-9A68-AE636126571D}"/>
                </a:ext>
              </a:extLst>
            </p:cNvPr>
            <p:cNvSpPr/>
            <p:nvPr/>
          </p:nvSpPr>
          <p:spPr>
            <a:xfrm>
              <a:off x="3333606" y="4316667"/>
              <a:ext cx="66940" cy="62748"/>
            </a:xfrm>
            <a:custGeom>
              <a:avLst/>
              <a:gdLst/>
              <a:ahLst/>
              <a:cxnLst/>
              <a:rect l="l" t="t" r="r" b="b"/>
              <a:pathLst>
                <a:path w="2108" h="1976" extrusionOk="0">
                  <a:moveTo>
                    <a:pt x="1255" y="0"/>
                  </a:moveTo>
                  <a:cubicBezTo>
                    <a:pt x="1107" y="0"/>
                    <a:pt x="954" y="38"/>
                    <a:pt x="810" y="118"/>
                  </a:cubicBezTo>
                  <a:cubicBezTo>
                    <a:pt x="715" y="165"/>
                    <a:pt x="691" y="284"/>
                    <a:pt x="739" y="356"/>
                  </a:cubicBezTo>
                  <a:cubicBezTo>
                    <a:pt x="762" y="419"/>
                    <a:pt x="823" y="451"/>
                    <a:pt x="886" y="451"/>
                  </a:cubicBezTo>
                  <a:cubicBezTo>
                    <a:pt x="917" y="451"/>
                    <a:pt x="949" y="443"/>
                    <a:pt x="977" y="427"/>
                  </a:cubicBezTo>
                  <a:cubicBezTo>
                    <a:pt x="1064" y="376"/>
                    <a:pt x="1156" y="351"/>
                    <a:pt x="1246" y="351"/>
                  </a:cubicBezTo>
                  <a:cubicBezTo>
                    <a:pt x="1364" y="351"/>
                    <a:pt x="1477" y="394"/>
                    <a:pt x="1572" y="475"/>
                  </a:cubicBezTo>
                  <a:cubicBezTo>
                    <a:pt x="1655" y="570"/>
                    <a:pt x="1715" y="665"/>
                    <a:pt x="1715" y="784"/>
                  </a:cubicBezTo>
                  <a:cubicBezTo>
                    <a:pt x="1715" y="951"/>
                    <a:pt x="1655" y="1118"/>
                    <a:pt x="1524" y="1249"/>
                  </a:cubicBezTo>
                  <a:cubicBezTo>
                    <a:pt x="1314" y="1468"/>
                    <a:pt x="975" y="1622"/>
                    <a:pt x="739" y="1622"/>
                  </a:cubicBezTo>
                  <a:cubicBezTo>
                    <a:pt x="655" y="1622"/>
                    <a:pt x="583" y="1602"/>
                    <a:pt x="536" y="1558"/>
                  </a:cubicBezTo>
                  <a:cubicBezTo>
                    <a:pt x="417" y="1463"/>
                    <a:pt x="441" y="1142"/>
                    <a:pt x="584" y="844"/>
                  </a:cubicBezTo>
                  <a:cubicBezTo>
                    <a:pt x="631" y="761"/>
                    <a:pt x="596" y="653"/>
                    <a:pt x="512" y="606"/>
                  </a:cubicBezTo>
                  <a:cubicBezTo>
                    <a:pt x="485" y="595"/>
                    <a:pt x="457" y="590"/>
                    <a:pt x="430" y="590"/>
                  </a:cubicBezTo>
                  <a:cubicBezTo>
                    <a:pt x="366" y="590"/>
                    <a:pt x="308" y="622"/>
                    <a:pt x="274" y="689"/>
                  </a:cubicBezTo>
                  <a:cubicBezTo>
                    <a:pt x="84" y="1070"/>
                    <a:pt x="0" y="1558"/>
                    <a:pt x="298" y="1832"/>
                  </a:cubicBezTo>
                  <a:cubicBezTo>
                    <a:pt x="417" y="1939"/>
                    <a:pt x="572" y="1975"/>
                    <a:pt x="751" y="1975"/>
                  </a:cubicBezTo>
                  <a:cubicBezTo>
                    <a:pt x="858" y="1975"/>
                    <a:pt x="953" y="1963"/>
                    <a:pt x="1072" y="1939"/>
                  </a:cubicBezTo>
                  <a:cubicBezTo>
                    <a:pt x="1346" y="1856"/>
                    <a:pt x="1608" y="1701"/>
                    <a:pt x="1786" y="1499"/>
                  </a:cubicBezTo>
                  <a:cubicBezTo>
                    <a:pt x="2001" y="1296"/>
                    <a:pt x="2108" y="1046"/>
                    <a:pt x="2084" y="773"/>
                  </a:cubicBezTo>
                  <a:cubicBezTo>
                    <a:pt x="2072" y="546"/>
                    <a:pt x="1989" y="356"/>
                    <a:pt x="1822" y="213"/>
                  </a:cubicBezTo>
                  <a:cubicBezTo>
                    <a:pt x="1663" y="74"/>
                    <a:pt x="1463" y="0"/>
                    <a:pt x="1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499;p76">
              <a:extLst>
                <a:ext uri="{FF2B5EF4-FFF2-40B4-BE49-F238E27FC236}">
                  <a16:creationId xmlns:a16="http://schemas.microsoft.com/office/drawing/2014/main" id="{1BCA9C61-FF13-B5EF-D19E-77B834701E5F}"/>
                </a:ext>
              </a:extLst>
            </p:cNvPr>
            <p:cNvSpPr/>
            <p:nvPr/>
          </p:nvSpPr>
          <p:spPr>
            <a:xfrm>
              <a:off x="3371046" y="4372587"/>
              <a:ext cx="61636" cy="51792"/>
            </a:xfrm>
            <a:custGeom>
              <a:avLst/>
              <a:gdLst/>
              <a:ahLst/>
              <a:cxnLst/>
              <a:rect l="l" t="t" r="r" b="b"/>
              <a:pathLst>
                <a:path w="1941" h="1631" extrusionOk="0">
                  <a:moveTo>
                    <a:pt x="1181" y="373"/>
                  </a:moveTo>
                  <a:cubicBezTo>
                    <a:pt x="1315" y="373"/>
                    <a:pt x="1432" y="430"/>
                    <a:pt x="1500" y="547"/>
                  </a:cubicBezTo>
                  <a:cubicBezTo>
                    <a:pt x="1548" y="631"/>
                    <a:pt x="1560" y="738"/>
                    <a:pt x="1536" y="845"/>
                  </a:cubicBezTo>
                  <a:cubicBezTo>
                    <a:pt x="1488" y="964"/>
                    <a:pt x="1405" y="1071"/>
                    <a:pt x="1262" y="1143"/>
                  </a:cubicBezTo>
                  <a:cubicBezTo>
                    <a:pt x="1119" y="1226"/>
                    <a:pt x="929" y="1286"/>
                    <a:pt x="750" y="1286"/>
                  </a:cubicBezTo>
                  <a:cubicBezTo>
                    <a:pt x="595" y="1286"/>
                    <a:pt x="476" y="1250"/>
                    <a:pt x="429" y="1190"/>
                  </a:cubicBezTo>
                  <a:cubicBezTo>
                    <a:pt x="393" y="1131"/>
                    <a:pt x="417" y="988"/>
                    <a:pt x="488" y="857"/>
                  </a:cubicBezTo>
                  <a:cubicBezTo>
                    <a:pt x="584" y="702"/>
                    <a:pt x="726" y="559"/>
                    <a:pt x="869" y="464"/>
                  </a:cubicBezTo>
                  <a:cubicBezTo>
                    <a:pt x="975" y="404"/>
                    <a:pt x="1083" y="373"/>
                    <a:pt x="1181" y="373"/>
                  </a:cubicBezTo>
                  <a:close/>
                  <a:moveTo>
                    <a:pt x="1161" y="0"/>
                  </a:moveTo>
                  <a:cubicBezTo>
                    <a:pt x="998" y="0"/>
                    <a:pt x="826" y="47"/>
                    <a:pt x="667" y="143"/>
                  </a:cubicBezTo>
                  <a:cubicBezTo>
                    <a:pt x="465" y="262"/>
                    <a:pt x="286" y="452"/>
                    <a:pt x="167" y="667"/>
                  </a:cubicBezTo>
                  <a:cubicBezTo>
                    <a:pt x="12" y="917"/>
                    <a:pt x="0" y="1167"/>
                    <a:pt x="107" y="1345"/>
                  </a:cubicBezTo>
                  <a:cubicBezTo>
                    <a:pt x="214" y="1524"/>
                    <a:pt x="429" y="1631"/>
                    <a:pt x="726" y="1631"/>
                  </a:cubicBezTo>
                  <a:cubicBezTo>
                    <a:pt x="965" y="1631"/>
                    <a:pt x="1238" y="1559"/>
                    <a:pt x="1429" y="1440"/>
                  </a:cubicBezTo>
                  <a:cubicBezTo>
                    <a:pt x="1643" y="1321"/>
                    <a:pt x="1786" y="1143"/>
                    <a:pt x="1858" y="952"/>
                  </a:cubicBezTo>
                  <a:cubicBezTo>
                    <a:pt x="1941" y="750"/>
                    <a:pt x="1917" y="536"/>
                    <a:pt x="1798" y="357"/>
                  </a:cubicBezTo>
                  <a:cubicBezTo>
                    <a:pt x="1666" y="122"/>
                    <a:pt x="1425" y="0"/>
                    <a:pt x="11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500;p76">
              <a:extLst>
                <a:ext uri="{FF2B5EF4-FFF2-40B4-BE49-F238E27FC236}">
                  <a16:creationId xmlns:a16="http://schemas.microsoft.com/office/drawing/2014/main" id="{5479073A-F596-31E6-E924-15FABD3075E4}"/>
                </a:ext>
              </a:extLst>
            </p:cNvPr>
            <p:cNvSpPr/>
            <p:nvPr/>
          </p:nvSpPr>
          <p:spPr>
            <a:xfrm>
              <a:off x="3227735" y="4370904"/>
              <a:ext cx="142961" cy="109809"/>
            </a:xfrm>
            <a:custGeom>
              <a:avLst/>
              <a:gdLst/>
              <a:ahLst/>
              <a:cxnLst/>
              <a:rect l="l" t="t" r="r" b="b"/>
              <a:pathLst>
                <a:path w="4502" h="3458" extrusionOk="0">
                  <a:moveTo>
                    <a:pt x="2067" y="1"/>
                  </a:moveTo>
                  <a:cubicBezTo>
                    <a:pt x="1808" y="1"/>
                    <a:pt x="1548" y="43"/>
                    <a:pt x="1298" y="124"/>
                  </a:cubicBezTo>
                  <a:cubicBezTo>
                    <a:pt x="763" y="303"/>
                    <a:pt x="358" y="660"/>
                    <a:pt x="179" y="1089"/>
                  </a:cubicBezTo>
                  <a:cubicBezTo>
                    <a:pt x="1" y="1517"/>
                    <a:pt x="96" y="1934"/>
                    <a:pt x="465" y="2291"/>
                  </a:cubicBezTo>
                  <a:cubicBezTo>
                    <a:pt x="739" y="2565"/>
                    <a:pt x="1168" y="2803"/>
                    <a:pt x="1810" y="3065"/>
                  </a:cubicBezTo>
                  <a:cubicBezTo>
                    <a:pt x="2441" y="3339"/>
                    <a:pt x="2918" y="3458"/>
                    <a:pt x="3299" y="3458"/>
                  </a:cubicBezTo>
                  <a:cubicBezTo>
                    <a:pt x="3799" y="3458"/>
                    <a:pt x="4156" y="3232"/>
                    <a:pt x="4335" y="2803"/>
                  </a:cubicBezTo>
                  <a:cubicBezTo>
                    <a:pt x="4501" y="2434"/>
                    <a:pt x="4501" y="1982"/>
                    <a:pt x="4335" y="1565"/>
                  </a:cubicBezTo>
                  <a:cubicBezTo>
                    <a:pt x="4316" y="1498"/>
                    <a:pt x="4244" y="1447"/>
                    <a:pt x="4167" y="1447"/>
                  </a:cubicBezTo>
                  <a:cubicBezTo>
                    <a:pt x="4147" y="1447"/>
                    <a:pt x="4128" y="1450"/>
                    <a:pt x="4108" y="1458"/>
                  </a:cubicBezTo>
                  <a:cubicBezTo>
                    <a:pt x="4025" y="1493"/>
                    <a:pt x="3965" y="1589"/>
                    <a:pt x="4013" y="1684"/>
                  </a:cubicBezTo>
                  <a:cubicBezTo>
                    <a:pt x="4120" y="2029"/>
                    <a:pt x="4144" y="2374"/>
                    <a:pt x="4025" y="2648"/>
                  </a:cubicBezTo>
                  <a:cubicBezTo>
                    <a:pt x="3927" y="2880"/>
                    <a:pt x="3758" y="3083"/>
                    <a:pt x="3320" y="3083"/>
                  </a:cubicBezTo>
                  <a:cubicBezTo>
                    <a:pt x="3016" y="3083"/>
                    <a:pt x="2583" y="2985"/>
                    <a:pt x="1953" y="2732"/>
                  </a:cubicBezTo>
                  <a:cubicBezTo>
                    <a:pt x="1358" y="2482"/>
                    <a:pt x="977" y="2267"/>
                    <a:pt x="739" y="2029"/>
                  </a:cubicBezTo>
                  <a:cubicBezTo>
                    <a:pt x="477" y="1767"/>
                    <a:pt x="406" y="1517"/>
                    <a:pt x="525" y="1220"/>
                  </a:cubicBezTo>
                  <a:cubicBezTo>
                    <a:pt x="656" y="886"/>
                    <a:pt x="989" y="612"/>
                    <a:pt x="1418" y="458"/>
                  </a:cubicBezTo>
                  <a:cubicBezTo>
                    <a:pt x="1628" y="393"/>
                    <a:pt x="1846" y="360"/>
                    <a:pt x="2065" y="360"/>
                  </a:cubicBezTo>
                  <a:cubicBezTo>
                    <a:pt x="2328" y="360"/>
                    <a:pt x="2593" y="408"/>
                    <a:pt x="2846" y="505"/>
                  </a:cubicBezTo>
                  <a:cubicBezTo>
                    <a:pt x="3156" y="636"/>
                    <a:pt x="3442" y="839"/>
                    <a:pt x="3656" y="1101"/>
                  </a:cubicBezTo>
                  <a:cubicBezTo>
                    <a:pt x="3692" y="1144"/>
                    <a:pt x="3751" y="1170"/>
                    <a:pt x="3807" y="1170"/>
                  </a:cubicBezTo>
                  <a:cubicBezTo>
                    <a:pt x="3843" y="1170"/>
                    <a:pt x="3878" y="1159"/>
                    <a:pt x="3906" y="1136"/>
                  </a:cubicBezTo>
                  <a:cubicBezTo>
                    <a:pt x="3977" y="1077"/>
                    <a:pt x="3989" y="958"/>
                    <a:pt x="3930" y="874"/>
                  </a:cubicBezTo>
                  <a:cubicBezTo>
                    <a:pt x="3680" y="577"/>
                    <a:pt x="3358" y="339"/>
                    <a:pt x="2977" y="184"/>
                  </a:cubicBezTo>
                  <a:cubicBezTo>
                    <a:pt x="2686" y="61"/>
                    <a:pt x="2376" y="1"/>
                    <a:pt x="20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2286;p76">
            <a:extLst>
              <a:ext uri="{FF2B5EF4-FFF2-40B4-BE49-F238E27FC236}">
                <a16:creationId xmlns:a16="http://schemas.microsoft.com/office/drawing/2014/main" id="{876E6025-A3BE-36DF-05BF-FF6677A17313}"/>
              </a:ext>
            </a:extLst>
          </p:cNvPr>
          <p:cNvGrpSpPr/>
          <p:nvPr/>
        </p:nvGrpSpPr>
        <p:grpSpPr>
          <a:xfrm>
            <a:off x="6913775" y="1944925"/>
            <a:ext cx="576000" cy="612000"/>
            <a:chOff x="5220616" y="2791061"/>
            <a:chExt cx="373185" cy="302466"/>
          </a:xfrm>
          <a:solidFill>
            <a:schemeClr val="accent6"/>
          </a:solidFill>
        </p:grpSpPr>
        <p:sp>
          <p:nvSpPr>
            <p:cNvPr id="26" name="Google Shape;12287;p76">
              <a:extLst>
                <a:ext uri="{FF2B5EF4-FFF2-40B4-BE49-F238E27FC236}">
                  <a16:creationId xmlns:a16="http://schemas.microsoft.com/office/drawing/2014/main" id="{B6ED1840-71A0-C9C6-3436-54B1795DFB81}"/>
                </a:ext>
              </a:extLst>
            </p:cNvPr>
            <p:cNvSpPr/>
            <p:nvPr/>
          </p:nvSpPr>
          <p:spPr>
            <a:xfrm>
              <a:off x="5220616" y="2791061"/>
              <a:ext cx="373185" cy="302466"/>
            </a:xfrm>
            <a:custGeom>
              <a:avLst/>
              <a:gdLst/>
              <a:ahLst/>
              <a:cxnLst/>
              <a:rect l="l" t="t" r="r" b="b"/>
              <a:pathLst>
                <a:path w="11752" h="9525" extrusionOk="0">
                  <a:moveTo>
                    <a:pt x="1834" y="345"/>
                  </a:moveTo>
                  <a:cubicBezTo>
                    <a:pt x="1834" y="345"/>
                    <a:pt x="1846" y="345"/>
                    <a:pt x="1846" y="357"/>
                  </a:cubicBezTo>
                  <a:lnTo>
                    <a:pt x="1846" y="1083"/>
                  </a:lnTo>
                  <a:cubicBezTo>
                    <a:pt x="1846" y="1083"/>
                    <a:pt x="1846" y="1107"/>
                    <a:pt x="1834" y="1107"/>
                  </a:cubicBezTo>
                  <a:lnTo>
                    <a:pt x="1465" y="1107"/>
                  </a:lnTo>
                  <a:cubicBezTo>
                    <a:pt x="1465" y="1107"/>
                    <a:pt x="1453" y="1107"/>
                    <a:pt x="1453" y="1083"/>
                  </a:cubicBezTo>
                  <a:lnTo>
                    <a:pt x="1453" y="357"/>
                  </a:lnTo>
                  <a:lnTo>
                    <a:pt x="1465" y="357"/>
                  </a:lnTo>
                  <a:cubicBezTo>
                    <a:pt x="1465" y="351"/>
                    <a:pt x="1468" y="348"/>
                    <a:pt x="1469" y="348"/>
                  </a:cubicBezTo>
                  <a:lnTo>
                    <a:pt x="1469" y="348"/>
                  </a:lnTo>
                  <a:cubicBezTo>
                    <a:pt x="1471" y="348"/>
                    <a:pt x="1471" y="351"/>
                    <a:pt x="1465" y="357"/>
                  </a:cubicBezTo>
                  <a:lnTo>
                    <a:pt x="1834" y="345"/>
                  </a:lnTo>
                  <a:close/>
                  <a:moveTo>
                    <a:pt x="10276" y="345"/>
                  </a:moveTo>
                  <a:cubicBezTo>
                    <a:pt x="10276" y="345"/>
                    <a:pt x="10288" y="345"/>
                    <a:pt x="10288" y="357"/>
                  </a:cubicBezTo>
                  <a:lnTo>
                    <a:pt x="10288" y="1083"/>
                  </a:lnTo>
                  <a:cubicBezTo>
                    <a:pt x="10288" y="1083"/>
                    <a:pt x="10288" y="1107"/>
                    <a:pt x="10276" y="1107"/>
                  </a:cubicBezTo>
                  <a:lnTo>
                    <a:pt x="9907" y="1107"/>
                  </a:lnTo>
                  <a:cubicBezTo>
                    <a:pt x="9907" y="1107"/>
                    <a:pt x="9895" y="1107"/>
                    <a:pt x="9895" y="1083"/>
                  </a:cubicBezTo>
                  <a:lnTo>
                    <a:pt x="9895" y="357"/>
                  </a:lnTo>
                  <a:lnTo>
                    <a:pt x="9907" y="357"/>
                  </a:lnTo>
                  <a:cubicBezTo>
                    <a:pt x="9907" y="351"/>
                    <a:pt x="9910" y="348"/>
                    <a:pt x="9911" y="348"/>
                  </a:cubicBezTo>
                  <a:lnTo>
                    <a:pt x="9911" y="348"/>
                  </a:lnTo>
                  <a:cubicBezTo>
                    <a:pt x="9912" y="348"/>
                    <a:pt x="9912" y="351"/>
                    <a:pt x="9907" y="357"/>
                  </a:cubicBezTo>
                  <a:lnTo>
                    <a:pt x="10276" y="345"/>
                  </a:lnTo>
                  <a:close/>
                  <a:moveTo>
                    <a:pt x="11038" y="1107"/>
                  </a:moveTo>
                  <a:cubicBezTo>
                    <a:pt x="11240" y="1107"/>
                    <a:pt x="11407" y="1262"/>
                    <a:pt x="11407" y="1476"/>
                  </a:cubicBezTo>
                  <a:lnTo>
                    <a:pt x="11407" y="8811"/>
                  </a:lnTo>
                  <a:cubicBezTo>
                    <a:pt x="11407" y="9001"/>
                    <a:pt x="11228" y="9180"/>
                    <a:pt x="11026" y="9180"/>
                  </a:cubicBezTo>
                  <a:lnTo>
                    <a:pt x="751" y="9180"/>
                  </a:lnTo>
                  <a:cubicBezTo>
                    <a:pt x="536" y="9180"/>
                    <a:pt x="382" y="9025"/>
                    <a:pt x="382" y="8811"/>
                  </a:cubicBezTo>
                  <a:lnTo>
                    <a:pt x="382" y="1476"/>
                  </a:lnTo>
                  <a:cubicBezTo>
                    <a:pt x="382" y="1262"/>
                    <a:pt x="536" y="1107"/>
                    <a:pt x="751" y="1107"/>
                  </a:cubicBezTo>
                  <a:lnTo>
                    <a:pt x="1120" y="1107"/>
                  </a:lnTo>
                  <a:lnTo>
                    <a:pt x="1120" y="1119"/>
                  </a:lnTo>
                  <a:cubicBezTo>
                    <a:pt x="1120" y="1310"/>
                    <a:pt x="1286" y="1476"/>
                    <a:pt x="1477" y="1476"/>
                  </a:cubicBezTo>
                  <a:lnTo>
                    <a:pt x="1858" y="1476"/>
                  </a:lnTo>
                  <a:cubicBezTo>
                    <a:pt x="2048" y="1476"/>
                    <a:pt x="2215" y="1310"/>
                    <a:pt x="2215" y="1119"/>
                  </a:cubicBezTo>
                  <a:lnTo>
                    <a:pt x="2215" y="1107"/>
                  </a:lnTo>
                  <a:lnTo>
                    <a:pt x="9573" y="1107"/>
                  </a:lnTo>
                  <a:lnTo>
                    <a:pt x="9573" y="1119"/>
                  </a:lnTo>
                  <a:cubicBezTo>
                    <a:pt x="9573" y="1310"/>
                    <a:pt x="9740" y="1476"/>
                    <a:pt x="9930" y="1476"/>
                  </a:cubicBezTo>
                  <a:lnTo>
                    <a:pt x="10311" y="1476"/>
                  </a:lnTo>
                  <a:cubicBezTo>
                    <a:pt x="10502" y="1476"/>
                    <a:pt x="10669" y="1310"/>
                    <a:pt x="10669" y="1119"/>
                  </a:cubicBezTo>
                  <a:lnTo>
                    <a:pt x="10669" y="1107"/>
                  </a:lnTo>
                  <a:close/>
                  <a:moveTo>
                    <a:pt x="1465" y="0"/>
                  </a:moveTo>
                  <a:cubicBezTo>
                    <a:pt x="1275" y="0"/>
                    <a:pt x="1108" y="167"/>
                    <a:pt x="1108" y="357"/>
                  </a:cubicBezTo>
                  <a:lnTo>
                    <a:pt x="1108" y="726"/>
                  </a:lnTo>
                  <a:lnTo>
                    <a:pt x="739" y="726"/>
                  </a:lnTo>
                  <a:cubicBezTo>
                    <a:pt x="334" y="726"/>
                    <a:pt x="1" y="1060"/>
                    <a:pt x="1" y="1464"/>
                  </a:cubicBezTo>
                  <a:lnTo>
                    <a:pt x="1" y="8799"/>
                  </a:lnTo>
                  <a:cubicBezTo>
                    <a:pt x="1" y="9204"/>
                    <a:pt x="334" y="9525"/>
                    <a:pt x="739" y="9525"/>
                  </a:cubicBezTo>
                  <a:lnTo>
                    <a:pt x="11014" y="9525"/>
                  </a:lnTo>
                  <a:cubicBezTo>
                    <a:pt x="11419" y="9525"/>
                    <a:pt x="11752" y="9204"/>
                    <a:pt x="11752" y="8799"/>
                  </a:cubicBezTo>
                  <a:lnTo>
                    <a:pt x="11752" y="1464"/>
                  </a:lnTo>
                  <a:cubicBezTo>
                    <a:pt x="11752" y="1060"/>
                    <a:pt x="11419" y="726"/>
                    <a:pt x="11026" y="726"/>
                  </a:cubicBezTo>
                  <a:lnTo>
                    <a:pt x="10645" y="726"/>
                  </a:lnTo>
                  <a:lnTo>
                    <a:pt x="10645" y="357"/>
                  </a:lnTo>
                  <a:cubicBezTo>
                    <a:pt x="10645" y="167"/>
                    <a:pt x="10490" y="0"/>
                    <a:pt x="10288" y="0"/>
                  </a:cubicBezTo>
                  <a:lnTo>
                    <a:pt x="9918" y="0"/>
                  </a:lnTo>
                  <a:cubicBezTo>
                    <a:pt x="9728" y="0"/>
                    <a:pt x="9561" y="167"/>
                    <a:pt x="9561" y="357"/>
                  </a:cubicBezTo>
                  <a:lnTo>
                    <a:pt x="9561" y="726"/>
                  </a:lnTo>
                  <a:lnTo>
                    <a:pt x="2191" y="726"/>
                  </a:lnTo>
                  <a:lnTo>
                    <a:pt x="2191" y="357"/>
                  </a:lnTo>
                  <a:cubicBezTo>
                    <a:pt x="2191" y="167"/>
                    <a:pt x="2025" y="0"/>
                    <a:pt x="1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88;p76">
              <a:extLst>
                <a:ext uri="{FF2B5EF4-FFF2-40B4-BE49-F238E27FC236}">
                  <a16:creationId xmlns:a16="http://schemas.microsoft.com/office/drawing/2014/main" id="{13B86D2A-277E-E57B-0863-7F1FEB8211B1}"/>
                </a:ext>
              </a:extLst>
            </p:cNvPr>
            <p:cNvSpPr/>
            <p:nvPr/>
          </p:nvSpPr>
          <p:spPr>
            <a:xfrm>
              <a:off x="5244432" y="2849268"/>
              <a:ext cx="326314" cy="11368"/>
            </a:xfrm>
            <a:custGeom>
              <a:avLst/>
              <a:gdLst/>
              <a:ahLst/>
              <a:cxnLst/>
              <a:rect l="l" t="t" r="r" b="b"/>
              <a:pathLst>
                <a:path w="10276" h="358" extrusionOk="0">
                  <a:moveTo>
                    <a:pt x="179" y="1"/>
                  </a:moveTo>
                  <a:cubicBezTo>
                    <a:pt x="96" y="1"/>
                    <a:pt x="1" y="72"/>
                    <a:pt x="1" y="179"/>
                  </a:cubicBezTo>
                  <a:cubicBezTo>
                    <a:pt x="1" y="274"/>
                    <a:pt x="72" y="358"/>
                    <a:pt x="179" y="358"/>
                  </a:cubicBezTo>
                  <a:lnTo>
                    <a:pt x="10097" y="358"/>
                  </a:lnTo>
                  <a:cubicBezTo>
                    <a:pt x="10180" y="358"/>
                    <a:pt x="10276" y="274"/>
                    <a:pt x="10276" y="179"/>
                  </a:cubicBezTo>
                  <a:cubicBezTo>
                    <a:pt x="10276" y="72"/>
                    <a:pt x="10180" y="1"/>
                    <a:pt x="100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89;p76">
              <a:extLst>
                <a:ext uri="{FF2B5EF4-FFF2-40B4-BE49-F238E27FC236}">
                  <a16:creationId xmlns:a16="http://schemas.microsoft.com/office/drawing/2014/main" id="{35B5CB5F-C6D1-7FC7-D6A8-E9F696A4B988}"/>
                </a:ext>
              </a:extLst>
            </p:cNvPr>
            <p:cNvSpPr/>
            <p:nvPr/>
          </p:nvSpPr>
          <p:spPr>
            <a:xfrm>
              <a:off x="5261834" y="2896139"/>
              <a:ext cx="46521" cy="11400"/>
            </a:xfrm>
            <a:custGeom>
              <a:avLst/>
              <a:gdLst/>
              <a:ahLst/>
              <a:cxnLst/>
              <a:rect l="l" t="t" r="r" b="b"/>
              <a:pathLst>
                <a:path w="1465" h="359" extrusionOk="0">
                  <a:moveTo>
                    <a:pt x="179" y="1"/>
                  </a:moveTo>
                  <a:cubicBezTo>
                    <a:pt x="96" y="1"/>
                    <a:pt x="0" y="72"/>
                    <a:pt x="0" y="180"/>
                  </a:cubicBezTo>
                  <a:cubicBezTo>
                    <a:pt x="0" y="275"/>
                    <a:pt x="72" y="358"/>
                    <a:pt x="179" y="358"/>
                  </a:cubicBezTo>
                  <a:lnTo>
                    <a:pt x="1286" y="358"/>
                  </a:lnTo>
                  <a:cubicBezTo>
                    <a:pt x="1370" y="358"/>
                    <a:pt x="1465" y="275"/>
                    <a:pt x="1465" y="180"/>
                  </a:cubicBezTo>
                  <a:cubicBezTo>
                    <a:pt x="1465" y="72"/>
                    <a:pt x="1370" y="1"/>
                    <a:pt x="12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90;p76">
              <a:extLst>
                <a:ext uri="{FF2B5EF4-FFF2-40B4-BE49-F238E27FC236}">
                  <a16:creationId xmlns:a16="http://schemas.microsoft.com/office/drawing/2014/main" id="{790CF83B-E639-3460-96C5-E1F68816C308}"/>
                </a:ext>
              </a:extLst>
            </p:cNvPr>
            <p:cNvSpPr/>
            <p:nvPr/>
          </p:nvSpPr>
          <p:spPr>
            <a:xfrm>
              <a:off x="5343507" y="2896139"/>
              <a:ext cx="46521" cy="11400"/>
            </a:xfrm>
            <a:custGeom>
              <a:avLst/>
              <a:gdLst/>
              <a:ahLst/>
              <a:cxnLst/>
              <a:rect l="l" t="t" r="r" b="b"/>
              <a:pathLst>
                <a:path w="1465" h="359" extrusionOk="0">
                  <a:moveTo>
                    <a:pt x="179" y="1"/>
                  </a:moveTo>
                  <a:cubicBezTo>
                    <a:pt x="95" y="1"/>
                    <a:pt x="0" y="72"/>
                    <a:pt x="0" y="180"/>
                  </a:cubicBezTo>
                  <a:cubicBezTo>
                    <a:pt x="0" y="275"/>
                    <a:pt x="83" y="358"/>
                    <a:pt x="179" y="358"/>
                  </a:cubicBezTo>
                  <a:lnTo>
                    <a:pt x="1286" y="358"/>
                  </a:lnTo>
                  <a:cubicBezTo>
                    <a:pt x="1369" y="358"/>
                    <a:pt x="1465" y="275"/>
                    <a:pt x="1465" y="180"/>
                  </a:cubicBezTo>
                  <a:cubicBezTo>
                    <a:pt x="1465" y="72"/>
                    <a:pt x="1381" y="1"/>
                    <a:pt x="12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291;p76">
              <a:extLst>
                <a:ext uri="{FF2B5EF4-FFF2-40B4-BE49-F238E27FC236}">
                  <a16:creationId xmlns:a16="http://schemas.microsoft.com/office/drawing/2014/main" id="{1CA98E9D-4139-4377-A34C-8A55FFA7D87E}"/>
                </a:ext>
              </a:extLst>
            </p:cNvPr>
            <p:cNvSpPr/>
            <p:nvPr/>
          </p:nvSpPr>
          <p:spPr>
            <a:xfrm>
              <a:off x="5506823" y="2896139"/>
              <a:ext cx="46172" cy="11400"/>
            </a:xfrm>
            <a:custGeom>
              <a:avLst/>
              <a:gdLst/>
              <a:ahLst/>
              <a:cxnLst/>
              <a:rect l="l" t="t" r="r" b="b"/>
              <a:pathLst>
                <a:path w="1454" h="359" extrusionOk="0">
                  <a:moveTo>
                    <a:pt x="179" y="1"/>
                  </a:moveTo>
                  <a:cubicBezTo>
                    <a:pt x="84" y="1"/>
                    <a:pt x="1" y="72"/>
                    <a:pt x="1" y="180"/>
                  </a:cubicBezTo>
                  <a:cubicBezTo>
                    <a:pt x="1" y="275"/>
                    <a:pt x="72" y="358"/>
                    <a:pt x="179" y="358"/>
                  </a:cubicBezTo>
                  <a:lnTo>
                    <a:pt x="1275" y="358"/>
                  </a:lnTo>
                  <a:cubicBezTo>
                    <a:pt x="1370" y="358"/>
                    <a:pt x="1453" y="275"/>
                    <a:pt x="1453" y="180"/>
                  </a:cubicBezTo>
                  <a:cubicBezTo>
                    <a:pt x="1453" y="72"/>
                    <a:pt x="1370" y="1"/>
                    <a:pt x="12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292;p76">
              <a:extLst>
                <a:ext uri="{FF2B5EF4-FFF2-40B4-BE49-F238E27FC236}">
                  <a16:creationId xmlns:a16="http://schemas.microsoft.com/office/drawing/2014/main" id="{E9B0684C-0DE7-B9E0-8185-A369B55C2A34}"/>
                </a:ext>
              </a:extLst>
            </p:cNvPr>
            <p:cNvSpPr/>
            <p:nvPr/>
          </p:nvSpPr>
          <p:spPr>
            <a:xfrm>
              <a:off x="5261834" y="2942660"/>
              <a:ext cx="46521" cy="11368"/>
            </a:xfrm>
            <a:custGeom>
              <a:avLst/>
              <a:gdLst/>
              <a:ahLst/>
              <a:cxnLst/>
              <a:rect l="l" t="t" r="r" b="b"/>
              <a:pathLst>
                <a:path w="1465" h="358" extrusionOk="0">
                  <a:moveTo>
                    <a:pt x="179" y="0"/>
                  </a:moveTo>
                  <a:cubicBezTo>
                    <a:pt x="96" y="0"/>
                    <a:pt x="0" y="84"/>
                    <a:pt x="0" y="179"/>
                  </a:cubicBezTo>
                  <a:cubicBezTo>
                    <a:pt x="0" y="286"/>
                    <a:pt x="72" y="358"/>
                    <a:pt x="179" y="358"/>
                  </a:cubicBezTo>
                  <a:lnTo>
                    <a:pt x="1286" y="358"/>
                  </a:lnTo>
                  <a:cubicBezTo>
                    <a:pt x="1370" y="358"/>
                    <a:pt x="1465" y="286"/>
                    <a:pt x="1465" y="179"/>
                  </a:cubicBezTo>
                  <a:cubicBezTo>
                    <a:pt x="1465" y="84"/>
                    <a:pt x="1370" y="0"/>
                    <a:pt x="12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293;p76">
              <a:extLst>
                <a:ext uri="{FF2B5EF4-FFF2-40B4-BE49-F238E27FC236}">
                  <a16:creationId xmlns:a16="http://schemas.microsoft.com/office/drawing/2014/main" id="{27D02DD3-6EBE-E8A8-112F-81E43E05D031}"/>
                </a:ext>
              </a:extLst>
            </p:cNvPr>
            <p:cNvSpPr/>
            <p:nvPr/>
          </p:nvSpPr>
          <p:spPr>
            <a:xfrm>
              <a:off x="5424768" y="2942660"/>
              <a:ext cx="46553" cy="11368"/>
            </a:xfrm>
            <a:custGeom>
              <a:avLst/>
              <a:gdLst/>
              <a:ahLst/>
              <a:cxnLst/>
              <a:rect l="l" t="t" r="r" b="b"/>
              <a:pathLst>
                <a:path w="1466" h="358" extrusionOk="0">
                  <a:moveTo>
                    <a:pt x="180" y="0"/>
                  </a:moveTo>
                  <a:cubicBezTo>
                    <a:pt x="96" y="0"/>
                    <a:pt x="1" y="84"/>
                    <a:pt x="1" y="179"/>
                  </a:cubicBezTo>
                  <a:cubicBezTo>
                    <a:pt x="1" y="286"/>
                    <a:pt x="84" y="358"/>
                    <a:pt x="180" y="358"/>
                  </a:cubicBezTo>
                  <a:lnTo>
                    <a:pt x="1287" y="358"/>
                  </a:lnTo>
                  <a:cubicBezTo>
                    <a:pt x="1370" y="358"/>
                    <a:pt x="1465" y="286"/>
                    <a:pt x="1465" y="179"/>
                  </a:cubicBezTo>
                  <a:cubicBezTo>
                    <a:pt x="1465" y="84"/>
                    <a:pt x="1394" y="0"/>
                    <a:pt x="12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294;p76">
              <a:extLst>
                <a:ext uri="{FF2B5EF4-FFF2-40B4-BE49-F238E27FC236}">
                  <a16:creationId xmlns:a16="http://schemas.microsoft.com/office/drawing/2014/main" id="{C2619EE4-A655-0928-7D99-DA65AD8C99AE}"/>
                </a:ext>
              </a:extLst>
            </p:cNvPr>
            <p:cNvSpPr/>
            <p:nvPr/>
          </p:nvSpPr>
          <p:spPr>
            <a:xfrm>
              <a:off x="5261834" y="2989149"/>
              <a:ext cx="46521" cy="11400"/>
            </a:xfrm>
            <a:custGeom>
              <a:avLst/>
              <a:gdLst/>
              <a:ahLst/>
              <a:cxnLst/>
              <a:rect l="l" t="t" r="r" b="b"/>
              <a:pathLst>
                <a:path w="1465" h="359" extrusionOk="0">
                  <a:moveTo>
                    <a:pt x="179" y="1"/>
                  </a:moveTo>
                  <a:cubicBezTo>
                    <a:pt x="96" y="1"/>
                    <a:pt x="0" y="72"/>
                    <a:pt x="0" y="179"/>
                  </a:cubicBezTo>
                  <a:cubicBezTo>
                    <a:pt x="0" y="287"/>
                    <a:pt x="72" y="358"/>
                    <a:pt x="179" y="358"/>
                  </a:cubicBezTo>
                  <a:lnTo>
                    <a:pt x="1286" y="358"/>
                  </a:lnTo>
                  <a:cubicBezTo>
                    <a:pt x="1370" y="358"/>
                    <a:pt x="1465" y="287"/>
                    <a:pt x="1465" y="179"/>
                  </a:cubicBezTo>
                  <a:cubicBezTo>
                    <a:pt x="1465" y="72"/>
                    <a:pt x="1370" y="1"/>
                    <a:pt x="12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295;p76">
              <a:extLst>
                <a:ext uri="{FF2B5EF4-FFF2-40B4-BE49-F238E27FC236}">
                  <a16:creationId xmlns:a16="http://schemas.microsoft.com/office/drawing/2014/main" id="{36B80226-7D89-A760-2C12-121D0D72BFAF}"/>
                </a:ext>
              </a:extLst>
            </p:cNvPr>
            <p:cNvSpPr/>
            <p:nvPr/>
          </p:nvSpPr>
          <p:spPr>
            <a:xfrm>
              <a:off x="5343507" y="2989149"/>
              <a:ext cx="46521" cy="11400"/>
            </a:xfrm>
            <a:custGeom>
              <a:avLst/>
              <a:gdLst/>
              <a:ahLst/>
              <a:cxnLst/>
              <a:rect l="l" t="t" r="r" b="b"/>
              <a:pathLst>
                <a:path w="1465" h="359" extrusionOk="0">
                  <a:moveTo>
                    <a:pt x="179" y="1"/>
                  </a:moveTo>
                  <a:cubicBezTo>
                    <a:pt x="95" y="1"/>
                    <a:pt x="0" y="72"/>
                    <a:pt x="0" y="179"/>
                  </a:cubicBezTo>
                  <a:cubicBezTo>
                    <a:pt x="0" y="287"/>
                    <a:pt x="83" y="358"/>
                    <a:pt x="179" y="358"/>
                  </a:cubicBezTo>
                  <a:lnTo>
                    <a:pt x="1286" y="358"/>
                  </a:lnTo>
                  <a:cubicBezTo>
                    <a:pt x="1369" y="358"/>
                    <a:pt x="1465" y="287"/>
                    <a:pt x="1465" y="179"/>
                  </a:cubicBezTo>
                  <a:cubicBezTo>
                    <a:pt x="1465" y="72"/>
                    <a:pt x="1381" y="1"/>
                    <a:pt x="12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296;p76">
              <a:extLst>
                <a:ext uri="{FF2B5EF4-FFF2-40B4-BE49-F238E27FC236}">
                  <a16:creationId xmlns:a16="http://schemas.microsoft.com/office/drawing/2014/main" id="{913BE49D-6D7C-1E82-C6EC-3DE259549339}"/>
                </a:ext>
              </a:extLst>
            </p:cNvPr>
            <p:cNvSpPr/>
            <p:nvPr/>
          </p:nvSpPr>
          <p:spPr>
            <a:xfrm>
              <a:off x="5506823" y="2989149"/>
              <a:ext cx="46172" cy="11400"/>
            </a:xfrm>
            <a:custGeom>
              <a:avLst/>
              <a:gdLst/>
              <a:ahLst/>
              <a:cxnLst/>
              <a:rect l="l" t="t" r="r" b="b"/>
              <a:pathLst>
                <a:path w="1454" h="359" extrusionOk="0">
                  <a:moveTo>
                    <a:pt x="179" y="1"/>
                  </a:moveTo>
                  <a:cubicBezTo>
                    <a:pt x="84" y="1"/>
                    <a:pt x="1" y="72"/>
                    <a:pt x="1" y="179"/>
                  </a:cubicBezTo>
                  <a:cubicBezTo>
                    <a:pt x="1" y="287"/>
                    <a:pt x="72" y="358"/>
                    <a:pt x="179" y="358"/>
                  </a:cubicBezTo>
                  <a:lnTo>
                    <a:pt x="1275" y="358"/>
                  </a:lnTo>
                  <a:cubicBezTo>
                    <a:pt x="1370" y="358"/>
                    <a:pt x="1453" y="287"/>
                    <a:pt x="1453" y="179"/>
                  </a:cubicBezTo>
                  <a:cubicBezTo>
                    <a:pt x="1453" y="72"/>
                    <a:pt x="1370" y="1"/>
                    <a:pt x="12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297;p76">
              <a:extLst>
                <a:ext uri="{FF2B5EF4-FFF2-40B4-BE49-F238E27FC236}">
                  <a16:creationId xmlns:a16="http://schemas.microsoft.com/office/drawing/2014/main" id="{1EA294DF-FA26-42AB-813E-E5C61A7928A4}"/>
                </a:ext>
              </a:extLst>
            </p:cNvPr>
            <p:cNvSpPr/>
            <p:nvPr/>
          </p:nvSpPr>
          <p:spPr>
            <a:xfrm>
              <a:off x="5343507" y="3036051"/>
              <a:ext cx="46521" cy="10987"/>
            </a:xfrm>
            <a:custGeom>
              <a:avLst/>
              <a:gdLst/>
              <a:ahLst/>
              <a:cxnLst/>
              <a:rect l="l" t="t" r="r" b="b"/>
              <a:pathLst>
                <a:path w="1465" h="346" extrusionOk="0">
                  <a:moveTo>
                    <a:pt x="179" y="0"/>
                  </a:moveTo>
                  <a:cubicBezTo>
                    <a:pt x="95" y="0"/>
                    <a:pt x="0" y="72"/>
                    <a:pt x="0" y="179"/>
                  </a:cubicBezTo>
                  <a:cubicBezTo>
                    <a:pt x="0" y="274"/>
                    <a:pt x="83" y="346"/>
                    <a:pt x="179" y="346"/>
                  </a:cubicBezTo>
                  <a:lnTo>
                    <a:pt x="1286" y="346"/>
                  </a:lnTo>
                  <a:cubicBezTo>
                    <a:pt x="1369" y="346"/>
                    <a:pt x="1465" y="274"/>
                    <a:pt x="1465" y="179"/>
                  </a:cubicBezTo>
                  <a:cubicBezTo>
                    <a:pt x="1465" y="72"/>
                    <a:pt x="1381" y="0"/>
                    <a:pt x="12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298;p76">
              <a:extLst>
                <a:ext uri="{FF2B5EF4-FFF2-40B4-BE49-F238E27FC236}">
                  <a16:creationId xmlns:a16="http://schemas.microsoft.com/office/drawing/2014/main" id="{D12F1A54-C32F-F6D0-FF15-5A27AF0C9704}"/>
                </a:ext>
              </a:extLst>
            </p:cNvPr>
            <p:cNvSpPr/>
            <p:nvPr/>
          </p:nvSpPr>
          <p:spPr>
            <a:xfrm>
              <a:off x="5424768" y="3036051"/>
              <a:ext cx="46553" cy="10987"/>
            </a:xfrm>
            <a:custGeom>
              <a:avLst/>
              <a:gdLst/>
              <a:ahLst/>
              <a:cxnLst/>
              <a:rect l="l" t="t" r="r" b="b"/>
              <a:pathLst>
                <a:path w="1466" h="346" extrusionOk="0">
                  <a:moveTo>
                    <a:pt x="180" y="0"/>
                  </a:moveTo>
                  <a:cubicBezTo>
                    <a:pt x="96" y="0"/>
                    <a:pt x="1" y="72"/>
                    <a:pt x="1" y="179"/>
                  </a:cubicBezTo>
                  <a:cubicBezTo>
                    <a:pt x="1" y="274"/>
                    <a:pt x="84" y="346"/>
                    <a:pt x="180" y="346"/>
                  </a:cubicBezTo>
                  <a:lnTo>
                    <a:pt x="1287" y="346"/>
                  </a:lnTo>
                  <a:cubicBezTo>
                    <a:pt x="1370" y="346"/>
                    <a:pt x="1465" y="274"/>
                    <a:pt x="1465" y="179"/>
                  </a:cubicBezTo>
                  <a:cubicBezTo>
                    <a:pt x="1465" y="72"/>
                    <a:pt x="1394" y="0"/>
                    <a:pt x="12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299;p76">
              <a:extLst>
                <a:ext uri="{FF2B5EF4-FFF2-40B4-BE49-F238E27FC236}">
                  <a16:creationId xmlns:a16="http://schemas.microsoft.com/office/drawing/2014/main" id="{F1BCB272-3206-BC25-4F6C-6E5262329EF3}"/>
                </a:ext>
              </a:extLst>
            </p:cNvPr>
            <p:cNvSpPr/>
            <p:nvPr/>
          </p:nvSpPr>
          <p:spPr>
            <a:xfrm>
              <a:off x="5506823" y="3036051"/>
              <a:ext cx="46172" cy="10987"/>
            </a:xfrm>
            <a:custGeom>
              <a:avLst/>
              <a:gdLst/>
              <a:ahLst/>
              <a:cxnLst/>
              <a:rect l="l" t="t" r="r" b="b"/>
              <a:pathLst>
                <a:path w="1454" h="346" extrusionOk="0">
                  <a:moveTo>
                    <a:pt x="179" y="0"/>
                  </a:moveTo>
                  <a:cubicBezTo>
                    <a:pt x="84" y="0"/>
                    <a:pt x="1" y="72"/>
                    <a:pt x="1" y="179"/>
                  </a:cubicBezTo>
                  <a:cubicBezTo>
                    <a:pt x="1" y="274"/>
                    <a:pt x="72" y="346"/>
                    <a:pt x="179" y="346"/>
                  </a:cubicBezTo>
                  <a:lnTo>
                    <a:pt x="1275" y="346"/>
                  </a:lnTo>
                  <a:cubicBezTo>
                    <a:pt x="1370" y="346"/>
                    <a:pt x="1453" y="274"/>
                    <a:pt x="1453" y="179"/>
                  </a:cubicBezTo>
                  <a:cubicBezTo>
                    <a:pt x="1453" y="72"/>
                    <a:pt x="1370" y="0"/>
                    <a:pt x="12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300;p76">
              <a:extLst>
                <a:ext uri="{FF2B5EF4-FFF2-40B4-BE49-F238E27FC236}">
                  <a16:creationId xmlns:a16="http://schemas.microsoft.com/office/drawing/2014/main" id="{C6BFDEF4-D905-7723-B240-C53FF0158D63}"/>
                </a:ext>
              </a:extLst>
            </p:cNvPr>
            <p:cNvSpPr/>
            <p:nvPr/>
          </p:nvSpPr>
          <p:spPr>
            <a:xfrm>
              <a:off x="5343126" y="2930752"/>
              <a:ext cx="46902" cy="33851"/>
            </a:xfrm>
            <a:custGeom>
              <a:avLst/>
              <a:gdLst/>
              <a:ahLst/>
              <a:cxnLst/>
              <a:rect l="l" t="t" r="r" b="b"/>
              <a:pathLst>
                <a:path w="1477" h="1066" extrusionOk="0">
                  <a:moveTo>
                    <a:pt x="1293" y="0"/>
                  </a:moveTo>
                  <a:cubicBezTo>
                    <a:pt x="1250" y="0"/>
                    <a:pt x="1209" y="18"/>
                    <a:pt x="1179" y="54"/>
                  </a:cubicBezTo>
                  <a:lnTo>
                    <a:pt x="572" y="661"/>
                  </a:lnTo>
                  <a:lnTo>
                    <a:pt x="322" y="411"/>
                  </a:lnTo>
                  <a:cubicBezTo>
                    <a:pt x="280" y="375"/>
                    <a:pt x="235" y="358"/>
                    <a:pt x="194" y="358"/>
                  </a:cubicBezTo>
                  <a:cubicBezTo>
                    <a:pt x="152" y="358"/>
                    <a:pt x="113" y="375"/>
                    <a:pt x="84" y="411"/>
                  </a:cubicBezTo>
                  <a:cubicBezTo>
                    <a:pt x="0" y="483"/>
                    <a:pt x="0" y="590"/>
                    <a:pt x="84" y="649"/>
                  </a:cubicBezTo>
                  <a:lnTo>
                    <a:pt x="453" y="1018"/>
                  </a:lnTo>
                  <a:cubicBezTo>
                    <a:pt x="476" y="1054"/>
                    <a:pt x="524" y="1066"/>
                    <a:pt x="572" y="1066"/>
                  </a:cubicBezTo>
                  <a:cubicBezTo>
                    <a:pt x="619" y="1066"/>
                    <a:pt x="655" y="1054"/>
                    <a:pt x="691" y="1018"/>
                  </a:cubicBezTo>
                  <a:lnTo>
                    <a:pt x="1417" y="292"/>
                  </a:lnTo>
                  <a:cubicBezTo>
                    <a:pt x="1477" y="233"/>
                    <a:pt x="1477" y="125"/>
                    <a:pt x="1417" y="54"/>
                  </a:cubicBezTo>
                  <a:cubicBezTo>
                    <a:pt x="1381" y="18"/>
                    <a:pt x="1337" y="0"/>
                    <a:pt x="12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301;p76">
              <a:extLst>
                <a:ext uri="{FF2B5EF4-FFF2-40B4-BE49-F238E27FC236}">
                  <a16:creationId xmlns:a16="http://schemas.microsoft.com/office/drawing/2014/main" id="{E76BE74E-C7F4-9009-F92B-C8921C840EB2}"/>
                </a:ext>
              </a:extLst>
            </p:cNvPr>
            <p:cNvSpPr/>
            <p:nvPr/>
          </p:nvSpPr>
          <p:spPr>
            <a:xfrm>
              <a:off x="5506442" y="2930752"/>
              <a:ext cx="47283" cy="33851"/>
            </a:xfrm>
            <a:custGeom>
              <a:avLst/>
              <a:gdLst/>
              <a:ahLst/>
              <a:cxnLst/>
              <a:rect l="l" t="t" r="r" b="b"/>
              <a:pathLst>
                <a:path w="1489" h="1066" extrusionOk="0">
                  <a:moveTo>
                    <a:pt x="1282" y="0"/>
                  </a:moveTo>
                  <a:cubicBezTo>
                    <a:pt x="1239" y="0"/>
                    <a:pt x="1197" y="18"/>
                    <a:pt x="1167" y="54"/>
                  </a:cubicBezTo>
                  <a:lnTo>
                    <a:pt x="560" y="661"/>
                  </a:lnTo>
                  <a:lnTo>
                    <a:pt x="310" y="411"/>
                  </a:lnTo>
                  <a:cubicBezTo>
                    <a:pt x="275" y="375"/>
                    <a:pt x="230" y="358"/>
                    <a:pt x="187" y="358"/>
                  </a:cubicBezTo>
                  <a:cubicBezTo>
                    <a:pt x="144" y="358"/>
                    <a:pt x="102" y="375"/>
                    <a:pt x="72" y="411"/>
                  </a:cubicBezTo>
                  <a:cubicBezTo>
                    <a:pt x="1" y="483"/>
                    <a:pt x="1" y="590"/>
                    <a:pt x="72" y="649"/>
                  </a:cubicBezTo>
                  <a:lnTo>
                    <a:pt x="441" y="1018"/>
                  </a:lnTo>
                  <a:cubicBezTo>
                    <a:pt x="477" y="1054"/>
                    <a:pt x="513" y="1066"/>
                    <a:pt x="560" y="1066"/>
                  </a:cubicBezTo>
                  <a:cubicBezTo>
                    <a:pt x="608" y="1066"/>
                    <a:pt x="656" y="1054"/>
                    <a:pt x="679" y="1018"/>
                  </a:cubicBezTo>
                  <a:lnTo>
                    <a:pt x="1406" y="292"/>
                  </a:lnTo>
                  <a:cubicBezTo>
                    <a:pt x="1489" y="233"/>
                    <a:pt x="1489" y="125"/>
                    <a:pt x="1406" y="54"/>
                  </a:cubicBezTo>
                  <a:cubicBezTo>
                    <a:pt x="1370" y="18"/>
                    <a:pt x="1325" y="0"/>
                    <a:pt x="12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302;p76">
              <a:extLst>
                <a:ext uri="{FF2B5EF4-FFF2-40B4-BE49-F238E27FC236}">
                  <a16:creationId xmlns:a16="http://schemas.microsoft.com/office/drawing/2014/main" id="{853F9A76-52E1-8224-7CBC-A3139285B6CD}"/>
                </a:ext>
              </a:extLst>
            </p:cNvPr>
            <p:cNvSpPr/>
            <p:nvPr/>
          </p:nvSpPr>
          <p:spPr>
            <a:xfrm>
              <a:off x="5424419" y="2977336"/>
              <a:ext cx="47283" cy="34168"/>
            </a:xfrm>
            <a:custGeom>
              <a:avLst/>
              <a:gdLst/>
              <a:ahLst/>
              <a:cxnLst/>
              <a:rect l="l" t="t" r="r" b="b"/>
              <a:pathLst>
                <a:path w="1489" h="1076" extrusionOk="0">
                  <a:moveTo>
                    <a:pt x="1293" y="1"/>
                  </a:moveTo>
                  <a:cubicBezTo>
                    <a:pt x="1250" y="1"/>
                    <a:pt x="1208" y="22"/>
                    <a:pt x="1179" y="63"/>
                  </a:cubicBezTo>
                  <a:lnTo>
                    <a:pt x="572" y="671"/>
                  </a:lnTo>
                  <a:lnTo>
                    <a:pt x="321" y="421"/>
                  </a:lnTo>
                  <a:cubicBezTo>
                    <a:pt x="280" y="379"/>
                    <a:pt x="235" y="358"/>
                    <a:pt x="193" y="358"/>
                  </a:cubicBezTo>
                  <a:cubicBezTo>
                    <a:pt x="152" y="358"/>
                    <a:pt x="113" y="379"/>
                    <a:pt x="83" y="421"/>
                  </a:cubicBezTo>
                  <a:cubicBezTo>
                    <a:pt x="0" y="492"/>
                    <a:pt x="0" y="599"/>
                    <a:pt x="83" y="659"/>
                  </a:cubicBezTo>
                  <a:lnTo>
                    <a:pt x="452" y="1028"/>
                  </a:lnTo>
                  <a:cubicBezTo>
                    <a:pt x="476" y="1052"/>
                    <a:pt x="524" y="1075"/>
                    <a:pt x="572" y="1075"/>
                  </a:cubicBezTo>
                  <a:cubicBezTo>
                    <a:pt x="619" y="1075"/>
                    <a:pt x="655" y="1052"/>
                    <a:pt x="691" y="1028"/>
                  </a:cubicBezTo>
                  <a:lnTo>
                    <a:pt x="1417" y="301"/>
                  </a:lnTo>
                  <a:cubicBezTo>
                    <a:pt x="1488" y="242"/>
                    <a:pt x="1488" y="123"/>
                    <a:pt x="1417" y="63"/>
                  </a:cubicBezTo>
                  <a:cubicBezTo>
                    <a:pt x="1381" y="22"/>
                    <a:pt x="1336" y="1"/>
                    <a:pt x="12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303;p76">
              <a:extLst>
                <a:ext uri="{FF2B5EF4-FFF2-40B4-BE49-F238E27FC236}">
                  <a16:creationId xmlns:a16="http://schemas.microsoft.com/office/drawing/2014/main" id="{564CD081-44C0-C181-A3B1-23967C730ACA}"/>
                </a:ext>
              </a:extLst>
            </p:cNvPr>
            <p:cNvSpPr/>
            <p:nvPr/>
          </p:nvSpPr>
          <p:spPr>
            <a:xfrm>
              <a:off x="5261453" y="3024143"/>
              <a:ext cx="47283" cy="33851"/>
            </a:xfrm>
            <a:custGeom>
              <a:avLst/>
              <a:gdLst/>
              <a:ahLst/>
              <a:cxnLst/>
              <a:rect l="l" t="t" r="r" b="b"/>
              <a:pathLst>
                <a:path w="1489" h="1066" extrusionOk="0">
                  <a:moveTo>
                    <a:pt x="1289" y="0"/>
                  </a:moveTo>
                  <a:cubicBezTo>
                    <a:pt x="1248" y="0"/>
                    <a:pt x="1209" y="18"/>
                    <a:pt x="1179" y="54"/>
                  </a:cubicBezTo>
                  <a:lnTo>
                    <a:pt x="572" y="673"/>
                  </a:lnTo>
                  <a:lnTo>
                    <a:pt x="310" y="411"/>
                  </a:lnTo>
                  <a:cubicBezTo>
                    <a:pt x="274" y="375"/>
                    <a:pt x="230" y="357"/>
                    <a:pt x="186" y="357"/>
                  </a:cubicBezTo>
                  <a:cubicBezTo>
                    <a:pt x="143" y="357"/>
                    <a:pt x="102" y="375"/>
                    <a:pt x="72" y="411"/>
                  </a:cubicBezTo>
                  <a:cubicBezTo>
                    <a:pt x="0" y="494"/>
                    <a:pt x="0" y="590"/>
                    <a:pt x="72" y="649"/>
                  </a:cubicBezTo>
                  <a:lnTo>
                    <a:pt x="453" y="1030"/>
                  </a:lnTo>
                  <a:cubicBezTo>
                    <a:pt x="477" y="1054"/>
                    <a:pt x="524" y="1066"/>
                    <a:pt x="572" y="1066"/>
                  </a:cubicBezTo>
                  <a:cubicBezTo>
                    <a:pt x="608" y="1066"/>
                    <a:pt x="655" y="1054"/>
                    <a:pt x="691" y="1030"/>
                  </a:cubicBezTo>
                  <a:lnTo>
                    <a:pt x="1417" y="292"/>
                  </a:lnTo>
                  <a:cubicBezTo>
                    <a:pt x="1489" y="220"/>
                    <a:pt x="1489" y="113"/>
                    <a:pt x="1417" y="54"/>
                  </a:cubicBezTo>
                  <a:cubicBezTo>
                    <a:pt x="1376" y="18"/>
                    <a:pt x="1331" y="0"/>
                    <a:pt x="12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304;p76">
              <a:extLst>
                <a:ext uri="{FF2B5EF4-FFF2-40B4-BE49-F238E27FC236}">
                  <a16:creationId xmlns:a16="http://schemas.microsoft.com/office/drawing/2014/main" id="{FBFDADE7-CFE1-BCB1-82D5-FA41A781866C}"/>
                </a:ext>
              </a:extLst>
            </p:cNvPr>
            <p:cNvSpPr/>
            <p:nvPr/>
          </p:nvSpPr>
          <p:spPr>
            <a:xfrm>
              <a:off x="5424419" y="2884231"/>
              <a:ext cx="47283" cy="33883"/>
            </a:xfrm>
            <a:custGeom>
              <a:avLst/>
              <a:gdLst/>
              <a:ahLst/>
              <a:cxnLst/>
              <a:rect l="l" t="t" r="r" b="b"/>
              <a:pathLst>
                <a:path w="1489" h="1067" extrusionOk="0">
                  <a:moveTo>
                    <a:pt x="1293" y="1"/>
                  </a:moveTo>
                  <a:cubicBezTo>
                    <a:pt x="1250" y="1"/>
                    <a:pt x="1208" y="19"/>
                    <a:pt x="1179" y="54"/>
                  </a:cubicBezTo>
                  <a:lnTo>
                    <a:pt x="572" y="674"/>
                  </a:lnTo>
                  <a:lnTo>
                    <a:pt x="321" y="412"/>
                  </a:lnTo>
                  <a:cubicBezTo>
                    <a:pt x="280" y="376"/>
                    <a:pt x="235" y="358"/>
                    <a:pt x="193" y="358"/>
                  </a:cubicBezTo>
                  <a:cubicBezTo>
                    <a:pt x="152" y="358"/>
                    <a:pt x="113" y="376"/>
                    <a:pt x="83" y="412"/>
                  </a:cubicBezTo>
                  <a:cubicBezTo>
                    <a:pt x="0" y="495"/>
                    <a:pt x="0" y="590"/>
                    <a:pt x="83" y="650"/>
                  </a:cubicBezTo>
                  <a:lnTo>
                    <a:pt x="452" y="1031"/>
                  </a:lnTo>
                  <a:cubicBezTo>
                    <a:pt x="476" y="1055"/>
                    <a:pt x="524" y="1067"/>
                    <a:pt x="572" y="1067"/>
                  </a:cubicBezTo>
                  <a:cubicBezTo>
                    <a:pt x="619" y="1067"/>
                    <a:pt x="655" y="1055"/>
                    <a:pt x="691" y="1031"/>
                  </a:cubicBezTo>
                  <a:lnTo>
                    <a:pt x="1417" y="293"/>
                  </a:lnTo>
                  <a:cubicBezTo>
                    <a:pt x="1488" y="221"/>
                    <a:pt x="1488" y="114"/>
                    <a:pt x="1417" y="54"/>
                  </a:cubicBezTo>
                  <a:cubicBezTo>
                    <a:pt x="1381" y="19"/>
                    <a:pt x="1336" y="1"/>
                    <a:pt x="12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465599" y="24802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a:t>Aber</a:t>
            </a:r>
            <a:r>
              <a:rPr lang="en-CH" b="1" dirty="0"/>
              <a:t>...</a:t>
            </a:r>
            <a:endParaRPr b="1" dirty="0"/>
          </a:p>
        </p:txBody>
      </p:sp>
      <p:sp>
        <p:nvSpPr>
          <p:cNvPr id="329" name="Google Shape;329;p32"/>
          <p:cNvSpPr txBox="1">
            <a:spLocks noGrp="1"/>
          </p:cNvSpPr>
          <p:nvPr>
            <p:ph type="body" idx="1"/>
          </p:nvPr>
        </p:nvSpPr>
        <p:spPr>
          <a:xfrm>
            <a:off x="626625" y="2267243"/>
            <a:ext cx="27852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400" dirty="0"/>
              <a:t>W</a:t>
            </a:r>
            <a:r>
              <a:rPr lang="en-CH" sz="4400" dirty="0"/>
              <a:t>arum?</a:t>
            </a:r>
            <a:endParaRPr sz="4400"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9"/>
          <p:cNvSpPr txBox="1">
            <a:spLocks noGrp="1"/>
          </p:cNvSpPr>
          <p:nvPr>
            <p:ph type="title"/>
          </p:nvPr>
        </p:nvSpPr>
        <p:spPr>
          <a:xfrm>
            <a:off x="4134928" y="1573993"/>
            <a:ext cx="4103470"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CH" dirty="0"/>
              <a:t>02 Die </a:t>
            </a:r>
            <a:r>
              <a:rPr lang="en-CH" dirty="0" err="1"/>
              <a:t>Digitale</a:t>
            </a:r>
            <a:r>
              <a:rPr lang="en-CH" dirty="0"/>
              <a:t> Revolution</a:t>
            </a:r>
            <a:endParaRPr dirty="0"/>
          </a:p>
        </p:txBody>
      </p:sp>
      <p:grpSp>
        <p:nvGrpSpPr>
          <p:cNvPr id="1025" name="Google Shape;1025;p39"/>
          <p:cNvGrpSpPr/>
          <p:nvPr/>
        </p:nvGrpSpPr>
        <p:grpSpPr>
          <a:xfrm>
            <a:off x="104827" y="561840"/>
            <a:ext cx="4677778" cy="4019820"/>
            <a:chOff x="815175" y="238100"/>
            <a:chExt cx="6094825" cy="5237550"/>
          </a:xfrm>
        </p:grpSpPr>
        <p:sp>
          <p:nvSpPr>
            <p:cNvPr id="1026" name="Google Shape;1026;p39"/>
            <p:cNvSpPr/>
            <p:nvPr/>
          </p:nvSpPr>
          <p:spPr>
            <a:xfrm>
              <a:off x="972950" y="418450"/>
              <a:ext cx="5471300" cy="4680625"/>
            </a:xfrm>
            <a:custGeom>
              <a:avLst/>
              <a:gdLst/>
              <a:ahLst/>
              <a:cxnLst/>
              <a:rect l="l" t="t" r="r" b="b"/>
              <a:pathLst>
                <a:path w="218852" h="187225" extrusionOk="0">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3175500" y="281600"/>
              <a:ext cx="2179050" cy="1184950"/>
            </a:xfrm>
            <a:custGeom>
              <a:avLst/>
              <a:gdLst/>
              <a:ahLst/>
              <a:cxnLst/>
              <a:rect l="l" t="t" r="r" b="b"/>
              <a:pathLst>
                <a:path w="87162" h="47398" extrusionOk="0">
                  <a:moveTo>
                    <a:pt x="23130" y="1"/>
                  </a:moveTo>
                  <a:cubicBezTo>
                    <a:pt x="14624" y="1"/>
                    <a:pt x="6604" y="5264"/>
                    <a:pt x="3559" y="13823"/>
                  </a:cubicBezTo>
                  <a:cubicBezTo>
                    <a:pt x="0" y="23827"/>
                    <a:pt x="4699" y="35089"/>
                    <a:pt x="14326" y="39572"/>
                  </a:cubicBezTo>
                  <a:cubicBezTo>
                    <a:pt x="17191" y="40905"/>
                    <a:pt x="20181" y="41531"/>
                    <a:pt x="23113" y="41531"/>
                  </a:cubicBezTo>
                  <a:cubicBezTo>
                    <a:pt x="26942" y="41531"/>
                    <a:pt x="30673" y="40463"/>
                    <a:pt x="33896" y="38509"/>
                  </a:cubicBezTo>
                  <a:cubicBezTo>
                    <a:pt x="35493" y="37540"/>
                    <a:pt x="37299" y="37026"/>
                    <a:pt x="39112" y="37026"/>
                  </a:cubicBezTo>
                  <a:cubicBezTo>
                    <a:pt x="40269" y="37026"/>
                    <a:pt x="41428" y="37235"/>
                    <a:pt x="42538" y="37668"/>
                  </a:cubicBezTo>
                  <a:lnTo>
                    <a:pt x="47403" y="39565"/>
                  </a:lnTo>
                  <a:lnTo>
                    <a:pt x="48631" y="36416"/>
                  </a:lnTo>
                  <a:lnTo>
                    <a:pt x="55734" y="39188"/>
                  </a:lnTo>
                  <a:lnTo>
                    <a:pt x="56870" y="38823"/>
                  </a:lnTo>
                  <a:cubicBezTo>
                    <a:pt x="57551" y="38605"/>
                    <a:pt x="58249" y="38499"/>
                    <a:pt x="58943" y="38499"/>
                  </a:cubicBezTo>
                  <a:cubicBezTo>
                    <a:pt x="60672" y="38499"/>
                    <a:pt x="62368" y="39159"/>
                    <a:pt x="63655" y="40392"/>
                  </a:cubicBezTo>
                  <a:lnTo>
                    <a:pt x="66499" y="43119"/>
                  </a:lnTo>
                  <a:lnTo>
                    <a:pt x="70358" y="43137"/>
                  </a:lnTo>
                  <a:cubicBezTo>
                    <a:pt x="72434" y="43148"/>
                    <a:pt x="74425" y="43960"/>
                    <a:pt x="75914" y="45406"/>
                  </a:cubicBezTo>
                  <a:lnTo>
                    <a:pt x="76257" y="45738"/>
                  </a:lnTo>
                  <a:cubicBezTo>
                    <a:pt x="77370" y="46818"/>
                    <a:pt x="78845" y="47397"/>
                    <a:pt x="80350" y="47397"/>
                  </a:cubicBezTo>
                  <a:cubicBezTo>
                    <a:pt x="80936" y="47397"/>
                    <a:pt x="81526" y="47310"/>
                    <a:pt x="82102" y="47130"/>
                  </a:cubicBezTo>
                  <a:lnTo>
                    <a:pt x="85978" y="45919"/>
                  </a:lnTo>
                  <a:cubicBezTo>
                    <a:pt x="86804" y="45660"/>
                    <a:pt x="87161" y="44687"/>
                    <a:pt x="86696" y="43956"/>
                  </a:cubicBezTo>
                  <a:lnTo>
                    <a:pt x="83942" y="39622"/>
                  </a:lnTo>
                  <a:cubicBezTo>
                    <a:pt x="83201" y="38456"/>
                    <a:pt x="82107" y="37556"/>
                    <a:pt x="80819" y="37054"/>
                  </a:cubicBezTo>
                  <a:lnTo>
                    <a:pt x="52667" y="26071"/>
                  </a:lnTo>
                  <a:lnTo>
                    <a:pt x="53719" y="23373"/>
                  </a:lnTo>
                  <a:lnTo>
                    <a:pt x="52699" y="21945"/>
                  </a:lnTo>
                  <a:lnTo>
                    <a:pt x="48852" y="21474"/>
                  </a:lnTo>
                  <a:cubicBezTo>
                    <a:pt x="46067" y="20388"/>
                    <a:pt x="43923" y="18074"/>
                    <a:pt x="43118" y="15194"/>
                  </a:cubicBezTo>
                  <a:cubicBezTo>
                    <a:pt x="41423" y="9123"/>
                    <a:pt x="36995" y="3893"/>
                    <a:pt x="30669" y="1426"/>
                  </a:cubicBezTo>
                  <a:cubicBezTo>
                    <a:pt x="28190" y="459"/>
                    <a:pt x="25639" y="1"/>
                    <a:pt x="23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a:off x="3167325" y="273825"/>
              <a:ext cx="2196275" cy="1200300"/>
            </a:xfrm>
            <a:custGeom>
              <a:avLst/>
              <a:gdLst/>
              <a:ahLst/>
              <a:cxnLst/>
              <a:rect l="l" t="t" r="r" b="b"/>
              <a:pathLst>
                <a:path w="87851" h="48012" extrusionOk="0">
                  <a:moveTo>
                    <a:pt x="23442" y="607"/>
                  </a:moveTo>
                  <a:cubicBezTo>
                    <a:pt x="25953" y="607"/>
                    <a:pt x="28469" y="1077"/>
                    <a:pt x="30885" y="2019"/>
                  </a:cubicBezTo>
                  <a:cubicBezTo>
                    <a:pt x="36933" y="4378"/>
                    <a:pt x="41405" y="9324"/>
                    <a:pt x="43154" y="15587"/>
                  </a:cubicBezTo>
                  <a:cubicBezTo>
                    <a:pt x="43972" y="18519"/>
                    <a:pt x="46184" y="20942"/>
                    <a:pt x="49069" y="22068"/>
                  </a:cubicBezTo>
                  <a:cubicBezTo>
                    <a:pt x="49092" y="22077"/>
                    <a:pt x="49117" y="22083"/>
                    <a:pt x="49143" y="22086"/>
                  </a:cubicBezTo>
                  <a:lnTo>
                    <a:pt x="52857" y="22540"/>
                  </a:lnTo>
                  <a:lnTo>
                    <a:pt x="53703" y="23727"/>
                  </a:lnTo>
                  <a:lnTo>
                    <a:pt x="52711" y="26273"/>
                  </a:lnTo>
                  <a:cubicBezTo>
                    <a:pt x="52650" y="26428"/>
                    <a:pt x="52727" y="26603"/>
                    <a:pt x="52883" y="26665"/>
                  </a:cubicBezTo>
                  <a:lnTo>
                    <a:pt x="81037" y="37648"/>
                  </a:lnTo>
                  <a:cubicBezTo>
                    <a:pt x="82265" y="38125"/>
                    <a:pt x="83309" y="38983"/>
                    <a:pt x="84014" y="40096"/>
                  </a:cubicBezTo>
                  <a:lnTo>
                    <a:pt x="86768" y="44430"/>
                  </a:lnTo>
                  <a:cubicBezTo>
                    <a:pt x="87125" y="44993"/>
                    <a:pt x="86851" y="45743"/>
                    <a:pt x="86215" y="45941"/>
                  </a:cubicBezTo>
                  <a:lnTo>
                    <a:pt x="82338" y="47152"/>
                  </a:lnTo>
                  <a:cubicBezTo>
                    <a:pt x="81792" y="47323"/>
                    <a:pt x="81232" y="47406"/>
                    <a:pt x="80676" y="47406"/>
                  </a:cubicBezTo>
                  <a:cubicBezTo>
                    <a:pt x="79248" y="47406"/>
                    <a:pt x="77850" y="46857"/>
                    <a:pt x="76795" y="45833"/>
                  </a:cubicBezTo>
                  <a:lnTo>
                    <a:pt x="76453" y="45499"/>
                  </a:lnTo>
                  <a:cubicBezTo>
                    <a:pt x="74908" y="43997"/>
                    <a:pt x="72840" y="43151"/>
                    <a:pt x="70686" y="43146"/>
                  </a:cubicBezTo>
                  <a:lnTo>
                    <a:pt x="66949" y="43128"/>
                  </a:lnTo>
                  <a:lnTo>
                    <a:pt x="64192" y="40484"/>
                  </a:lnTo>
                  <a:cubicBezTo>
                    <a:pt x="62849" y="39196"/>
                    <a:pt x="61079" y="38507"/>
                    <a:pt x="59273" y="38507"/>
                  </a:cubicBezTo>
                  <a:cubicBezTo>
                    <a:pt x="58548" y="38507"/>
                    <a:pt x="57818" y="38618"/>
                    <a:pt x="57106" y="38846"/>
                  </a:cubicBezTo>
                  <a:lnTo>
                    <a:pt x="56071" y="39177"/>
                  </a:lnTo>
                  <a:lnTo>
                    <a:pt x="49067" y="36445"/>
                  </a:lnTo>
                  <a:cubicBezTo>
                    <a:pt x="49031" y="36431"/>
                    <a:pt x="48994" y="36424"/>
                    <a:pt x="48958" y="36424"/>
                  </a:cubicBezTo>
                  <a:cubicBezTo>
                    <a:pt x="48836" y="36424"/>
                    <a:pt x="48721" y="36498"/>
                    <a:pt x="48675" y="36618"/>
                  </a:cubicBezTo>
                  <a:lnTo>
                    <a:pt x="47557" y="39483"/>
                  </a:lnTo>
                  <a:lnTo>
                    <a:pt x="42975" y="37696"/>
                  </a:lnTo>
                  <a:cubicBezTo>
                    <a:pt x="41830" y="37250"/>
                    <a:pt x="40631" y="37029"/>
                    <a:pt x="39427" y="37029"/>
                  </a:cubicBezTo>
                  <a:cubicBezTo>
                    <a:pt x="37587" y="37029"/>
                    <a:pt x="35739" y="37545"/>
                    <a:pt x="34066" y="38560"/>
                  </a:cubicBezTo>
                  <a:cubicBezTo>
                    <a:pt x="30812" y="40533"/>
                    <a:pt x="27139" y="41531"/>
                    <a:pt x="23451" y="41531"/>
                  </a:cubicBezTo>
                  <a:cubicBezTo>
                    <a:pt x="20502" y="41531"/>
                    <a:pt x="17544" y="40893"/>
                    <a:pt x="14781" y="39607"/>
                  </a:cubicBezTo>
                  <a:cubicBezTo>
                    <a:pt x="5336" y="35210"/>
                    <a:pt x="675" y="24065"/>
                    <a:pt x="4173" y="14236"/>
                  </a:cubicBezTo>
                  <a:cubicBezTo>
                    <a:pt x="6047" y="8968"/>
                    <a:pt x="9873" y="4789"/>
                    <a:pt x="14949" y="2471"/>
                  </a:cubicBezTo>
                  <a:cubicBezTo>
                    <a:pt x="17667" y="1230"/>
                    <a:pt x="20551" y="607"/>
                    <a:pt x="23442" y="607"/>
                  </a:cubicBezTo>
                  <a:close/>
                  <a:moveTo>
                    <a:pt x="23443" y="1"/>
                  </a:moveTo>
                  <a:cubicBezTo>
                    <a:pt x="20466" y="1"/>
                    <a:pt x="17496" y="642"/>
                    <a:pt x="14698" y="1920"/>
                  </a:cubicBezTo>
                  <a:cubicBezTo>
                    <a:pt x="9472" y="4307"/>
                    <a:pt x="5531" y="8609"/>
                    <a:pt x="3601" y="14033"/>
                  </a:cubicBezTo>
                  <a:cubicBezTo>
                    <a:pt x="0" y="24154"/>
                    <a:pt x="4799" y="35628"/>
                    <a:pt x="14526" y="40156"/>
                  </a:cubicBezTo>
                  <a:cubicBezTo>
                    <a:pt x="17371" y="41481"/>
                    <a:pt x="20417" y="42137"/>
                    <a:pt x="23452" y="42137"/>
                  </a:cubicBezTo>
                  <a:cubicBezTo>
                    <a:pt x="27249" y="42137"/>
                    <a:pt x="31030" y="41110"/>
                    <a:pt x="34380" y="39078"/>
                  </a:cubicBezTo>
                  <a:cubicBezTo>
                    <a:pt x="35957" y="38122"/>
                    <a:pt x="37698" y="37636"/>
                    <a:pt x="39429" y="37636"/>
                  </a:cubicBezTo>
                  <a:cubicBezTo>
                    <a:pt x="40558" y="37636"/>
                    <a:pt x="41683" y="37842"/>
                    <a:pt x="42755" y="38260"/>
                  </a:cubicBezTo>
                  <a:lnTo>
                    <a:pt x="47621" y="40157"/>
                  </a:lnTo>
                  <a:cubicBezTo>
                    <a:pt x="47657" y="40172"/>
                    <a:pt x="47694" y="40179"/>
                    <a:pt x="47731" y="40179"/>
                  </a:cubicBezTo>
                  <a:cubicBezTo>
                    <a:pt x="47852" y="40179"/>
                    <a:pt x="47966" y="40105"/>
                    <a:pt x="48012" y="39986"/>
                  </a:cubicBezTo>
                  <a:lnTo>
                    <a:pt x="49129" y="37119"/>
                  </a:lnTo>
                  <a:lnTo>
                    <a:pt x="55950" y="39780"/>
                  </a:lnTo>
                  <a:cubicBezTo>
                    <a:pt x="55985" y="39794"/>
                    <a:pt x="56022" y="39801"/>
                    <a:pt x="56059" y="39801"/>
                  </a:cubicBezTo>
                  <a:cubicBezTo>
                    <a:pt x="56090" y="39801"/>
                    <a:pt x="56122" y="39796"/>
                    <a:pt x="56152" y="39786"/>
                  </a:cubicBezTo>
                  <a:lnTo>
                    <a:pt x="57290" y="39423"/>
                  </a:lnTo>
                  <a:cubicBezTo>
                    <a:pt x="57940" y="39215"/>
                    <a:pt x="58608" y="39114"/>
                    <a:pt x="59271" y="39114"/>
                  </a:cubicBezTo>
                  <a:cubicBezTo>
                    <a:pt x="60924" y="39114"/>
                    <a:pt x="62544" y="39744"/>
                    <a:pt x="63773" y="40923"/>
                  </a:cubicBezTo>
                  <a:lnTo>
                    <a:pt x="66617" y="43650"/>
                  </a:lnTo>
                  <a:cubicBezTo>
                    <a:pt x="66673" y="43704"/>
                    <a:pt x="66748" y="43734"/>
                    <a:pt x="66825" y="43734"/>
                  </a:cubicBezTo>
                  <a:lnTo>
                    <a:pt x="70684" y="43752"/>
                  </a:lnTo>
                  <a:cubicBezTo>
                    <a:pt x="72681" y="43758"/>
                    <a:pt x="74598" y="44541"/>
                    <a:pt x="76030" y="45934"/>
                  </a:cubicBezTo>
                  <a:lnTo>
                    <a:pt x="76373" y="46268"/>
                  </a:lnTo>
                  <a:cubicBezTo>
                    <a:pt x="77526" y="47386"/>
                    <a:pt x="79068" y="48011"/>
                    <a:pt x="80675" y="48011"/>
                  </a:cubicBezTo>
                  <a:cubicBezTo>
                    <a:pt x="81300" y="48011"/>
                    <a:pt x="81921" y="47916"/>
                    <a:pt x="82519" y="47730"/>
                  </a:cubicBezTo>
                  <a:lnTo>
                    <a:pt x="86396" y="46519"/>
                  </a:lnTo>
                  <a:cubicBezTo>
                    <a:pt x="87413" y="46201"/>
                    <a:pt x="87850" y="45005"/>
                    <a:pt x="87279" y="44105"/>
                  </a:cubicBezTo>
                  <a:lnTo>
                    <a:pt x="84526" y="39772"/>
                  </a:lnTo>
                  <a:cubicBezTo>
                    <a:pt x="83752" y="38548"/>
                    <a:pt x="82606" y="37606"/>
                    <a:pt x="81257" y="37083"/>
                  </a:cubicBezTo>
                  <a:lnTo>
                    <a:pt x="53386" y="26210"/>
                  </a:lnTo>
                  <a:lnTo>
                    <a:pt x="54329" y="23794"/>
                  </a:lnTo>
                  <a:cubicBezTo>
                    <a:pt x="54365" y="23698"/>
                    <a:pt x="54352" y="23591"/>
                    <a:pt x="54293" y="23508"/>
                  </a:cubicBezTo>
                  <a:lnTo>
                    <a:pt x="53275" y="22079"/>
                  </a:lnTo>
                  <a:cubicBezTo>
                    <a:pt x="53225" y="22010"/>
                    <a:pt x="53149" y="21965"/>
                    <a:pt x="53064" y="21956"/>
                  </a:cubicBezTo>
                  <a:lnTo>
                    <a:pt x="49255" y="21489"/>
                  </a:lnTo>
                  <a:cubicBezTo>
                    <a:pt x="46563" y="20427"/>
                    <a:pt x="44502" y="18162"/>
                    <a:pt x="43738" y="15425"/>
                  </a:cubicBezTo>
                  <a:cubicBezTo>
                    <a:pt x="41936" y="8976"/>
                    <a:pt x="37333" y="3883"/>
                    <a:pt x="31106" y="1455"/>
                  </a:cubicBezTo>
                  <a:cubicBezTo>
                    <a:pt x="28618" y="484"/>
                    <a:pt x="26028" y="1"/>
                    <a:pt x="23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3150025" y="245925"/>
              <a:ext cx="2179025" cy="1184950"/>
            </a:xfrm>
            <a:custGeom>
              <a:avLst/>
              <a:gdLst/>
              <a:ahLst/>
              <a:cxnLst/>
              <a:rect l="l" t="t" r="r" b="b"/>
              <a:pathLst>
                <a:path w="87161" h="47398" extrusionOk="0">
                  <a:moveTo>
                    <a:pt x="23129" y="0"/>
                  </a:moveTo>
                  <a:cubicBezTo>
                    <a:pt x="14624" y="0"/>
                    <a:pt x="6604" y="5264"/>
                    <a:pt x="3560" y="13822"/>
                  </a:cubicBezTo>
                  <a:cubicBezTo>
                    <a:pt x="1" y="23827"/>
                    <a:pt x="4699" y="35088"/>
                    <a:pt x="14327" y="39570"/>
                  </a:cubicBezTo>
                  <a:cubicBezTo>
                    <a:pt x="17191" y="40903"/>
                    <a:pt x="20181" y="41530"/>
                    <a:pt x="23113" y="41530"/>
                  </a:cubicBezTo>
                  <a:cubicBezTo>
                    <a:pt x="26942" y="41530"/>
                    <a:pt x="30672" y="40462"/>
                    <a:pt x="33895" y="38507"/>
                  </a:cubicBezTo>
                  <a:cubicBezTo>
                    <a:pt x="35493" y="37538"/>
                    <a:pt x="37299" y="37024"/>
                    <a:pt x="39112" y="37024"/>
                  </a:cubicBezTo>
                  <a:cubicBezTo>
                    <a:pt x="40268" y="37024"/>
                    <a:pt x="41427" y="37233"/>
                    <a:pt x="42537" y="37666"/>
                  </a:cubicBezTo>
                  <a:lnTo>
                    <a:pt x="47402" y="39564"/>
                  </a:lnTo>
                  <a:lnTo>
                    <a:pt x="48630" y="36416"/>
                  </a:lnTo>
                  <a:lnTo>
                    <a:pt x="55733" y="39186"/>
                  </a:lnTo>
                  <a:lnTo>
                    <a:pt x="56870" y="38823"/>
                  </a:lnTo>
                  <a:cubicBezTo>
                    <a:pt x="57551" y="38604"/>
                    <a:pt x="58250" y="38498"/>
                    <a:pt x="58944" y="38498"/>
                  </a:cubicBezTo>
                  <a:cubicBezTo>
                    <a:pt x="60674" y="38498"/>
                    <a:pt x="62368" y="39158"/>
                    <a:pt x="63655" y="40392"/>
                  </a:cubicBezTo>
                  <a:lnTo>
                    <a:pt x="66499" y="43119"/>
                  </a:lnTo>
                  <a:lnTo>
                    <a:pt x="70357" y="43137"/>
                  </a:lnTo>
                  <a:cubicBezTo>
                    <a:pt x="72433" y="43147"/>
                    <a:pt x="74424" y="43960"/>
                    <a:pt x="75914" y="45406"/>
                  </a:cubicBezTo>
                  <a:lnTo>
                    <a:pt x="76257" y="45738"/>
                  </a:lnTo>
                  <a:cubicBezTo>
                    <a:pt x="77370" y="46818"/>
                    <a:pt x="78844" y="47397"/>
                    <a:pt x="80350" y="47397"/>
                  </a:cubicBezTo>
                  <a:cubicBezTo>
                    <a:pt x="80935" y="47397"/>
                    <a:pt x="81526" y="47310"/>
                    <a:pt x="82101" y="47130"/>
                  </a:cubicBezTo>
                  <a:lnTo>
                    <a:pt x="85978" y="45919"/>
                  </a:lnTo>
                  <a:cubicBezTo>
                    <a:pt x="86805" y="45660"/>
                    <a:pt x="87161" y="44687"/>
                    <a:pt x="86697" y="43956"/>
                  </a:cubicBezTo>
                  <a:lnTo>
                    <a:pt x="83943" y="39622"/>
                  </a:lnTo>
                  <a:cubicBezTo>
                    <a:pt x="83202" y="38455"/>
                    <a:pt x="82106" y="37555"/>
                    <a:pt x="80820" y="37053"/>
                  </a:cubicBezTo>
                  <a:lnTo>
                    <a:pt x="52666" y="26071"/>
                  </a:lnTo>
                  <a:lnTo>
                    <a:pt x="53718" y="23372"/>
                  </a:lnTo>
                  <a:lnTo>
                    <a:pt x="48852" y="21474"/>
                  </a:lnTo>
                  <a:cubicBezTo>
                    <a:pt x="46066" y="20388"/>
                    <a:pt x="43921" y="18073"/>
                    <a:pt x="43118" y="15194"/>
                  </a:cubicBezTo>
                  <a:cubicBezTo>
                    <a:pt x="41422" y="9122"/>
                    <a:pt x="36994" y="3893"/>
                    <a:pt x="30668" y="1425"/>
                  </a:cubicBezTo>
                  <a:cubicBezTo>
                    <a:pt x="28190" y="458"/>
                    <a:pt x="25638" y="0"/>
                    <a:pt x="23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3141850" y="238100"/>
              <a:ext cx="2196250" cy="1200350"/>
            </a:xfrm>
            <a:custGeom>
              <a:avLst/>
              <a:gdLst/>
              <a:ahLst/>
              <a:cxnLst/>
              <a:rect l="l" t="t" r="r" b="b"/>
              <a:pathLst>
                <a:path w="87850" h="48014" extrusionOk="0">
                  <a:moveTo>
                    <a:pt x="23441" y="607"/>
                  </a:moveTo>
                  <a:cubicBezTo>
                    <a:pt x="25952" y="607"/>
                    <a:pt x="28469" y="1077"/>
                    <a:pt x="30886" y="2020"/>
                  </a:cubicBezTo>
                  <a:cubicBezTo>
                    <a:pt x="36933" y="4379"/>
                    <a:pt x="41404" y="9324"/>
                    <a:pt x="43154" y="15588"/>
                  </a:cubicBezTo>
                  <a:cubicBezTo>
                    <a:pt x="43973" y="18519"/>
                    <a:pt x="46185" y="20943"/>
                    <a:pt x="49071" y="22068"/>
                  </a:cubicBezTo>
                  <a:lnTo>
                    <a:pt x="53655" y="23857"/>
                  </a:lnTo>
                  <a:lnTo>
                    <a:pt x="52710" y="26273"/>
                  </a:lnTo>
                  <a:cubicBezTo>
                    <a:pt x="52651" y="26429"/>
                    <a:pt x="52727" y="26604"/>
                    <a:pt x="52882" y="26665"/>
                  </a:cubicBezTo>
                  <a:lnTo>
                    <a:pt x="81035" y="37648"/>
                  </a:lnTo>
                  <a:cubicBezTo>
                    <a:pt x="82264" y="38124"/>
                    <a:pt x="83309" y="38983"/>
                    <a:pt x="84014" y="40097"/>
                  </a:cubicBezTo>
                  <a:lnTo>
                    <a:pt x="86767" y="44432"/>
                  </a:lnTo>
                  <a:cubicBezTo>
                    <a:pt x="87126" y="44995"/>
                    <a:pt x="86851" y="45743"/>
                    <a:pt x="86214" y="45943"/>
                  </a:cubicBezTo>
                  <a:lnTo>
                    <a:pt x="82337" y="47154"/>
                  </a:lnTo>
                  <a:cubicBezTo>
                    <a:pt x="81791" y="47324"/>
                    <a:pt x="81231" y="47408"/>
                    <a:pt x="80676" y="47408"/>
                  </a:cubicBezTo>
                  <a:cubicBezTo>
                    <a:pt x="79248" y="47408"/>
                    <a:pt x="77851" y="46858"/>
                    <a:pt x="76796" y="45833"/>
                  </a:cubicBezTo>
                  <a:lnTo>
                    <a:pt x="76452" y="45501"/>
                  </a:lnTo>
                  <a:cubicBezTo>
                    <a:pt x="74909" y="43997"/>
                    <a:pt x="72841" y="43153"/>
                    <a:pt x="70686" y="43147"/>
                  </a:cubicBezTo>
                  <a:lnTo>
                    <a:pt x="66948" y="43130"/>
                  </a:lnTo>
                  <a:lnTo>
                    <a:pt x="64191" y="40486"/>
                  </a:lnTo>
                  <a:cubicBezTo>
                    <a:pt x="62848" y="39197"/>
                    <a:pt x="61078" y="38508"/>
                    <a:pt x="59272" y="38508"/>
                  </a:cubicBezTo>
                  <a:cubicBezTo>
                    <a:pt x="58547" y="38508"/>
                    <a:pt x="57817" y="38619"/>
                    <a:pt x="57106" y="38846"/>
                  </a:cubicBezTo>
                  <a:lnTo>
                    <a:pt x="56070" y="39177"/>
                  </a:lnTo>
                  <a:lnTo>
                    <a:pt x="49068" y="36446"/>
                  </a:lnTo>
                  <a:cubicBezTo>
                    <a:pt x="49032" y="36433"/>
                    <a:pt x="48995" y="36426"/>
                    <a:pt x="48957" y="36426"/>
                  </a:cubicBezTo>
                  <a:cubicBezTo>
                    <a:pt x="48916" y="36426"/>
                    <a:pt x="48875" y="36434"/>
                    <a:pt x="48836" y="36452"/>
                  </a:cubicBezTo>
                  <a:cubicBezTo>
                    <a:pt x="48762" y="36483"/>
                    <a:pt x="48705" y="36544"/>
                    <a:pt x="48676" y="36618"/>
                  </a:cubicBezTo>
                  <a:lnTo>
                    <a:pt x="47557" y="39485"/>
                  </a:lnTo>
                  <a:lnTo>
                    <a:pt x="42975" y="37697"/>
                  </a:lnTo>
                  <a:cubicBezTo>
                    <a:pt x="41831" y="37251"/>
                    <a:pt x="40631" y="37030"/>
                    <a:pt x="39428" y="37030"/>
                  </a:cubicBezTo>
                  <a:cubicBezTo>
                    <a:pt x="37588" y="37030"/>
                    <a:pt x="35739" y="37546"/>
                    <a:pt x="34066" y="38561"/>
                  </a:cubicBezTo>
                  <a:cubicBezTo>
                    <a:pt x="30813" y="40535"/>
                    <a:pt x="27140" y="41533"/>
                    <a:pt x="23452" y="41533"/>
                  </a:cubicBezTo>
                  <a:cubicBezTo>
                    <a:pt x="20504" y="41533"/>
                    <a:pt x="17545" y="40895"/>
                    <a:pt x="14782" y="39608"/>
                  </a:cubicBezTo>
                  <a:cubicBezTo>
                    <a:pt x="5335" y="35212"/>
                    <a:pt x="675" y="24066"/>
                    <a:pt x="4173" y="14236"/>
                  </a:cubicBezTo>
                  <a:cubicBezTo>
                    <a:pt x="6046" y="8968"/>
                    <a:pt x="9872" y="4791"/>
                    <a:pt x="14950" y="2471"/>
                  </a:cubicBezTo>
                  <a:cubicBezTo>
                    <a:pt x="17666" y="1230"/>
                    <a:pt x="20550" y="607"/>
                    <a:pt x="23441" y="607"/>
                  </a:cubicBezTo>
                  <a:close/>
                  <a:moveTo>
                    <a:pt x="23441" y="1"/>
                  </a:moveTo>
                  <a:cubicBezTo>
                    <a:pt x="20464" y="1"/>
                    <a:pt x="17494" y="642"/>
                    <a:pt x="14697" y="1921"/>
                  </a:cubicBezTo>
                  <a:cubicBezTo>
                    <a:pt x="9471" y="4308"/>
                    <a:pt x="5530" y="8609"/>
                    <a:pt x="3602" y="14033"/>
                  </a:cubicBezTo>
                  <a:cubicBezTo>
                    <a:pt x="1" y="24154"/>
                    <a:pt x="4800" y="35630"/>
                    <a:pt x="14525" y="40158"/>
                  </a:cubicBezTo>
                  <a:cubicBezTo>
                    <a:pt x="17369" y="41482"/>
                    <a:pt x="20415" y="42138"/>
                    <a:pt x="23451" y="42138"/>
                  </a:cubicBezTo>
                  <a:cubicBezTo>
                    <a:pt x="27248" y="42138"/>
                    <a:pt x="31029" y="41111"/>
                    <a:pt x="34380" y="39080"/>
                  </a:cubicBezTo>
                  <a:cubicBezTo>
                    <a:pt x="35956" y="38123"/>
                    <a:pt x="37697" y="37637"/>
                    <a:pt x="39428" y="37637"/>
                  </a:cubicBezTo>
                  <a:cubicBezTo>
                    <a:pt x="40557" y="37637"/>
                    <a:pt x="41681" y="37843"/>
                    <a:pt x="42753" y="38262"/>
                  </a:cubicBezTo>
                  <a:lnTo>
                    <a:pt x="47619" y="40159"/>
                  </a:lnTo>
                  <a:cubicBezTo>
                    <a:pt x="47655" y="40173"/>
                    <a:pt x="47692" y="40180"/>
                    <a:pt x="47728" y="40180"/>
                  </a:cubicBezTo>
                  <a:cubicBezTo>
                    <a:pt x="47850" y="40180"/>
                    <a:pt x="47965" y="40107"/>
                    <a:pt x="48012" y="39987"/>
                  </a:cubicBezTo>
                  <a:lnTo>
                    <a:pt x="49129" y="37121"/>
                  </a:lnTo>
                  <a:lnTo>
                    <a:pt x="55949" y="39782"/>
                  </a:lnTo>
                  <a:cubicBezTo>
                    <a:pt x="55984" y="39795"/>
                    <a:pt x="56022" y="39802"/>
                    <a:pt x="56059" y="39802"/>
                  </a:cubicBezTo>
                  <a:cubicBezTo>
                    <a:pt x="56090" y="39802"/>
                    <a:pt x="56122" y="39797"/>
                    <a:pt x="56152" y="39787"/>
                  </a:cubicBezTo>
                  <a:lnTo>
                    <a:pt x="57289" y="39423"/>
                  </a:lnTo>
                  <a:cubicBezTo>
                    <a:pt x="57940" y="39215"/>
                    <a:pt x="58608" y="39113"/>
                    <a:pt x="59271" y="39113"/>
                  </a:cubicBezTo>
                  <a:cubicBezTo>
                    <a:pt x="60924" y="39113"/>
                    <a:pt x="62543" y="39744"/>
                    <a:pt x="63772" y="40924"/>
                  </a:cubicBezTo>
                  <a:lnTo>
                    <a:pt x="66616" y="43649"/>
                  </a:lnTo>
                  <a:cubicBezTo>
                    <a:pt x="66672" y="43704"/>
                    <a:pt x="66746" y="43734"/>
                    <a:pt x="66824" y="43734"/>
                  </a:cubicBezTo>
                  <a:lnTo>
                    <a:pt x="70683" y="43752"/>
                  </a:lnTo>
                  <a:cubicBezTo>
                    <a:pt x="72681" y="43759"/>
                    <a:pt x="74599" y="44541"/>
                    <a:pt x="76030" y="45935"/>
                  </a:cubicBezTo>
                  <a:lnTo>
                    <a:pt x="76373" y="46268"/>
                  </a:lnTo>
                  <a:cubicBezTo>
                    <a:pt x="77525" y="47387"/>
                    <a:pt x="79068" y="48013"/>
                    <a:pt x="80674" y="48013"/>
                  </a:cubicBezTo>
                  <a:cubicBezTo>
                    <a:pt x="81299" y="48012"/>
                    <a:pt x="81922" y="47917"/>
                    <a:pt x="82518" y="47731"/>
                  </a:cubicBezTo>
                  <a:lnTo>
                    <a:pt x="86395" y="46519"/>
                  </a:lnTo>
                  <a:cubicBezTo>
                    <a:pt x="87412" y="46202"/>
                    <a:pt x="87850" y="45005"/>
                    <a:pt x="87278" y="44105"/>
                  </a:cubicBezTo>
                  <a:lnTo>
                    <a:pt x="84525" y="39772"/>
                  </a:lnTo>
                  <a:cubicBezTo>
                    <a:pt x="83751" y="38548"/>
                    <a:pt x="82605" y="37605"/>
                    <a:pt x="81256" y="37083"/>
                  </a:cubicBezTo>
                  <a:lnTo>
                    <a:pt x="53385" y="26211"/>
                  </a:lnTo>
                  <a:lnTo>
                    <a:pt x="54328" y="23795"/>
                  </a:lnTo>
                  <a:cubicBezTo>
                    <a:pt x="54389" y="23639"/>
                    <a:pt x="54312" y="23463"/>
                    <a:pt x="54156" y="23402"/>
                  </a:cubicBezTo>
                  <a:lnTo>
                    <a:pt x="49289" y="21504"/>
                  </a:lnTo>
                  <a:cubicBezTo>
                    <a:pt x="46581" y="20447"/>
                    <a:pt x="44505" y="18174"/>
                    <a:pt x="43736" y="15425"/>
                  </a:cubicBezTo>
                  <a:cubicBezTo>
                    <a:pt x="41935" y="8975"/>
                    <a:pt x="37333" y="3884"/>
                    <a:pt x="31106" y="1456"/>
                  </a:cubicBezTo>
                  <a:cubicBezTo>
                    <a:pt x="28617" y="485"/>
                    <a:pt x="26026" y="1"/>
                    <a:pt x="23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4509900" y="1092275"/>
              <a:ext cx="780875" cy="313250"/>
            </a:xfrm>
            <a:custGeom>
              <a:avLst/>
              <a:gdLst/>
              <a:ahLst/>
              <a:cxnLst/>
              <a:rect l="l" t="t" r="r" b="b"/>
              <a:pathLst>
                <a:path w="31235" h="12530" extrusionOk="0">
                  <a:moveTo>
                    <a:pt x="345" y="1"/>
                  </a:moveTo>
                  <a:cubicBezTo>
                    <a:pt x="224" y="1"/>
                    <a:pt x="109" y="74"/>
                    <a:pt x="63" y="194"/>
                  </a:cubicBezTo>
                  <a:cubicBezTo>
                    <a:pt x="0" y="352"/>
                    <a:pt x="81" y="530"/>
                    <a:pt x="240" y="589"/>
                  </a:cubicBezTo>
                  <a:lnTo>
                    <a:pt x="30799" y="12509"/>
                  </a:lnTo>
                  <a:cubicBezTo>
                    <a:pt x="30834" y="12523"/>
                    <a:pt x="30872" y="12530"/>
                    <a:pt x="30910" y="12530"/>
                  </a:cubicBezTo>
                  <a:cubicBezTo>
                    <a:pt x="31056" y="12530"/>
                    <a:pt x="31181" y="12427"/>
                    <a:pt x="31207" y="12283"/>
                  </a:cubicBezTo>
                  <a:cubicBezTo>
                    <a:pt x="31234" y="12140"/>
                    <a:pt x="31155" y="11997"/>
                    <a:pt x="31019" y="11945"/>
                  </a:cubicBezTo>
                  <a:lnTo>
                    <a:pt x="460" y="24"/>
                  </a:lnTo>
                  <a:cubicBezTo>
                    <a:pt x="422" y="8"/>
                    <a:pt x="383"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a:off x="4230200" y="1003925"/>
              <a:ext cx="237625" cy="193250"/>
            </a:xfrm>
            <a:custGeom>
              <a:avLst/>
              <a:gdLst/>
              <a:ahLst/>
              <a:cxnLst/>
              <a:rect l="l" t="t" r="r" b="b"/>
              <a:pathLst>
                <a:path w="9505" h="7730" extrusionOk="0">
                  <a:moveTo>
                    <a:pt x="2473" y="0"/>
                  </a:moveTo>
                  <a:cubicBezTo>
                    <a:pt x="2351" y="0"/>
                    <a:pt x="2237" y="74"/>
                    <a:pt x="2191" y="193"/>
                  </a:cubicBezTo>
                  <a:lnTo>
                    <a:pt x="62" y="5649"/>
                  </a:lnTo>
                  <a:cubicBezTo>
                    <a:pt x="1" y="5806"/>
                    <a:pt x="79" y="5981"/>
                    <a:pt x="234" y="6043"/>
                  </a:cubicBezTo>
                  <a:lnTo>
                    <a:pt x="4504" y="7708"/>
                  </a:lnTo>
                  <a:cubicBezTo>
                    <a:pt x="4539" y="7721"/>
                    <a:pt x="4577" y="7729"/>
                    <a:pt x="4615" y="7729"/>
                  </a:cubicBezTo>
                  <a:lnTo>
                    <a:pt x="4615" y="7728"/>
                  </a:lnTo>
                  <a:cubicBezTo>
                    <a:pt x="4615" y="7728"/>
                    <a:pt x="4616" y="7728"/>
                    <a:pt x="4617" y="7728"/>
                  </a:cubicBezTo>
                  <a:cubicBezTo>
                    <a:pt x="4762" y="7728"/>
                    <a:pt x="4886" y="7624"/>
                    <a:pt x="4913" y="7482"/>
                  </a:cubicBezTo>
                  <a:cubicBezTo>
                    <a:pt x="4940" y="7338"/>
                    <a:pt x="4861" y="7196"/>
                    <a:pt x="4725" y="7143"/>
                  </a:cubicBezTo>
                  <a:lnTo>
                    <a:pt x="736" y="5588"/>
                  </a:lnTo>
                  <a:lnTo>
                    <a:pt x="2646" y="695"/>
                  </a:lnTo>
                  <a:lnTo>
                    <a:pt x="9045" y="3192"/>
                  </a:lnTo>
                  <a:cubicBezTo>
                    <a:pt x="9083" y="3208"/>
                    <a:pt x="9122" y="3215"/>
                    <a:pt x="9161" y="3215"/>
                  </a:cubicBezTo>
                  <a:cubicBezTo>
                    <a:pt x="9282" y="3215"/>
                    <a:pt x="9397" y="3142"/>
                    <a:pt x="9443" y="3023"/>
                  </a:cubicBezTo>
                  <a:cubicBezTo>
                    <a:pt x="9505" y="2865"/>
                    <a:pt x="9425" y="2687"/>
                    <a:pt x="9265" y="2628"/>
                  </a:cubicBezTo>
                  <a:lnTo>
                    <a:pt x="2583" y="21"/>
                  </a:lnTo>
                  <a:cubicBezTo>
                    <a:pt x="2547" y="7"/>
                    <a:pt x="2510" y="0"/>
                    <a:pt x="2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4248275" y="790575"/>
              <a:ext cx="717675" cy="399425"/>
            </a:xfrm>
            <a:custGeom>
              <a:avLst/>
              <a:gdLst/>
              <a:ahLst/>
              <a:cxnLst/>
              <a:rect l="l" t="t" r="r" b="b"/>
              <a:pathLst>
                <a:path w="28707" h="15977" extrusionOk="0">
                  <a:moveTo>
                    <a:pt x="2072" y="0"/>
                  </a:moveTo>
                  <a:cubicBezTo>
                    <a:pt x="1951" y="0"/>
                    <a:pt x="1836" y="74"/>
                    <a:pt x="1790" y="194"/>
                  </a:cubicBezTo>
                  <a:lnTo>
                    <a:pt x="60" y="4625"/>
                  </a:lnTo>
                  <a:cubicBezTo>
                    <a:pt x="0" y="4781"/>
                    <a:pt x="77" y="4957"/>
                    <a:pt x="233" y="5018"/>
                  </a:cubicBezTo>
                  <a:lnTo>
                    <a:pt x="28271" y="15954"/>
                  </a:lnTo>
                  <a:cubicBezTo>
                    <a:pt x="28305" y="15969"/>
                    <a:pt x="28343" y="15975"/>
                    <a:pt x="28381" y="15975"/>
                  </a:cubicBezTo>
                  <a:lnTo>
                    <a:pt x="28381" y="15977"/>
                  </a:lnTo>
                  <a:cubicBezTo>
                    <a:pt x="28527" y="15977"/>
                    <a:pt x="28652" y="15872"/>
                    <a:pt x="28679" y="15729"/>
                  </a:cubicBezTo>
                  <a:cubicBezTo>
                    <a:pt x="28706" y="15586"/>
                    <a:pt x="28627" y="15444"/>
                    <a:pt x="28491" y="15392"/>
                  </a:cubicBezTo>
                  <a:lnTo>
                    <a:pt x="735" y="4563"/>
                  </a:lnTo>
                  <a:lnTo>
                    <a:pt x="2244" y="696"/>
                  </a:lnTo>
                  <a:lnTo>
                    <a:pt x="9093" y="3368"/>
                  </a:lnTo>
                  <a:cubicBezTo>
                    <a:pt x="9131" y="3384"/>
                    <a:pt x="9170" y="3391"/>
                    <a:pt x="9209" y="3391"/>
                  </a:cubicBezTo>
                  <a:cubicBezTo>
                    <a:pt x="9330" y="3391"/>
                    <a:pt x="9444" y="3318"/>
                    <a:pt x="9491" y="3199"/>
                  </a:cubicBezTo>
                  <a:cubicBezTo>
                    <a:pt x="9553" y="3040"/>
                    <a:pt x="9472" y="2863"/>
                    <a:pt x="9313" y="2804"/>
                  </a:cubicBezTo>
                  <a:lnTo>
                    <a:pt x="2182" y="21"/>
                  </a:lnTo>
                  <a:cubicBezTo>
                    <a:pt x="2146" y="7"/>
                    <a:pt x="21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a:off x="5012325" y="1199425"/>
              <a:ext cx="293425" cy="123125"/>
            </a:xfrm>
            <a:custGeom>
              <a:avLst/>
              <a:gdLst/>
              <a:ahLst/>
              <a:cxnLst/>
              <a:rect l="l" t="t" r="r" b="b"/>
              <a:pathLst>
                <a:path w="11737" h="4925" extrusionOk="0">
                  <a:moveTo>
                    <a:pt x="341" y="1"/>
                  </a:moveTo>
                  <a:cubicBezTo>
                    <a:pt x="220" y="1"/>
                    <a:pt x="106" y="74"/>
                    <a:pt x="60" y="193"/>
                  </a:cubicBezTo>
                  <a:cubicBezTo>
                    <a:pt x="0" y="347"/>
                    <a:pt x="74" y="521"/>
                    <a:pt x="227" y="584"/>
                  </a:cubicBezTo>
                  <a:lnTo>
                    <a:pt x="11301" y="4903"/>
                  </a:lnTo>
                  <a:cubicBezTo>
                    <a:pt x="11336" y="4916"/>
                    <a:pt x="11373" y="4924"/>
                    <a:pt x="11411" y="4924"/>
                  </a:cubicBezTo>
                  <a:cubicBezTo>
                    <a:pt x="11556" y="4924"/>
                    <a:pt x="11681" y="4821"/>
                    <a:pt x="11709" y="4678"/>
                  </a:cubicBezTo>
                  <a:cubicBezTo>
                    <a:pt x="11736" y="4535"/>
                    <a:pt x="11657" y="4393"/>
                    <a:pt x="11521" y="4339"/>
                  </a:cubicBezTo>
                  <a:lnTo>
                    <a:pt x="447" y="20"/>
                  </a:lnTo>
                  <a:cubicBezTo>
                    <a:pt x="412" y="7"/>
                    <a:pt x="376"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a:off x="3389750" y="542875"/>
              <a:ext cx="292875" cy="292875"/>
            </a:xfrm>
            <a:custGeom>
              <a:avLst/>
              <a:gdLst/>
              <a:ahLst/>
              <a:cxnLst/>
              <a:rect l="l" t="t" r="r" b="b"/>
              <a:pathLst>
                <a:path w="11715" h="11715" extrusionOk="0">
                  <a:moveTo>
                    <a:pt x="5858" y="1"/>
                  </a:moveTo>
                  <a:cubicBezTo>
                    <a:pt x="4304" y="1"/>
                    <a:pt x="2815" y="618"/>
                    <a:pt x="1716" y="1717"/>
                  </a:cubicBezTo>
                  <a:cubicBezTo>
                    <a:pt x="618" y="2815"/>
                    <a:pt x="0" y="4305"/>
                    <a:pt x="0" y="5858"/>
                  </a:cubicBezTo>
                  <a:cubicBezTo>
                    <a:pt x="0" y="7412"/>
                    <a:pt x="618" y="8902"/>
                    <a:pt x="1716" y="9999"/>
                  </a:cubicBezTo>
                  <a:cubicBezTo>
                    <a:pt x="2815" y="11097"/>
                    <a:pt x="4304" y="11715"/>
                    <a:pt x="5858" y="11715"/>
                  </a:cubicBezTo>
                  <a:cubicBezTo>
                    <a:pt x="7410" y="11715"/>
                    <a:pt x="8900" y="11097"/>
                    <a:pt x="9999" y="9999"/>
                  </a:cubicBezTo>
                  <a:cubicBezTo>
                    <a:pt x="11097" y="8902"/>
                    <a:pt x="11714" y="7412"/>
                    <a:pt x="11714" y="5858"/>
                  </a:cubicBezTo>
                  <a:cubicBezTo>
                    <a:pt x="11714" y="4305"/>
                    <a:pt x="11097" y="2815"/>
                    <a:pt x="9999" y="1717"/>
                  </a:cubicBezTo>
                  <a:cubicBezTo>
                    <a:pt x="8900" y="618"/>
                    <a:pt x="7410" y="1"/>
                    <a:pt x="5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3374225" y="535300"/>
              <a:ext cx="326825" cy="308100"/>
            </a:xfrm>
            <a:custGeom>
              <a:avLst/>
              <a:gdLst/>
              <a:ahLst/>
              <a:cxnLst/>
              <a:rect l="l" t="t" r="r" b="b"/>
              <a:pathLst>
                <a:path w="13073" h="12324" extrusionOk="0">
                  <a:moveTo>
                    <a:pt x="6486" y="607"/>
                  </a:moveTo>
                  <a:cubicBezTo>
                    <a:pt x="7173" y="607"/>
                    <a:pt x="7856" y="736"/>
                    <a:pt x="8496" y="987"/>
                  </a:cubicBezTo>
                  <a:cubicBezTo>
                    <a:pt x="10589" y="1804"/>
                    <a:pt x="11984" y="3800"/>
                    <a:pt x="12031" y="6047"/>
                  </a:cubicBezTo>
                  <a:cubicBezTo>
                    <a:pt x="12078" y="8292"/>
                    <a:pt x="10766" y="10345"/>
                    <a:pt x="8709" y="11248"/>
                  </a:cubicBezTo>
                  <a:cubicBezTo>
                    <a:pt x="7991" y="11563"/>
                    <a:pt x="7232" y="11716"/>
                    <a:pt x="6479" y="11716"/>
                  </a:cubicBezTo>
                  <a:cubicBezTo>
                    <a:pt x="5073" y="11716"/>
                    <a:pt x="3688" y="11182"/>
                    <a:pt x="2632" y="10170"/>
                  </a:cubicBezTo>
                  <a:cubicBezTo>
                    <a:pt x="1012" y="8613"/>
                    <a:pt x="487" y="6235"/>
                    <a:pt x="1304" y="4143"/>
                  </a:cubicBezTo>
                  <a:cubicBezTo>
                    <a:pt x="2159" y="1951"/>
                    <a:pt x="4263" y="607"/>
                    <a:pt x="6484" y="607"/>
                  </a:cubicBezTo>
                  <a:close/>
                  <a:moveTo>
                    <a:pt x="6486" y="1"/>
                  </a:moveTo>
                  <a:cubicBezTo>
                    <a:pt x="4021" y="1"/>
                    <a:pt x="1689" y="1492"/>
                    <a:pt x="740" y="3923"/>
                  </a:cubicBezTo>
                  <a:cubicBezTo>
                    <a:pt x="0" y="5819"/>
                    <a:pt x="245" y="7957"/>
                    <a:pt x="1394" y="9637"/>
                  </a:cubicBezTo>
                  <a:cubicBezTo>
                    <a:pt x="2541" y="11318"/>
                    <a:pt x="4445" y="12324"/>
                    <a:pt x="6480" y="12324"/>
                  </a:cubicBezTo>
                  <a:cubicBezTo>
                    <a:pt x="9440" y="12320"/>
                    <a:pt x="11980" y="10210"/>
                    <a:pt x="12527" y="7299"/>
                  </a:cubicBezTo>
                  <a:cubicBezTo>
                    <a:pt x="13072" y="4390"/>
                    <a:pt x="11473" y="1502"/>
                    <a:pt x="8716" y="422"/>
                  </a:cubicBezTo>
                  <a:cubicBezTo>
                    <a:pt x="7984" y="136"/>
                    <a:pt x="7229" y="1"/>
                    <a:pt x="64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3409050" y="549675"/>
              <a:ext cx="277925" cy="288525"/>
            </a:xfrm>
            <a:custGeom>
              <a:avLst/>
              <a:gdLst/>
              <a:ahLst/>
              <a:cxnLst/>
              <a:rect l="l" t="t" r="r" b="b"/>
              <a:pathLst>
                <a:path w="11117" h="11541" extrusionOk="0">
                  <a:moveTo>
                    <a:pt x="5877" y="1"/>
                  </a:moveTo>
                  <a:cubicBezTo>
                    <a:pt x="5085" y="1"/>
                    <a:pt x="4284" y="187"/>
                    <a:pt x="3535" y="556"/>
                  </a:cubicBezTo>
                  <a:cubicBezTo>
                    <a:pt x="2203" y="1209"/>
                    <a:pt x="1139" y="2387"/>
                    <a:pt x="578" y="3827"/>
                  </a:cubicBezTo>
                  <a:cubicBezTo>
                    <a:pt x="15" y="5268"/>
                    <a:pt x="1" y="6855"/>
                    <a:pt x="539" y="8238"/>
                  </a:cubicBezTo>
                  <a:cubicBezTo>
                    <a:pt x="1075" y="9621"/>
                    <a:pt x="2118" y="10687"/>
                    <a:pt x="3440" y="11203"/>
                  </a:cubicBezTo>
                  <a:cubicBezTo>
                    <a:pt x="4018" y="11428"/>
                    <a:pt x="4627" y="11540"/>
                    <a:pt x="5242" y="11540"/>
                  </a:cubicBezTo>
                  <a:cubicBezTo>
                    <a:pt x="6034" y="11540"/>
                    <a:pt x="6834" y="11354"/>
                    <a:pt x="7584" y="10985"/>
                  </a:cubicBezTo>
                  <a:cubicBezTo>
                    <a:pt x="8915" y="10332"/>
                    <a:pt x="9979" y="9154"/>
                    <a:pt x="10541" y="7714"/>
                  </a:cubicBezTo>
                  <a:cubicBezTo>
                    <a:pt x="11103" y="6274"/>
                    <a:pt x="11117" y="4686"/>
                    <a:pt x="10580" y="3303"/>
                  </a:cubicBezTo>
                  <a:cubicBezTo>
                    <a:pt x="10044" y="1920"/>
                    <a:pt x="8999" y="854"/>
                    <a:pt x="7678" y="338"/>
                  </a:cubicBezTo>
                  <a:cubicBezTo>
                    <a:pt x="7101" y="113"/>
                    <a:pt x="6491" y="1"/>
                    <a:pt x="5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3387675" y="544725"/>
              <a:ext cx="320775" cy="298450"/>
            </a:xfrm>
            <a:custGeom>
              <a:avLst/>
              <a:gdLst/>
              <a:ahLst/>
              <a:cxnLst/>
              <a:rect l="l" t="t" r="r" b="b"/>
              <a:pathLst>
                <a:path w="12831" h="11938" extrusionOk="0">
                  <a:moveTo>
                    <a:pt x="6909" y="596"/>
                  </a:moveTo>
                  <a:cubicBezTo>
                    <a:pt x="7413" y="596"/>
                    <a:pt x="7915" y="668"/>
                    <a:pt x="8401" y="808"/>
                  </a:cubicBezTo>
                  <a:cubicBezTo>
                    <a:pt x="10960" y="2070"/>
                    <a:pt x="12153" y="5142"/>
                    <a:pt x="11115" y="7803"/>
                  </a:cubicBezTo>
                  <a:cubicBezTo>
                    <a:pt x="10267" y="9976"/>
                    <a:pt x="8140" y="11343"/>
                    <a:pt x="5923" y="11343"/>
                  </a:cubicBezTo>
                  <a:cubicBezTo>
                    <a:pt x="5425" y="11343"/>
                    <a:pt x="4923" y="11274"/>
                    <a:pt x="4430" y="11130"/>
                  </a:cubicBezTo>
                  <a:cubicBezTo>
                    <a:pt x="1870" y="9868"/>
                    <a:pt x="679" y="6796"/>
                    <a:pt x="1715" y="4136"/>
                  </a:cubicBezTo>
                  <a:cubicBezTo>
                    <a:pt x="2563" y="1963"/>
                    <a:pt x="4691" y="596"/>
                    <a:pt x="6909" y="596"/>
                  </a:cubicBezTo>
                  <a:close/>
                  <a:moveTo>
                    <a:pt x="6911" y="1"/>
                  </a:moveTo>
                  <a:cubicBezTo>
                    <a:pt x="4433" y="1"/>
                    <a:pt x="2088" y="1516"/>
                    <a:pt x="1151" y="3915"/>
                  </a:cubicBezTo>
                  <a:cubicBezTo>
                    <a:pt x="0" y="6866"/>
                    <a:pt x="1323" y="10273"/>
                    <a:pt x="4210" y="11693"/>
                  </a:cubicBezTo>
                  <a:cubicBezTo>
                    <a:pt x="4761" y="11854"/>
                    <a:pt x="5331" y="11937"/>
                    <a:pt x="5904" y="11937"/>
                  </a:cubicBezTo>
                  <a:cubicBezTo>
                    <a:pt x="5909" y="11937"/>
                    <a:pt x="5913" y="11937"/>
                    <a:pt x="5918" y="11937"/>
                  </a:cubicBezTo>
                  <a:cubicBezTo>
                    <a:pt x="8396" y="11937"/>
                    <a:pt x="10743" y="10423"/>
                    <a:pt x="11679" y="8023"/>
                  </a:cubicBezTo>
                  <a:cubicBezTo>
                    <a:pt x="12830" y="5072"/>
                    <a:pt x="11507" y="1665"/>
                    <a:pt x="8620" y="247"/>
                  </a:cubicBezTo>
                  <a:cubicBezTo>
                    <a:pt x="8054" y="80"/>
                    <a:pt x="7479" y="1"/>
                    <a:pt x="6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3423825" y="641300"/>
              <a:ext cx="784350" cy="594650"/>
            </a:xfrm>
            <a:custGeom>
              <a:avLst/>
              <a:gdLst/>
              <a:ahLst/>
              <a:cxnLst/>
              <a:rect l="l" t="t" r="r" b="b"/>
              <a:pathLst>
                <a:path w="31374" h="23786" extrusionOk="0">
                  <a:moveTo>
                    <a:pt x="30102" y="0"/>
                  </a:moveTo>
                  <a:cubicBezTo>
                    <a:pt x="30077" y="0"/>
                    <a:pt x="30052" y="3"/>
                    <a:pt x="30027" y="9"/>
                  </a:cubicBezTo>
                  <a:cubicBezTo>
                    <a:pt x="29871" y="50"/>
                    <a:pt x="29773" y="205"/>
                    <a:pt x="29805" y="362"/>
                  </a:cubicBezTo>
                  <a:cubicBezTo>
                    <a:pt x="30758" y="4080"/>
                    <a:pt x="30521" y="7942"/>
                    <a:pt x="29121" y="11528"/>
                  </a:cubicBezTo>
                  <a:cubicBezTo>
                    <a:pt x="27346" y="16078"/>
                    <a:pt x="23907" y="19666"/>
                    <a:pt x="19432" y="21628"/>
                  </a:cubicBezTo>
                  <a:cubicBezTo>
                    <a:pt x="17078" y="22661"/>
                    <a:pt x="14586" y="23178"/>
                    <a:pt x="12090" y="23178"/>
                  </a:cubicBezTo>
                  <a:cubicBezTo>
                    <a:pt x="9844" y="23178"/>
                    <a:pt x="7595" y="22759"/>
                    <a:pt x="5440" y="21919"/>
                  </a:cubicBezTo>
                  <a:cubicBezTo>
                    <a:pt x="3667" y="21229"/>
                    <a:pt x="2013" y="20266"/>
                    <a:pt x="536" y="19067"/>
                  </a:cubicBezTo>
                  <a:cubicBezTo>
                    <a:pt x="480" y="19019"/>
                    <a:pt x="410" y="18996"/>
                    <a:pt x="342" y="18996"/>
                  </a:cubicBezTo>
                  <a:cubicBezTo>
                    <a:pt x="254" y="18996"/>
                    <a:pt x="167" y="19034"/>
                    <a:pt x="108" y="19107"/>
                  </a:cubicBezTo>
                  <a:cubicBezTo>
                    <a:pt x="1" y="19239"/>
                    <a:pt x="22" y="19432"/>
                    <a:pt x="155" y="19536"/>
                  </a:cubicBezTo>
                  <a:cubicBezTo>
                    <a:pt x="1680" y="20776"/>
                    <a:pt x="3388" y="21770"/>
                    <a:pt x="5220" y="22483"/>
                  </a:cubicBezTo>
                  <a:cubicBezTo>
                    <a:pt x="7447" y="23351"/>
                    <a:pt x="9771" y="23785"/>
                    <a:pt x="12091" y="23785"/>
                  </a:cubicBezTo>
                  <a:cubicBezTo>
                    <a:pt x="14670" y="23785"/>
                    <a:pt x="17244" y="23251"/>
                    <a:pt x="19674" y="22182"/>
                  </a:cubicBezTo>
                  <a:cubicBezTo>
                    <a:pt x="24295" y="20156"/>
                    <a:pt x="27850" y="16449"/>
                    <a:pt x="29685" y="11748"/>
                  </a:cubicBezTo>
                  <a:cubicBezTo>
                    <a:pt x="31130" y="8042"/>
                    <a:pt x="31374" y="4054"/>
                    <a:pt x="30391" y="213"/>
                  </a:cubicBezTo>
                  <a:cubicBezTo>
                    <a:pt x="30350" y="83"/>
                    <a:pt x="30231" y="0"/>
                    <a:pt x="30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3238175" y="688775"/>
              <a:ext cx="151500" cy="392200"/>
            </a:xfrm>
            <a:custGeom>
              <a:avLst/>
              <a:gdLst/>
              <a:ahLst/>
              <a:cxnLst/>
              <a:rect l="l" t="t" r="r" b="b"/>
              <a:pathLst>
                <a:path w="6060" h="15688" extrusionOk="0">
                  <a:moveTo>
                    <a:pt x="1110" y="0"/>
                  </a:moveTo>
                  <a:cubicBezTo>
                    <a:pt x="963" y="0"/>
                    <a:pt x="834" y="109"/>
                    <a:pt x="813" y="259"/>
                  </a:cubicBezTo>
                  <a:cubicBezTo>
                    <a:pt x="0" y="5806"/>
                    <a:pt x="1684" y="11392"/>
                    <a:pt x="5433" y="15587"/>
                  </a:cubicBezTo>
                  <a:cubicBezTo>
                    <a:pt x="5490" y="15651"/>
                    <a:pt x="5572" y="15687"/>
                    <a:pt x="5658" y="15687"/>
                  </a:cubicBezTo>
                  <a:cubicBezTo>
                    <a:pt x="5920" y="15687"/>
                    <a:pt x="6060" y="15379"/>
                    <a:pt x="5885" y="15183"/>
                  </a:cubicBezTo>
                  <a:cubicBezTo>
                    <a:pt x="2256" y="11124"/>
                    <a:pt x="626" y="5716"/>
                    <a:pt x="1413" y="348"/>
                  </a:cubicBezTo>
                  <a:cubicBezTo>
                    <a:pt x="1436" y="182"/>
                    <a:pt x="1322" y="29"/>
                    <a:pt x="1156" y="4"/>
                  </a:cubicBezTo>
                  <a:cubicBezTo>
                    <a:pt x="1141" y="2"/>
                    <a:pt x="1125" y="0"/>
                    <a:pt x="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3264075" y="291050"/>
              <a:ext cx="826975" cy="377825"/>
            </a:xfrm>
            <a:custGeom>
              <a:avLst/>
              <a:gdLst/>
              <a:ahLst/>
              <a:cxnLst/>
              <a:rect l="l" t="t" r="r" b="b"/>
              <a:pathLst>
                <a:path w="33079" h="15113" extrusionOk="0">
                  <a:moveTo>
                    <a:pt x="18499" y="0"/>
                  </a:moveTo>
                  <a:cubicBezTo>
                    <a:pt x="10938" y="0"/>
                    <a:pt x="3785" y="4570"/>
                    <a:pt x="876" y="12027"/>
                  </a:cubicBezTo>
                  <a:cubicBezTo>
                    <a:pt x="531" y="12910"/>
                    <a:pt x="252" y="13818"/>
                    <a:pt x="42" y="14744"/>
                  </a:cubicBezTo>
                  <a:cubicBezTo>
                    <a:pt x="1" y="14932"/>
                    <a:pt x="144" y="15112"/>
                    <a:pt x="339" y="15112"/>
                  </a:cubicBezTo>
                  <a:cubicBezTo>
                    <a:pt x="480" y="15112"/>
                    <a:pt x="602" y="15014"/>
                    <a:pt x="634" y="14876"/>
                  </a:cubicBezTo>
                  <a:cubicBezTo>
                    <a:pt x="837" y="13982"/>
                    <a:pt x="1106" y="13103"/>
                    <a:pt x="1440" y="12247"/>
                  </a:cubicBezTo>
                  <a:cubicBezTo>
                    <a:pt x="4256" y="5029"/>
                    <a:pt x="11181" y="606"/>
                    <a:pt x="18499" y="606"/>
                  </a:cubicBezTo>
                  <a:cubicBezTo>
                    <a:pt x="20705" y="606"/>
                    <a:pt x="22946" y="1008"/>
                    <a:pt x="25121" y="1856"/>
                  </a:cubicBezTo>
                  <a:cubicBezTo>
                    <a:pt x="27992" y="2976"/>
                    <a:pt x="30547" y="4811"/>
                    <a:pt x="32509" y="7162"/>
                  </a:cubicBezTo>
                  <a:cubicBezTo>
                    <a:pt x="32569" y="7232"/>
                    <a:pt x="32653" y="7268"/>
                    <a:pt x="32739" y="7268"/>
                  </a:cubicBezTo>
                  <a:cubicBezTo>
                    <a:pt x="32807" y="7268"/>
                    <a:pt x="32876" y="7245"/>
                    <a:pt x="32933" y="7198"/>
                  </a:cubicBezTo>
                  <a:cubicBezTo>
                    <a:pt x="33060" y="7091"/>
                    <a:pt x="33078" y="6903"/>
                    <a:pt x="32974" y="6774"/>
                  </a:cubicBezTo>
                  <a:cubicBezTo>
                    <a:pt x="30947" y="4345"/>
                    <a:pt x="28308" y="2449"/>
                    <a:pt x="25343" y="1292"/>
                  </a:cubicBezTo>
                  <a:cubicBezTo>
                    <a:pt x="23095" y="415"/>
                    <a:pt x="20778" y="0"/>
                    <a:pt x="18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4104700" y="498900"/>
              <a:ext cx="60550" cy="96325"/>
            </a:xfrm>
            <a:custGeom>
              <a:avLst/>
              <a:gdLst/>
              <a:ahLst/>
              <a:cxnLst/>
              <a:rect l="l" t="t" r="r" b="b"/>
              <a:pathLst>
                <a:path w="2422" h="3853" extrusionOk="0">
                  <a:moveTo>
                    <a:pt x="344" y="0"/>
                  </a:moveTo>
                  <a:cubicBezTo>
                    <a:pt x="286" y="0"/>
                    <a:pt x="228" y="17"/>
                    <a:pt x="176" y="51"/>
                  </a:cubicBezTo>
                  <a:cubicBezTo>
                    <a:pt x="41" y="140"/>
                    <a:pt x="0" y="321"/>
                    <a:pt x="84" y="460"/>
                  </a:cubicBezTo>
                  <a:cubicBezTo>
                    <a:pt x="753" y="1469"/>
                    <a:pt x="1321" y="2542"/>
                    <a:pt x="1779" y="3663"/>
                  </a:cubicBezTo>
                  <a:cubicBezTo>
                    <a:pt x="1826" y="3777"/>
                    <a:pt x="1937" y="3852"/>
                    <a:pt x="2061" y="3852"/>
                  </a:cubicBezTo>
                  <a:lnTo>
                    <a:pt x="2059" y="3851"/>
                  </a:lnTo>
                  <a:cubicBezTo>
                    <a:pt x="2274" y="3851"/>
                    <a:pt x="2421" y="3634"/>
                    <a:pt x="2339" y="3434"/>
                  </a:cubicBezTo>
                  <a:cubicBezTo>
                    <a:pt x="1866" y="2275"/>
                    <a:pt x="1280" y="1167"/>
                    <a:pt x="589" y="124"/>
                  </a:cubicBezTo>
                  <a:cubicBezTo>
                    <a:pt x="529" y="43"/>
                    <a:pt x="437"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2846275" y="456450"/>
              <a:ext cx="833700" cy="837800"/>
            </a:xfrm>
            <a:custGeom>
              <a:avLst/>
              <a:gdLst/>
              <a:ahLst/>
              <a:cxnLst/>
              <a:rect l="l" t="t" r="r" b="b"/>
              <a:pathLst>
                <a:path w="33348" h="33512" extrusionOk="0">
                  <a:moveTo>
                    <a:pt x="18026" y="1"/>
                  </a:moveTo>
                  <a:cubicBezTo>
                    <a:pt x="9981" y="1"/>
                    <a:pt x="2862" y="5829"/>
                    <a:pt x="1507" y="14022"/>
                  </a:cubicBezTo>
                  <a:cubicBezTo>
                    <a:pt x="1" y="23135"/>
                    <a:pt x="6189" y="31775"/>
                    <a:pt x="15302" y="33282"/>
                  </a:cubicBezTo>
                  <a:cubicBezTo>
                    <a:pt x="16229" y="33435"/>
                    <a:pt x="17155" y="33511"/>
                    <a:pt x="18075" y="33511"/>
                  </a:cubicBezTo>
                  <a:cubicBezTo>
                    <a:pt x="20814" y="33511"/>
                    <a:pt x="23496" y="32838"/>
                    <a:pt x="25954" y="31518"/>
                  </a:cubicBezTo>
                  <a:cubicBezTo>
                    <a:pt x="26132" y="31421"/>
                    <a:pt x="26277" y="31273"/>
                    <a:pt x="26368" y="31092"/>
                  </a:cubicBezTo>
                  <a:cubicBezTo>
                    <a:pt x="25701" y="30777"/>
                    <a:pt x="25067" y="30421"/>
                    <a:pt x="24451" y="30043"/>
                  </a:cubicBezTo>
                  <a:cubicBezTo>
                    <a:pt x="22434" y="31022"/>
                    <a:pt x="20263" y="31525"/>
                    <a:pt x="18049" y="31525"/>
                  </a:cubicBezTo>
                  <a:cubicBezTo>
                    <a:pt x="17245" y="31525"/>
                    <a:pt x="16436" y="31459"/>
                    <a:pt x="15627" y="31325"/>
                  </a:cubicBezTo>
                  <a:cubicBezTo>
                    <a:pt x="7592" y="29997"/>
                    <a:pt x="2136" y="22380"/>
                    <a:pt x="3465" y="14346"/>
                  </a:cubicBezTo>
                  <a:cubicBezTo>
                    <a:pt x="4659" y="7123"/>
                    <a:pt x="10934" y="1985"/>
                    <a:pt x="18027" y="1985"/>
                  </a:cubicBezTo>
                  <a:cubicBezTo>
                    <a:pt x="18824" y="1985"/>
                    <a:pt x="19632" y="2050"/>
                    <a:pt x="20444" y="2184"/>
                  </a:cubicBezTo>
                  <a:cubicBezTo>
                    <a:pt x="26015" y="3106"/>
                    <a:pt x="30505" y="7034"/>
                    <a:pt x="32162" y="12437"/>
                  </a:cubicBezTo>
                  <a:cubicBezTo>
                    <a:pt x="32197" y="12551"/>
                    <a:pt x="32254" y="12658"/>
                    <a:pt x="32328" y="12752"/>
                  </a:cubicBezTo>
                  <a:cubicBezTo>
                    <a:pt x="32632" y="12231"/>
                    <a:pt x="33000" y="11368"/>
                    <a:pt x="33348" y="9972"/>
                  </a:cubicBezTo>
                  <a:cubicBezTo>
                    <a:pt x="31079" y="4828"/>
                    <a:pt x="26417" y="1162"/>
                    <a:pt x="20768" y="227"/>
                  </a:cubicBezTo>
                  <a:cubicBezTo>
                    <a:pt x="19847" y="74"/>
                    <a:pt x="18931" y="1"/>
                    <a:pt x="18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4326550" y="1227500"/>
              <a:ext cx="43775" cy="50800"/>
            </a:xfrm>
            <a:custGeom>
              <a:avLst/>
              <a:gdLst/>
              <a:ahLst/>
              <a:cxnLst/>
              <a:rect l="l" t="t" r="r" b="b"/>
              <a:pathLst>
                <a:path w="1751" h="2032" extrusionOk="0">
                  <a:moveTo>
                    <a:pt x="343" y="1"/>
                  </a:moveTo>
                  <a:cubicBezTo>
                    <a:pt x="282" y="1"/>
                    <a:pt x="221" y="19"/>
                    <a:pt x="168" y="57"/>
                  </a:cubicBezTo>
                  <a:cubicBezTo>
                    <a:pt x="33" y="153"/>
                    <a:pt x="0" y="341"/>
                    <a:pt x="95" y="476"/>
                  </a:cubicBezTo>
                  <a:lnTo>
                    <a:pt x="1113" y="1905"/>
                  </a:lnTo>
                  <a:cubicBezTo>
                    <a:pt x="1171" y="1984"/>
                    <a:pt x="1263" y="2031"/>
                    <a:pt x="1361" y="2031"/>
                  </a:cubicBezTo>
                  <a:cubicBezTo>
                    <a:pt x="1607" y="2031"/>
                    <a:pt x="1750" y="1754"/>
                    <a:pt x="1607" y="1553"/>
                  </a:cubicBezTo>
                  <a:lnTo>
                    <a:pt x="589" y="125"/>
                  </a:lnTo>
                  <a:cubicBezTo>
                    <a:pt x="529" y="44"/>
                    <a:pt x="437" y="1"/>
                    <a:pt x="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1089175" y="2557725"/>
              <a:ext cx="2847675" cy="2684500"/>
            </a:xfrm>
            <a:custGeom>
              <a:avLst/>
              <a:gdLst/>
              <a:ahLst/>
              <a:cxnLst/>
              <a:rect l="l" t="t" r="r" b="b"/>
              <a:pathLst>
                <a:path w="113907" h="107380" extrusionOk="0">
                  <a:moveTo>
                    <a:pt x="34572" y="0"/>
                  </a:moveTo>
                  <a:lnTo>
                    <a:pt x="1" y="41864"/>
                  </a:lnTo>
                  <a:lnTo>
                    <a:pt x="79335" y="107379"/>
                  </a:lnTo>
                  <a:lnTo>
                    <a:pt x="113907" y="65515"/>
                  </a:lnTo>
                  <a:lnTo>
                    <a:pt x="34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1080425" y="2550050"/>
              <a:ext cx="2864625" cy="2699725"/>
            </a:xfrm>
            <a:custGeom>
              <a:avLst/>
              <a:gdLst/>
              <a:ahLst/>
              <a:cxnLst/>
              <a:rect l="l" t="t" r="r" b="b"/>
              <a:pathLst>
                <a:path w="114585" h="107989" extrusionOk="0">
                  <a:moveTo>
                    <a:pt x="34956" y="729"/>
                  </a:moveTo>
                  <a:lnTo>
                    <a:pt x="113819" y="65865"/>
                  </a:lnTo>
                  <a:lnTo>
                    <a:pt x="79631" y="107259"/>
                  </a:lnTo>
                  <a:lnTo>
                    <a:pt x="768" y="42125"/>
                  </a:lnTo>
                  <a:lnTo>
                    <a:pt x="34956" y="729"/>
                  </a:lnTo>
                  <a:close/>
                  <a:moveTo>
                    <a:pt x="34911" y="0"/>
                  </a:moveTo>
                  <a:cubicBezTo>
                    <a:pt x="34903" y="0"/>
                    <a:pt x="34894" y="1"/>
                    <a:pt x="34886" y="1"/>
                  </a:cubicBezTo>
                  <a:cubicBezTo>
                    <a:pt x="34805" y="9"/>
                    <a:pt x="34732" y="48"/>
                    <a:pt x="34681" y="111"/>
                  </a:cubicBezTo>
                  <a:lnTo>
                    <a:pt x="106" y="41972"/>
                  </a:lnTo>
                  <a:cubicBezTo>
                    <a:pt x="1" y="42101"/>
                    <a:pt x="19" y="42293"/>
                    <a:pt x="148" y="42399"/>
                  </a:cubicBezTo>
                  <a:lnTo>
                    <a:pt x="79478" y="107919"/>
                  </a:lnTo>
                  <a:cubicBezTo>
                    <a:pt x="79533" y="107964"/>
                    <a:pt x="79601" y="107988"/>
                    <a:pt x="79671" y="107988"/>
                  </a:cubicBezTo>
                  <a:cubicBezTo>
                    <a:pt x="79681" y="107988"/>
                    <a:pt x="79691" y="107988"/>
                    <a:pt x="79700" y="107987"/>
                  </a:cubicBezTo>
                  <a:cubicBezTo>
                    <a:pt x="79780" y="107981"/>
                    <a:pt x="79853" y="107940"/>
                    <a:pt x="79905" y="107879"/>
                  </a:cubicBezTo>
                  <a:lnTo>
                    <a:pt x="114480" y="66016"/>
                  </a:lnTo>
                  <a:cubicBezTo>
                    <a:pt x="114585" y="65887"/>
                    <a:pt x="114567" y="65696"/>
                    <a:pt x="114438" y="65590"/>
                  </a:cubicBezTo>
                  <a:lnTo>
                    <a:pt x="35107" y="69"/>
                  </a:lnTo>
                  <a:cubicBezTo>
                    <a:pt x="35051" y="25"/>
                    <a:pt x="34982" y="0"/>
                    <a:pt x="34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1334525" y="2787450"/>
              <a:ext cx="2353700" cy="2207400"/>
            </a:xfrm>
            <a:custGeom>
              <a:avLst/>
              <a:gdLst/>
              <a:ahLst/>
              <a:cxnLst/>
              <a:rect l="l" t="t" r="r" b="b"/>
              <a:pathLst>
                <a:path w="94148" h="88296" extrusionOk="0">
                  <a:moveTo>
                    <a:pt x="29039" y="0"/>
                  </a:moveTo>
                  <a:cubicBezTo>
                    <a:pt x="27913" y="1364"/>
                    <a:pt x="26285" y="2068"/>
                    <a:pt x="24645" y="2068"/>
                  </a:cubicBezTo>
                  <a:cubicBezTo>
                    <a:pt x="23722" y="2068"/>
                    <a:pt x="22795" y="1845"/>
                    <a:pt x="21951" y="1391"/>
                  </a:cubicBezTo>
                  <a:lnTo>
                    <a:pt x="253" y="27660"/>
                  </a:lnTo>
                  <a:cubicBezTo>
                    <a:pt x="1936" y="29725"/>
                    <a:pt x="1987" y="32754"/>
                    <a:pt x="227" y="34884"/>
                  </a:cubicBezTo>
                  <a:cubicBezTo>
                    <a:pt x="155" y="34971"/>
                    <a:pt x="76" y="35051"/>
                    <a:pt x="1" y="35132"/>
                  </a:cubicBezTo>
                  <a:lnTo>
                    <a:pt x="64370" y="88296"/>
                  </a:lnTo>
                  <a:cubicBezTo>
                    <a:pt x="64436" y="88206"/>
                    <a:pt x="64499" y="88115"/>
                    <a:pt x="64570" y="88027"/>
                  </a:cubicBezTo>
                  <a:cubicBezTo>
                    <a:pt x="65697" y="86663"/>
                    <a:pt x="67326" y="85958"/>
                    <a:pt x="68968" y="85958"/>
                  </a:cubicBezTo>
                  <a:cubicBezTo>
                    <a:pt x="70245" y="85958"/>
                    <a:pt x="71530" y="86385"/>
                    <a:pt x="72592" y="87262"/>
                  </a:cubicBezTo>
                  <a:lnTo>
                    <a:pt x="94147" y="61163"/>
                  </a:lnTo>
                  <a:cubicBezTo>
                    <a:pt x="91721" y="59159"/>
                    <a:pt x="91379" y="55568"/>
                    <a:pt x="93382" y="53142"/>
                  </a:cubicBezTo>
                  <a:lnTo>
                    <a:pt x="29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1326025" y="2779850"/>
              <a:ext cx="2370700" cy="2222575"/>
            </a:xfrm>
            <a:custGeom>
              <a:avLst/>
              <a:gdLst/>
              <a:ahLst/>
              <a:cxnLst/>
              <a:rect l="l" t="t" r="r" b="b"/>
              <a:pathLst>
                <a:path w="94828" h="88903" extrusionOk="0">
                  <a:moveTo>
                    <a:pt x="29414" y="725"/>
                  </a:moveTo>
                  <a:lnTo>
                    <a:pt x="93302" y="53492"/>
                  </a:lnTo>
                  <a:cubicBezTo>
                    <a:pt x="92410" y="54686"/>
                    <a:pt x="92000" y="56150"/>
                    <a:pt x="92142" y="57643"/>
                  </a:cubicBezTo>
                  <a:cubicBezTo>
                    <a:pt x="92285" y="59138"/>
                    <a:pt x="92964" y="60497"/>
                    <a:pt x="94065" y="61502"/>
                  </a:cubicBezTo>
                  <a:lnTo>
                    <a:pt x="72887" y="87145"/>
                  </a:lnTo>
                  <a:cubicBezTo>
                    <a:pt x="71845" y="86368"/>
                    <a:pt x="70600" y="85959"/>
                    <a:pt x="69308" y="85959"/>
                  </a:cubicBezTo>
                  <a:cubicBezTo>
                    <a:pt x="69118" y="85959"/>
                    <a:pt x="68926" y="85968"/>
                    <a:pt x="68734" y="85986"/>
                  </a:cubicBezTo>
                  <a:cubicBezTo>
                    <a:pt x="67149" y="86132"/>
                    <a:pt x="65688" y="86907"/>
                    <a:pt x="64677" y="88137"/>
                  </a:cubicBezTo>
                  <a:cubicBezTo>
                    <a:pt x="64669" y="88146"/>
                    <a:pt x="64663" y="88154"/>
                    <a:pt x="64656" y="88163"/>
                  </a:cubicBezTo>
                  <a:lnTo>
                    <a:pt x="780" y="35406"/>
                  </a:lnTo>
                  <a:cubicBezTo>
                    <a:pt x="788" y="35398"/>
                    <a:pt x="794" y="35389"/>
                    <a:pt x="801" y="35381"/>
                  </a:cubicBezTo>
                  <a:cubicBezTo>
                    <a:pt x="2564" y="33246"/>
                    <a:pt x="2626" y="30168"/>
                    <a:pt x="983" y="27971"/>
                  </a:cubicBezTo>
                  <a:lnTo>
                    <a:pt x="22370" y="2075"/>
                  </a:lnTo>
                  <a:cubicBezTo>
                    <a:pt x="23201" y="2478"/>
                    <a:pt x="24092" y="2674"/>
                    <a:pt x="24977" y="2674"/>
                  </a:cubicBezTo>
                  <a:cubicBezTo>
                    <a:pt x="26626" y="2674"/>
                    <a:pt x="28252" y="1995"/>
                    <a:pt x="29414" y="725"/>
                  </a:cubicBezTo>
                  <a:close/>
                  <a:moveTo>
                    <a:pt x="29379" y="0"/>
                  </a:moveTo>
                  <a:cubicBezTo>
                    <a:pt x="29292" y="0"/>
                    <a:pt x="29205" y="38"/>
                    <a:pt x="29145" y="111"/>
                  </a:cubicBezTo>
                  <a:cubicBezTo>
                    <a:pt x="28092" y="1385"/>
                    <a:pt x="26546" y="2068"/>
                    <a:pt x="24976" y="2068"/>
                  </a:cubicBezTo>
                  <a:cubicBezTo>
                    <a:pt x="24110" y="2068"/>
                    <a:pt x="23236" y="1860"/>
                    <a:pt x="22434" y="1428"/>
                  </a:cubicBezTo>
                  <a:cubicBezTo>
                    <a:pt x="22389" y="1404"/>
                    <a:pt x="22340" y="1392"/>
                    <a:pt x="22291" y="1392"/>
                  </a:cubicBezTo>
                  <a:cubicBezTo>
                    <a:pt x="22204" y="1392"/>
                    <a:pt x="22117" y="1431"/>
                    <a:pt x="22058" y="1502"/>
                  </a:cubicBezTo>
                  <a:lnTo>
                    <a:pt x="360" y="27773"/>
                  </a:lnTo>
                  <a:cubicBezTo>
                    <a:pt x="268" y="27885"/>
                    <a:pt x="268" y="28046"/>
                    <a:pt x="359" y="28158"/>
                  </a:cubicBezTo>
                  <a:cubicBezTo>
                    <a:pt x="1978" y="30143"/>
                    <a:pt x="1967" y="33019"/>
                    <a:pt x="333" y="34997"/>
                  </a:cubicBezTo>
                  <a:cubicBezTo>
                    <a:pt x="285" y="35055"/>
                    <a:pt x="233" y="35110"/>
                    <a:pt x="181" y="35165"/>
                  </a:cubicBezTo>
                  <a:lnTo>
                    <a:pt x="119" y="35230"/>
                  </a:lnTo>
                  <a:cubicBezTo>
                    <a:pt x="1" y="35357"/>
                    <a:pt x="14" y="35558"/>
                    <a:pt x="148" y="35670"/>
                  </a:cubicBezTo>
                  <a:lnTo>
                    <a:pt x="64517" y="88833"/>
                  </a:lnTo>
                  <a:cubicBezTo>
                    <a:pt x="64572" y="88878"/>
                    <a:pt x="64639" y="88903"/>
                    <a:pt x="64710" y="88903"/>
                  </a:cubicBezTo>
                  <a:cubicBezTo>
                    <a:pt x="64723" y="88903"/>
                    <a:pt x="64736" y="88902"/>
                    <a:pt x="64747" y="88900"/>
                  </a:cubicBezTo>
                  <a:cubicBezTo>
                    <a:pt x="64831" y="88890"/>
                    <a:pt x="64905" y="88846"/>
                    <a:pt x="64954" y="88779"/>
                  </a:cubicBezTo>
                  <a:lnTo>
                    <a:pt x="65007" y="88706"/>
                  </a:lnTo>
                  <a:cubicBezTo>
                    <a:pt x="65051" y="88645"/>
                    <a:pt x="65095" y="88583"/>
                    <a:pt x="65145" y="88523"/>
                  </a:cubicBezTo>
                  <a:cubicBezTo>
                    <a:pt x="66055" y="87420"/>
                    <a:pt x="67368" y="86724"/>
                    <a:pt x="68791" y="86588"/>
                  </a:cubicBezTo>
                  <a:cubicBezTo>
                    <a:pt x="68961" y="86571"/>
                    <a:pt x="69132" y="86563"/>
                    <a:pt x="69302" y="86563"/>
                  </a:cubicBezTo>
                  <a:cubicBezTo>
                    <a:pt x="70551" y="86563"/>
                    <a:pt x="71767" y="86997"/>
                    <a:pt x="72738" y="87800"/>
                  </a:cubicBezTo>
                  <a:cubicBezTo>
                    <a:pt x="72793" y="87845"/>
                    <a:pt x="72861" y="87869"/>
                    <a:pt x="72931" y="87869"/>
                  </a:cubicBezTo>
                  <a:cubicBezTo>
                    <a:pt x="72941" y="87869"/>
                    <a:pt x="72951" y="87869"/>
                    <a:pt x="72961" y="87868"/>
                  </a:cubicBezTo>
                  <a:cubicBezTo>
                    <a:pt x="73040" y="87860"/>
                    <a:pt x="73114" y="87821"/>
                    <a:pt x="73165" y="87760"/>
                  </a:cubicBezTo>
                  <a:lnTo>
                    <a:pt x="94720" y="61659"/>
                  </a:lnTo>
                  <a:cubicBezTo>
                    <a:pt x="94827" y="61531"/>
                    <a:pt x="94809" y="61339"/>
                    <a:pt x="94680" y="61234"/>
                  </a:cubicBezTo>
                  <a:cubicBezTo>
                    <a:pt x="93577" y="60322"/>
                    <a:pt x="92882" y="59011"/>
                    <a:pt x="92745" y="57586"/>
                  </a:cubicBezTo>
                  <a:cubicBezTo>
                    <a:pt x="92609" y="56161"/>
                    <a:pt x="93044" y="54742"/>
                    <a:pt x="93956" y="53639"/>
                  </a:cubicBezTo>
                  <a:cubicBezTo>
                    <a:pt x="94063" y="53510"/>
                    <a:pt x="94045" y="53318"/>
                    <a:pt x="93916" y="53212"/>
                  </a:cubicBezTo>
                  <a:lnTo>
                    <a:pt x="29572" y="70"/>
                  </a:lnTo>
                  <a:cubicBezTo>
                    <a:pt x="29515" y="23"/>
                    <a:pt x="29447" y="0"/>
                    <a:pt x="29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2027825" y="3702725"/>
              <a:ext cx="811500" cy="635825"/>
            </a:xfrm>
            <a:custGeom>
              <a:avLst/>
              <a:gdLst/>
              <a:ahLst/>
              <a:cxnLst/>
              <a:rect l="l" t="t" r="r" b="b"/>
              <a:pathLst>
                <a:path w="32460" h="25433" extrusionOk="0">
                  <a:moveTo>
                    <a:pt x="3322" y="0"/>
                  </a:moveTo>
                  <a:cubicBezTo>
                    <a:pt x="3199" y="0"/>
                    <a:pt x="3083" y="75"/>
                    <a:pt x="3038" y="197"/>
                  </a:cubicBezTo>
                  <a:cubicBezTo>
                    <a:pt x="1" y="7659"/>
                    <a:pt x="2136" y="16123"/>
                    <a:pt x="8354" y="21258"/>
                  </a:cubicBezTo>
                  <a:cubicBezTo>
                    <a:pt x="11730" y="24046"/>
                    <a:pt x="15888" y="25432"/>
                    <a:pt x="20039" y="25432"/>
                  </a:cubicBezTo>
                  <a:cubicBezTo>
                    <a:pt x="24460" y="25432"/>
                    <a:pt x="28872" y="23862"/>
                    <a:pt x="32326" y="20740"/>
                  </a:cubicBezTo>
                  <a:cubicBezTo>
                    <a:pt x="32449" y="20627"/>
                    <a:pt x="32460" y="20435"/>
                    <a:pt x="32347" y="20312"/>
                  </a:cubicBezTo>
                  <a:cubicBezTo>
                    <a:pt x="32287" y="20245"/>
                    <a:pt x="32205" y="20211"/>
                    <a:pt x="32122" y="20211"/>
                  </a:cubicBezTo>
                  <a:cubicBezTo>
                    <a:pt x="32050" y="20211"/>
                    <a:pt x="31977" y="20237"/>
                    <a:pt x="31919" y="20289"/>
                  </a:cubicBezTo>
                  <a:cubicBezTo>
                    <a:pt x="28581" y="23308"/>
                    <a:pt x="24313" y="24827"/>
                    <a:pt x="20039" y="24827"/>
                  </a:cubicBezTo>
                  <a:cubicBezTo>
                    <a:pt x="16025" y="24827"/>
                    <a:pt x="12004" y="23487"/>
                    <a:pt x="8739" y="20791"/>
                  </a:cubicBezTo>
                  <a:cubicBezTo>
                    <a:pt x="2728" y="15825"/>
                    <a:pt x="661" y="7640"/>
                    <a:pt x="3599" y="425"/>
                  </a:cubicBezTo>
                  <a:cubicBezTo>
                    <a:pt x="3668" y="268"/>
                    <a:pt x="3594" y="87"/>
                    <a:pt x="3436" y="22"/>
                  </a:cubicBezTo>
                  <a:cubicBezTo>
                    <a:pt x="3399" y="7"/>
                    <a:pt x="3360" y="0"/>
                    <a:pt x="33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2158525" y="3472850"/>
              <a:ext cx="170225" cy="143975"/>
            </a:xfrm>
            <a:custGeom>
              <a:avLst/>
              <a:gdLst/>
              <a:ahLst/>
              <a:cxnLst/>
              <a:rect l="l" t="t" r="r" b="b"/>
              <a:pathLst>
                <a:path w="6809" h="5759" extrusionOk="0">
                  <a:moveTo>
                    <a:pt x="6462" y="1"/>
                  </a:moveTo>
                  <a:cubicBezTo>
                    <a:pt x="6415" y="1"/>
                    <a:pt x="6367" y="12"/>
                    <a:pt x="6323" y="35"/>
                  </a:cubicBezTo>
                  <a:cubicBezTo>
                    <a:pt x="4145" y="1170"/>
                    <a:pt x="2240" y="2714"/>
                    <a:pt x="663" y="4624"/>
                  </a:cubicBezTo>
                  <a:cubicBezTo>
                    <a:pt x="487" y="4838"/>
                    <a:pt x="315" y="5054"/>
                    <a:pt x="150" y="5274"/>
                  </a:cubicBezTo>
                  <a:cubicBezTo>
                    <a:pt x="0" y="5473"/>
                    <a:pt x="142" y="5758"/>
                    <a:pt x="392" y="5758"/>
                  </a:cubicBezTo>
                  <a:cubicBezTo>
                    <a:pt x="487" y="5758"/>
                    <a:pt x="577" y="5714"/>
                    <a:pt x="634" y="5638"/>
                  </a:cubicBezTo>
                  <a:cubicBezTo>
                    <a:pt x="794" y="5426"/>
                    <a:pt x="960" y="5217"/>
                    <a:pt x="1130" y="5009"/>
                  </a:cubicBezTo>
                  <a:cubicBezTo>
                    <a:pt x="2655" y="3163"/>
                    <a:pt x="4497" y="1670"/>
                    <a:pt x="6603" y="573"/>
                  </a:cubicBezTo>
                  <a:cubicBezTo>
                    <a:pt x="6751" y="496"/>
                    <a:pt x="6808" y="312"/>
                    <a:pt x="6732" y="164"/>
                  </a:cubicBezTo>
                  <a:cubicBezTo>
                    <a:pt x="6677" y="60"/>
                    <a:pt x="6571" y="1"/>
                    <a:pt x="64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2371800" y="3421450"/>
              <a:ext cx="660850" cy="655850"/>
            </a:xfrm>
            <a:custGeom>
              <a:avLst/>
              <a:gdLst/>
              <a:ahLst/>
              <a:cxnLst/>
              <a:rect l="l" t="t" r="r" b="b"/>
              <a:pathLst>
                <a:path w="26434" h="26234" extrusionOk="0">
                  <a:moveTo>
                    <a:pt x="6321" y="1"/>
                  </a:moveTo>
                  <a:cubicBezTo>
                    <a:pt x="4289" y="1"/>
                    <a:pt x="2236" y="341"/>
                    <a:pt x="239" y="1035"/>
                  </a:cubicBezTo>
                  <a:cubicBezTo>
                    <a:pt x="82" y="1091"/>
                    <a:pt x="0" y="1263"/>
                    <a:pt x="55" y="1420"/>
                  </a:cubicBezTo>
                  <a:cubicBezTo>
                    <a:pt x="99" y="1545"/>
                    <a:pt x="216" y="1624"/>
                    <a:pt x="341" y="1624"/>
                  </a:cubicBezTo>
                  <a:cubicBezTo>
                    <a:pt x="373" y="1624"/>
                    <a:pt x="406" y="1618"/>
                    <a:pt x="438" y="1608"/>
                  </a:cubicBezTo>
                  <a:cubicBezTo>
                    <a:pt x="2370" y="936"/>
                    <a:pt x="4355" y="606"/>
                    <a:pt x="6321" y="606"/>
                  </a:cubicBezTo>
                  <a:cubicBezTo>
                    <a:pt x="10369" y="606"/>
                    <a:pt x="14333" y="2004"/>
                    <a:pt x="17577" y="4684"/>
                  </a:cubicBezTo>
                  <a:cubicBezTo>
                    <a:pt x="23789" y="9816"/>
                    <a:pt x="25768" y="18501"/>
                    <a:pt x="22389" y="25804"/>
                  </a:cubicBezTo>
                  <a:cubicBezTo>
                    <a:pt x="22297" y="26004"/>
                    <a:pt x="22442" y="26234"/>
                    <a:pt x="22662" y="26234"/>
                  </a:cubicBezTo>
                  <a:cubicBezTo>
                    <a:pt x="22662" y="26234"/>
                    <a:pt x="22663" y="26234"/>
                    <a:pt x="22664" y="26234"/>
                  </a:cubicBezTo>
                  <a:cubicBezTo>
                    <a:pt x="22665" y="26234"/>
                    <a:pt x="22666" y="26234"/>
                    <a:pt x="22667" y="26234"/>
                  </a:cubicBezTo>
                  <a:cubicBezTo>
                    <a:pt x="22784" y="26234"/>
                    <a:pt x="22889" y="26165"/>
                    <a:pt x="22938" y="26058"/>
                  </a:cubicBezTo>
                  <a:cubicBezTo>
                    <a:pt x="26434" y="18505"/>
                    <a:pt x="24388" y="9523"/>
                    <a:pt x="17963" y="4216"/>
                  </a:cubicBezTo>
                  <a:cubicBezTo>
                    <a:pt x="14607" y="1445"/>
                    <a:pt x="10508" y="1"/>
                    <a:pt x="6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2115450" y="3467225"/>
              <a:ext cx="826625" cy="826625"/>
            </a:xfrm>
            <a:custGeom>
              <a:avLst/>
              <a:gdLst/>
              <a:ahLst/>
              <a:cxnLst/>
              <a:rect l="l" t="t" r="r" b="b"/>
              <a:pathLst>
                <a:path w="33065" h="33065" extrusionOk="0">
                  <a:moveTo>
                    <a:pt x="16533" y="1"/>
                  </a:moveTo>
                  <a:cubicBezTo>
                    <a:pt x="12148" y="1"/>
                    <a:pt x="7943" y="1742"/>
                    <a:pt x="4842" y="4842"/>
                  </a:cubicBezTo>
                  <a:cubicBezTo>
                    <a:pt x="1743" y="7942"/>
                    <a:pt x="0" y="12147"/>
                    <a:pt x="0" y="16532"/>
                  </a:cubicBezTo>
                  <a:cubicBezTo>
                    <a:pt x="0" y="20916"/>
                    <a:pt x="1743" y="25121"/>
                    <a:pt x="4842" y="28222"/>
                  </a:cubicBezTo>
                  <a:cubicBezTo>
                    <a:pt x="7943" y="31322"/>
                    <a:pt x="12148" y="33064"/>
                    <a:pt x="16533" y="33064"/>
                  </a:cubicBezTo>
                  <a:cubicBezTo>
                    <a:pt x="20917" y="33064"/>
                    <a:pt x="25122" y="31322"/>
                    <a:pt x="28222" y="28222"/>
                  </a:cubicBezTo>
                  <a:cubicBezTo>
                    <a:pt x="31322" y="25121"/>
                    <a:pt x="33065" y="20916"/>
                    <a:pt x="33065" y="16532"/>
                  </a:cubicBezTo>
                  <a:cubicBezTo>
                    <a:pt x="33065" y="12147"/>
                    <a:pt x="31322" y="7942"/>
                    <a:pt x="28222" y="4842"/>
                  </a:cubicBezTo>
                  <a:cubicBezTo>
                    <a:pt x="25122" y="1742"/>
                    <a:pt x="20917" y="1"/>
                    <a:pt x="165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2270700" y="3606375"/>
              <a:ext cx="470450" cy="543075"/>
            </a:xfrm>
            <a:custGeom>
              <a:avLst/>
              <a:gdLst/>
              <a:ahLst/>
              <a:cxnLst/>
              <a:rect l="l" t="t" r="r" b="b"/>
              <a:pathLst>
                <a:path w="18818" h="21723" extrusionOk="0">
                  <a:moveTo>
                    <a:pt x="17553" y="0"/>
                  </a:moveTo>
                  <a:cubicBezTo>
                    <a:pt x="17543" y="0"/>
                    <a:pt x="17532" y="0"/>
                    <a:pt x="17521" y="1"/>
                  </a:cubicBezTo>
                  <a:cubicBezTo>
                    <a:pt x="17197" y="7"/>
                    <a:pt x="16909" y="161"/>
                    <a:pt x="16662" y="462"/>
                  </a:cubicBezTo>
                  <a:lnTo>
                    <a:pt x="14380" y="3224"/>
                  </a:lnTo>
                  <a:lnTo>
                    <a:pt x="14380" y="3224"/>
                  </a:lnTo>
                  <a:cubicBezTo>
                    <a:pt x="13065" y="2252"/>
                    <a:pt x="11770" y="1686"/>
                    <a:pt x="10496" y="1525"/>
                  </a:cubicBezTo>
                  <a:cubicBezTo>
                    <a:pt x="10256" y="1496"/>
                    <a:pt x="10022" y="1481"/>
                    <a:pt x="9795" y="1481"/>
                  </a:cubicBezTo>
                  <a:cubicBezTo>
                    <a:pt x="8412" y="1481"/>
                    <a:pt x="7264" y="2035"/>
                    <a:pt x="6348" y="3143"/>
                  </a:cubicBezTo>
                  <a:cubicBezTo>
                    <a:pt x="5910" y="3673"/>
                    <a:pt x="5597" y="4193"/>
                    <a:pt x="5409" y="4699"/>
                  </a:cubicBezTo>
                  <a:cubicBezTo>
                    <a:pt x="5222" y="5206"/>
                    <a:pt x="5126" y="5685"/>
                    <a:pt x="5125" y="6137"/>
                  </a:cubicBezTo>
                  <a:cubicBezTo>
                    <a:pt x="5123" y="6590"/>
                    <a:pt x="5241" y="7103"/>
                    <a:pt x="5479" y="7680"/>
                  </a:cubicBezTo>
                  <a:cubicBezTo>
                    <a:pt x="5706" y="8231"/>
                    <a:pt x="5973" y="8766"/>
                    <a:pt x="6279" y="9278"/>
                  </a:cubicBezTo>
                  <a:cubicBezTo>
                    <a:pt x="6575" y="9766"/>
                    <a:pt x="6986" y="10393"/>
                    <a:pt x="7516" y="11157"/>
                  </a:cubicBezTo>
                  <a:lnTo>
                    <a:pt x="8940" y="13160"/>
                  </a:lnTo>
                  <a:cubicBezTo>
                    <a:pt x="9342" y="13700"/>
                    <a:pt x="9591" y="14191"/>
                    <a:pt x="9686" y="14634"/>
                  </a:cubicBezTo>
                  <a:cubicBezTo>
                    <a:pt x="9781" y="15077"/>
                    <a:pt x="9734" y="15414"/>
                    <a:pt x="9544" y="15643"/>
                  </a:cubicBezTo>
                  <a:cubicBezTo>
                    <a:pt x="9303" y="15936"/>
                    <a:pt x="9011" y="16101"/>
                    <a:pt x="8669" y="16137"/>
                  </a:cubicBezTo>
                  <a:cubicBezTo>
                    <a:pt x="8604" y="16144"/>
                    <a:pt x="8539" y="16147"/>
                    <a:pt x="8474" y="16147"/>
                  </a:cubicBezTo>
                  <a:cubicBezTo>
                    <a:pt x="8197" y="16147"/>
                    <a:pt x="7925" y="16084"/>
                    <a:pt x="7655" y="15957"/>
                  </a:cubicBezTo>
                  <a:cubicBezTo>
                    <a:pt x="7303" y="15791"/>
                    <a:pt x="6963" y="15597"/>
                    <a:pt x="6641" y="15376"/>
                  </a:cubicBezTo>
                  <a:cubicBezTo>
                    <a:pt x="6297" y="15145"/>
                    <a:pt x="6002" y="14897"/>
                    <a:pt x="5758" y="14635"/>
                  </a:cubicBezTo>
                  <a:cubicBezTo>
                    <a:pt x="5382" y="14297"/>
                    <a:pt x="5042" y="13921"/>
                    <a:pt x="4746" y="13509"/>
                  </a:cubicBezTo>
                  <a:cubicBezTo>
                    <a:pt x="4454" y="13105"/>
                    <a:pt x="4247" y="12775"/>
                    <a:pt x="4126" y="12518"/>
                  </a:cubicBezTo>
                  <a:cubicBezTo>
                    <a:pt x="4004" y="12261"/>
                    <a:pt x="3868" y="11948"/>
                    <a:pt x="3719" y="11579"/>
                  </a:cubicBezTo>
                  <a:cubicBezTo>
                    <a:pt x="3569" y="11210"/>
                    <a:pt x="3475" y="10988"/>
                    <a:pt x="3435" y="10910"/>
                  </a:cubicBezTo>
                  <a:cubicBezTo>
                    <a:pt x="3239" y="10480"/>
                    <a:pt x="2992" y="10165"/>
                    <a:pt x="2691" y="9960"/>
                  </a:cubicBezTo>
                  <a:cubicBezTo>
                    <a:pt x="2444" y="9794"/>
                    <a:pt x="2183" y="9710"/>
                    <a:pt x="1909" y="9710"/>
                  </a:cubicBezTo>
                  <a:cubicBezTo>
                    <a:pt x="1849" y="9710"/>
                    <a:pt x="1789" y="9714"/>
                    <a:pt x="1728" y="9722"/>
                  </a:cubicBezTo>
                  <a:cubicBezTo>
                    <a:pt x="1395" y="9764"/>
                    <a:pt x="1076" y="9877"/>
                    <a:pt x="794" y="10055"/>
                  </a:cubicBezTo>
                  <a:cubicBezTo>
                    <a:pt x="514" y="10232"/>
                    <a:pt x="304" y="10486"/>
                    <a:pt x="163" y="10819"/>
                  </a:cubicBezTo>
                  <a:cubicBezTo>
                    <a:pt x="24" y="11151"/>
                    <a:pt x="1" y="11504"/>
                    <a:pt x="93" y="11877"/>
                  </a:cubicBezTo>
                  <a:cubicBezTo>
                    <a:pt x="642" y="13851"/>
                    <a:pt x="1708" y="15613"/>
                    <a:pt x="3291" y="17163"/>
                  </a:cubicBezTo>
                  <a:lnTo>
                    <a:pt x="3291" y="17163"/>
                  </a:lnTo>
                  <a:lnTo>
                    <a:pt x="1161" y="19742"/>
                  </a:lnTo>
                  <a:cubicBezTo>
                    <a:pt x="833" y="20139"/>
                    <a:pt x="756" y="20541"/>
                    <a:pt x="933" y="20949"/>
                  </a:cubicBezTo>
                  <a:cubicBezTo>
                    <a:pt x="1110" y="21355"/>
                    <a:pt x="1421" y="21605"/>
                    <a:pt x="1867" y="21696"/>
                  </a:cubicBezTo>
                  <a:cubicBezTo>
                    <a:pt x="1953" y="21714"/>
                    <a:pt x="2037" y="21723"/>
                    <a:pt x="2118" y="21723"/>
                  </a:cubicBezTo>
                  <a:cubicBezTo>
                    <a:pt x="2456" y="21723"/>
                    <a:pt x="2751" y="21570"/>
                    <a:pt x="3005" y="21264"/>
                  </a:cubicBezTo>
                  <a:lnTo>
                    <a:pt x="5126" y="18695"/>
                  </a:lnTo>
                  <a:lnTo>
                    <a:pt x="5126" y="18695"/>
                  </a:lnTo>
                  <a:cubicBezTo>
                    <a:pt x="5797" y="19157"/>
                    <a:pt x="6477" y="19515"/>
                    <a:pt x="7163" y="19769"/>
                  </a:cubicBezTo>
                  <a:cubicBezTo>
                    <a:pt x="7868" y="20028"/>
                    <a:pt x="8564" y="20158"/>
                    <a:pt x="9250" y="20158"/>
                  </a:cubicBezTo>
                  <a:cubicBezTo>
                    <a:pt x="9674" y="20158"/>
                    <a:pt x="10094" y="20109"/>
                    <a:pt x="10510" y="20010"/>
                  </a:cubicBezTo>
                  <a:cubicBezTo>
                    <a:pt x="11601" y="19752"/>
                    <a:pt x="12543" y="19124"/>
                    <a:pt x="13336" y="18128"/>
                  </a:cubicBezTo>
                  <a:cubicBezTo>
                    <a:pt x="13831" y="17511"/>
                    <a:pt x="14162" y="16895"/>
                    <a:pt x="14327" y="16280"/>
                  </a:cubicBezTo>
                  <a:cubicBezTo>
                    <a:pt x="14492" y="15666"/>
                    <a:pt x="14499" y="15035"/>
                    <a:pt x="14348" y="14391"/>
                  </a:cubicBezTo>
                  <a:cubicBezTo>
                    <a:pt x="14192" y="13732"/>
                    <a:pt x="13947" y="13097"/>
                    <a:pt x="13619" y="12505"/>
                  </a:cubicBezTo>
                  <a:cubicBezTo>
                    <a:pt x="13284" y="11893"/>
                    <a:pt x="12825" y="11183"/>
                    <a:pt x="12243" y="10376"/>
                  </a:cubicBezTo>
                  <a:lnTo>
                    <a:pt x="10798" y="8425"/>
                  </a:lnTo>
                  <a:cubicBezTo>
                    <a:pt x="10362" y="7856"/>
                    <a:pt x="10099" y="7386"/>
                    <a:pt x="10010" y="7016"/>
                  </a:cubicBezTo>
                  <a:cubicBezTo>
                    <a:pt x="9921" y="6645"/>
                    <a:pt x="10009" y="6301"/>
                    <a:pt x="10272" y="5982"/>
                  </a:cubicBezTo>
                  <a:cubicBezTo>
                    <a:pt x="10440" y="5780"/>
                    <a:pt x="10667" y="5678"/>
                    <a:pt x="10953" y="5678"/>
                  </a:cubicBezTo>
                  <a:cubicBezTo>
                    <a:pt x="11042" y="5678"/>
                    <a:pt x="11136" y="5688"/>
                    <a:pt x="11235" y="5707"/>
                  </a:cubicBezTo>
                  <a:cubicBezTo>
                    <a:pt x="11659" y="5789"/>
                    <a:pt x="12056" y="5971"/>
                    <a:pt x="12424" y="6254"/>
                  </a:cubicBezTo>
                  <a:cubicBezTo>
                    <a:pt x="12793" y="6537"/>
                    <a:pt x="13130" y="6818"/>
                    <a:pt x="13434" y="7098"/>
                  </a:cubicBezTo>
                  <a:cubicBezTo>
                    <a:pt x="14270" y="7960"/>
                    <a:pt x="14996" y="8921"/>
                    <a:pt x="15601" y="9959"/>
                  </a:cubicBezTo>
                  <a:cubicBezTo>
                    <a:pt x="15851" y="10359"/>
                    <a:pt x="16140" y="10643"/>
                    <a:pt x="16469" y="10811"/>
                  </a:cubicBezTo>
                  <a:cubicBezTo>
                    <a:pt x="16667" y="10911"/>
                    <a:pt x="16863" y="10962"/>
                    <a:pt x="17059" y="10962"/>
                  </a:cubicBezTo>
                  <a:cubicBezTo>
                    <a:pt x="17189" y="10962"/>
                    <a:pt x="17319" y="10939"/>
                    <a:pt x="17449" y="10894"/>
                  </a:cubicBezTo>
                  <a:cubicBezTo>
                    <a:pt x="17762" y="10789"/>
                    <a:pt x="18049" y="10613"/>
                    <a:pt x="18286" y="10381"/>
                  </a:cubicBezTo>
                  <a:cubicBezTo>
                    <a:pt x="18520" y="10150"/>
                    <a:pt x="18670" y="9839"/>
                    <a:pt x="18734" y="9446"/>
                  </a:cubicBezTo>
                  <a:cubicBezTo>
                    <a:pt x="18799" y="9053"/>
                    <a:pt x="18734" y="8658"/>
                    <a:pt x="18541" y="8261"/>
                  </a:cubicBezTo>
                  <a:cubicBezTo>
                    <a:pt x="18298" y="7746"/>
                    <a:pt x="18087" y="7335"/>
                    <a:pt x="17911" y="7026"/>
                  </a:cubicBezTo>
                  <a:cubicBezTo>
                    <a:pt x="17735" y="6718"/>
                    <a:pt x="17451" y="6309"/>
                    <a:pt x="17060" y="5800"/>
                  </a:cubicBezTo>
                  <a:cubicBezTo>
                    <a:pt x="16784" y="5444"/>
                    <a:pt x="16487" y="5104"/>
                    <a:pt x="16171" y="4783"/>
                  </a:cubicBezTo>
                  <a:lnTo>
                    <a:pt x="16171" y="4783"/>
                  </a:lnTo>
                  <a:lnTo>
                    <a:pt x="18492" y="1972"/>
                  </a:lnTo>
                  <a:cubicBezTo>
                    <a:pt x="18726" y="1690"/>
                    <a:pt x="18817" y="1386"/>
                    <a:pt x="18765" y="1061"/>
                  </a:cubicBezTo>
                  <a:cubicBezTo>
                    <a:pt x="18714" y="736"/>
                    <a:pt x="18575" y="476"/>
                    <a:pt x="18350" y="282"/>
                  </a:cubicBezTo>
                  <a:cubicBezTo>
                    <a:pt x="18130" y="94"/>
                    <a:pt x="17865" y="0"/>
                    <a:pt x="17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2262950" y="3598725"/>
              <a:ext cx="486000" cy="558300"/>
            </a:xfrm>
            <a:custGeom>
              <a:avLst/>
              <a:gdLst/>
              <a:ahLst/>
              <a:cxnLst/>
              <a:rect l="l" t="t" r="r" b="b"/>
              <a:pathLst>
                <a:path w="19440" h="22332" extrusionOk="0">
                  <a:moveTo>
                    <a:pt x="17838" y="610"/>
                  </a:moveTo>
                  <a:cubicBezTo>
                    <a:pt x="18087" y="614"/>
                    <a:pt x="18292" y="674"/>
                    <a:pt x="18462" y="818"/>
                  </a:cubicBezTo>
                  <a:cubicBezTo>
                    <a:pt x="18634" y="965"/>
                    <a:pt x="18735" y="1161"/>
                    <a:pt x="18776" y="1415"/>
                  </a:cubicBezTo>
                  <a:cubicBezTo>
                    <a:pt x="18813" y="1653"/>
                    <a:pt x="18746" y="1872"/>
                    <a:pt x="18569" y="2087"/>
                  </a:cubicBezTo>
                  <a:lnTo>
                    <a:pt x="16458" y="4640"/>
                  </a:lnTo>
                  <a:cubicBezTo>
                    <a:pt x="16378" y="4564"/>
                    <a:pt x="16297" y="4488"/>
                    <a:pt x="16214" y="4413"/>
                  </a:cubicBezTo>
                  <a:cubicBezTo>
                    <a:pt x="15851" y="4073"/>
                    <a:pt x="15487" y="3761"/>
                    <a:pt x="15124" y="3480"/>
                  </a:cubicBezTo>
                  <a:lnTo>
                    <a:pt x="17205" y="962"/>
                  </a:lnTo>
                  <a:cubicBezTo>
                    <a:pt x="17397" y="730"/>
                    <a:pt x="17604" y="614"/>
                    <a:pt x="17838" y="610"/>
                  </a:cubicBezTo>
                  <a:close/>
                  <a:moveTo>
                    <a:pt x="14737" y="3948"/>
                  </a:moveTo>
                  <a:cubicBezTo>
                    <a:pt x="15091" y="4221"/>
                    <a:pt x="15447" y="4525"/>
                    <a:pt x="15804" y="4858"/>
                  </a:cubicBezTo>
                  <a:cubicBezTo>
                    <a:pt x="15895" y="4941"/>
                    <a:pt x="15985" y="5025"/>
                    <a:pt x="16071" y="5109"/>
                  </a:cubicBezTo>
                  <a:lnTo>
                    <a:pt x="16000" y="5194"/>
                  </a:lnTo>
                  <a:lnTo>
                    <a:pt x="14637" y="4069"/>
                  </a:lnTo>
                  <a:lnTo>
                    <a:pt x="14737" y="3948"/>
                  </a:lnTo>
                  <a:close/>
                  <a:moveTo>
                    <a:pt x="4250" y="17159"/>
                  </a:moveTo>
                  <a:lnTo>
                    <a:pt x="5627" y="18295"/>
                  </a:lnTo>
                  <a:lnTo>
                    <a:pt x="5383" y="18590"/>
                  </a:lnTo>
                  <a:cubicBezTo>
                    <a:pt x="5013" y="18321"/>
                    <a:pt x="4658" y="18032"/>
                    <a:pt x="4320" y="17723"/>
                  </a:cubicBezTo>
                  <a:cubicBezTo>
                    <a:pt x="4216" y="17632"/>
                    <a:pt x="4115" y="17538"/>
                    <a:pt x="4014" y="17444"/>
                  </a:cubicBezTo>
                  <a:lnTo>
                    <a:pt x="4250" y="17159"/>
                  </a:lnTo>
                  <a:close/>
                  <a:moveTo>
                    <a:pt x="10096" y="2088"/>
                  </a:moveTo>
                  <a:cubicBezTo>
                    <a:pt x="10313" y="2088"/>
                    <a:pt x="10537" y="2102"/>
                    <a:pt x="10768" y="2131"/>
                  </a:cubicBezTo>
                  <a:cubicBezTo>
                    <a:pt x="11900" y="2274"/>
                    <a:pt x="13066" y="2761"/>
                    <a:pt x="14250" y="3587"/>
                  </a:cubicBezTo>
                  <a:lnTo>
                    <a:pt x="13785" y="4150"/>
                  </a:lnTo>
                  <a:lnTo>
                    <a:pt x="16083" y="6047"/>
                  </a:lnTo>
                  <a:lnTo>
                    <a:pt x="16498" y="5544"/>
                  </a:lnTo>
                  <a:cubicBezTo>
                    <a:pt x="16726" y="5788"/>
                    <a:pt x="16937" y="6038"/>
                    <a:pt x="17131" y="6289"/>
                  </a:cubicBezTo>
                  <a:cubicBezTo>
                    <a:pt x="17511" y="6784"/>
                    <a:pt x="17790" y="7185"/>
                    <a:pt x="17958" y="7481"/>
                  </a:cubicBezTo>
                  <a:cubicBezTo>
                    <a:pt x="18131" y="7785"/>
                    <a:pt x="18339" y="8194"/>
                    <a:pt x="18579" y="8698"/>
                  </a:cubicBezTo>
                  <a:cubicBezTo>
                    <a:pt x="18746" y="9042"/>
                    <a:pt x="18800" y="9372"/>
                    <a:pt x="18746" y="9702"/>
                  </a:cubicBezTo>
                  <a:cubicBezTo>
                    <a:pt x="18691" y="10033"/>
                    <a:pt x="18572" y="10285"/>
                    <a:pt x="18384" y="10469"/>
                  </a:cubicBezTo>
                  <a:cubicBezTo>
                    <a:pt x="18178" y="10670"/>
                    <a:pt x="17930" y="10821"/>
                    <a:pt x="17660" y="10914"/>
                  </a:cubicBezTo>
                  <a:cubicBezTo>
                    <a:pt x="17563" y="10947"/>
                    <a:pt x="17467" y="10964"/>
                    <a:pt x="17370" y="10964"/>
                  </a:cubicBezTo>
                  <a:cubicBezTo>
                    <a:pt x="17222" y="10964"/>
                    <a:pt x="17072" y="10925"/>
                    <a:pt x="16917" y="10846"/>
                  </a:cubicBezTo>
                  <a:cubicBezTo>
                    <a:pt x="16639" y="10704"/>
                    <a:pt x="16386" y="10454"/>
                    <a:pt x="16172" y="10113"/>
                  </a:cubicBezTo>
                  <a:cubicBezTo>
                    <a:pt x="15568" y="9070"/>
                    <a:pt x="14825" y="8088"/>
                    <a:pt x="13949" y="7181"/>
                  </a:cubicBezTo>
                  <a:cubicBezTo>
                    <a:pt x="13638" y="6895"/>
                    <a:pt x="13292" y="6604"/>
                    <a:pt x="12919" y="6319"/>
                  </a:cubicBezTo>
                  <a:cubicBezTo>
                    <a:pt x="12514" y="6008"/>
                    <a:pt x="12072" y="5806"/>
                    <a:pt x="11604" y="5715"/>
                  </a:cubicBezTo>
                  <a:cubicBezTo>
                    <a:pt x="11482" y="5691"/>
                    <a:pt x="11370" y="5681"/>
                    <a:pt x="11267" y="5681"/>
                  </a:cubicBezTo>
                  <a:cubicBezTo>
                    <a:pt x="10801" y="5681"/>
                    <a:pt x="10514" y="5894"/>
                    <a:pt x="10349" y="6095"/>
                  </a:cubicBezTo>
                  <a:cubicBezTo>
                    <a:pt x="10023" y="6488"/>
                    <a:pt x="9915" y="6925"/>
                    <a:pt x="10026" y="7391"/>
                  </a:cubicBezTo>
                  <a:cubicBezTo>
                    <a:pt x="10125" y="7806"/>
                    <a:pt x="10401" y="8305"/>
                    <a:pt x="10866" y="8911"/>
                  </a:cubicBezTo>
                  <a:lnTo>
                    <a:pt x="12307" y="10859"/>
                  </a:lnTo>
                  <a:cubicBezTo>
                    <a:pt x="12880" y="11655"/>
                    <a:pt x="13337" y="12360"/>
                    <a:pt x="13663" y="12957"/>
                  </a:cubicBezTo>
                  <a:cubicBezTo>
                    <a:pt x="13978" y="13525"/>
                    <a:pt x="14214" y="14134"/>
                    <a:pt x="14364" y="14766"/>
                  </a:cubicBezTo>
                  <a:cubicBezTo>
                    <a:pt x="14502" y="15360"/>
                    <a:pt x="14495" y="15946"/>
                    <a:pt x="14344" y="16508"/>
                  </a:cubicBezTo>
                  <a:cubicBezTo>
                    <a:pt x="14190" y="17079"/>
                    <a:pt x="13876" y="17663"/>
                    <a:pt x="13409" y="18247"/>
                  </a:cubicBezTo>
                  <a:cubicBezTo>
                    <a:pt x="12664" y="19183"/>
                    <a:pt x="11769" y="19781"/>
                    <a:pt x="10750" y="20023"/>
                  </a:cubicBezTo>
                  <a:cubicBezTo>
                    <a:pt x="10360" y="20115"/>
                    <a:pt x="9966" y="20161"/>
                    <a:pt x="9567" y="20161"/>
                  </a:cubicBezTo>
                  <a:cubicBezTo>
                    <a:pt x="8912" y="20161"/>
                    <a:pt x="8247" y="20037"/>
                    <a:pt x="7577" y="19790"/>
                  </a:cubicBezTo>
                  <a:cubicBezTo>
                    <a:pt x="7011" y="19580"/>
                    <a:pt x="6446" y="19295"/>
                    <a:pt x="5884" y="18934"/>
                  </a:cubicBezTo>
                  <a:lnTo>
                    <a:pt x="6481" y="18213"/>
                  </a:lnTo>
                  <a:lnTo>
                    <a:pt x="4169" y="16305"/>
                  </a:lnTo>
                  <a:lnTo>
                    <a:pt x="3582" y="17017"/>
                  </a:lnTo>
                  <a:cubicBezTo>
                    <a:pt x="2170" y="15567"/>
                    <a:pt x="1201" y="13918"/>
                    <a:pt x="697" y="12105"/>
                  </a:cubicBezTo>
                  <a:cubicBezTo>
                    <a:pt x="621" y="11795"/>
                    <a:pt x="640" y="11513"/>
                    <a:pt x="753" y="11242"/>
                  </a:cubicBezTo>
                  <a:cubicBezTo>
                    <a:pt x="869" y="10968"/>
                    <a:pt x="1037" y="10764"/>
                    <a:pt x="1265" y="10618"/>
                  </a:cubicBezTo>
                  <a:cubicBezTo>
                    <a:pt x="1511" y="10464"/>
                    <a:pt x="1789" y="10365"/>
                    <a:pt x="2078" y="10330"/>
                  </a:cubicBezTo>
                  <a:cubicBezTo>
                    <a:pt x="2128" y="10323"/>
                    <a:pt x="2177" y="10320"/>
                    <a:pt x="2225" y="10320"/>
                  </a:cubicBezTo>
                  <a:cubicBezTo>
                    <a:pt x="2437" y="10320"/>
                    <a:pt x="2637" y="10385"/>
                    <a:pt x="2832" y="10518"/>
                  </a:cubicBezTo>
                  <a:cubicBezTo>
                    <a:pt x="3083" y="10688"/>
                    <a:pt x="3298" y="10966"/>
                    <a:pt x="3477" y="11355"/>
                  </a:cubicBezTo>
                  <a:cubicBezTo>
                    <a:pt x="3516" y="11429"/>
                    <a:pt x="3605" y="11644"/>
                    <a:pt x="3749" y="12000"/>
                  </a:cubicBezTo>
                  <a:cubicBezTo>
                    <a:pt x="3901" y="12375"/>
                    <a:pt x="4039" y="12692"/>
                    <a:pt x="4163" y="12954"/>
                  </a:cubicBezTo>
                  <a:cubicBezTo>
                    <a:pt x="4294" y="13230"/>
                    <a:pt x="4507" y="13570"/>
                    <a:pt x="4811" y="13993"/>
                  </a:cubicBezTo>
                  <a:cubicBezTo>
                    <a:pt x="5113" y="14414"/>
                    <a:pt x="5461" y="14801"/>
                    <a:pt x="5847" y="15147"/>
                  </a:cubicBezTo>
                  <a:cubicBezTo>
                    <a:pt x="6107" y="15427"/>
                    <a:pt x="6422" y="15692"/>
                    <a:pt x="6782" y="15933"/>
                  </a:cubicBezTo>
                  <a:cubicBezTo>
                    <a:pt x="7118" y="16162"/>
                    <a:pt x="7471" y="16364"/>
                    <a:pt x="7838" y="16538"/>
                  </a:cubicBezTo>
                  <a:cubicBezTo>
                    <a:pt x="8145" y="16682"/>
                    <a:pt x="8462" y="16755"/>
                    <a:pt x="8781" y="16755"/>
                  </a:cubicBezTo>
                  <a:cubicBezTo>
                    <a:pt x="8857" y="16755"/>
                    <a:pt x="8934" y="16751"/>
                    <a:pt x="9011" y="16743"/>
                  </a:cubicBezTo>
                  <a:cubicBezTo>
                    <a:pt x="9433" y="16698"/>
                    <a:pt x="9795" y="16496"/>
                    <a:pt x="10088" y="16142"/>
                  </a:cubicBezTo>
                  <a:cubicBezTo>
                    <a:pt x="10338" y="15837"/>
                    <a:pt x="10407" y="15413"/>
                    <a:pt x="10293" y="14875"/>
                  </a:cubicBezTo>
                  <a:cubicBezTo>
                    <a:pt x="10188" y="14392"/>
                    <a:pt x="9920" y="13857"/>
                    <a:pt x="9497" y="13290"/>
                  </a:cubicBezTo>
                  <a:lnTo>
                    <a:pt x="8075" y="11290"/>
                  </a:lnTo>
                  <a:cubicBezTo>
                    <a:pt x="7553" y="10536"/>
                    <a:pt x="7140" y="9908"/>
                    <a:pt x="6848" y="9425"/>
                  </a:cubicBezTo>
                  <a:cubicBezTo>
                    <a:pt x="6550" y="8928"/>
                    <a:pt x="6289" y="8407"/>
                    <a:pt x="6069" y="7869"/>
                  </a:cubicBezTo>
                  <a:cubicBezTo>
                    <a:pt x="5848" y="7334"/>
                    <a:pt x="5736" y="6853"/>
                    <a:pt x="5739" y="6443"/>
                  </a:cubicBezTo>
                  <a:cubicBezTo>
                    <a:pt x="5739" y="6029"/>
                    <a:pt x="5828" y="5581"/>
                    <a:pt x="6003" y="5109"/>
                  </a:cubicBezTo>
                  <a:cubicBezTo>
                    <a:pt x="6179" y="4638"/>
                    <a:pt x="6477" y="4144"/>
                    <a:pt x="6892" y="3642"/>
                  </a:cubicBezTo>
                  <a:cubicBezTo>
                    <a:pt x="7752" y="2599"/>
                    <a:pt x="8804" y="2088"/>
                    <a:pt x="10096" y="2088"/>
                  </a:cubicBezTo>
                  <a:close/>
                  <a:moveTo>
                    <a:pt x="3628" y="17912"/>
                  </a:moveTo>
                  <a:cubicBezTo>
                    <a:pt x="3721" y="18001"/>
                    <a:pt x="3818" y="18088"/>
                    <a:pt x="3915" y="18174"/>
                  </a:cubicBezTo>
                  <a:cubicBezTo>
                    <a:pt x="4259" y="18488"/>
                    <a:pt x="4620" y="18783"/>
                    <a:pt x="4996" y="19058"/>
                  </a:cubicBezTo>
                  <a:lnTo>
                    <a:pt x="3082" y="21377"/>
                  </a:lnTo>
                  <a:cubicBezTo>
                    <a:pt x="2888" y="21612"/>
                    <a:pt x="2678" y="21726"/>
                    <a:pt x="2430" y="21726"/>
                  </a:cubicBezTo>
                  <a:cubicBezTo>
                    <a:pt x="2368" y="21726"/>
                    <a:pt x="2305" y="21719"/>
                    <a:pt x="2238" y="21705"/>
                  </a:cubicBezTo>
                  <a:cubicBezTo>
                    <a:pt x="1888" y="21634"/>
                    <a:pt x="1661" y="21452"/>
                    <a:pt x="1522" y="21134"/>
                  </a:cubicBezTo>
                  <a:cubicBezTo>
                    <a:pt x="1440" y="20944"/>
                    <a:pt x="1369" y="20647"/>
                    <a:pt x="1704" y="20240"/>
                  </a:cubicBezTo>
                  <a:lnTo>
                    <a:pt x="3628" y="17912"/>
                  </a:lnTo>
                  <a:close/>
                  <a:moveTo>
                    <a:pt x="17840" y="0"/>
                  </a:moveTo>
                  <a:cubicBezTo>
                    <a:pt x="17835" y="0"/>
                    <a:pt x="17831" y="0"/>
                    <a:pt x="17826" y="1"/>
                  </a:cubicBezTo>
                  <a:cubicBezTo>
                    <a:pt x="17410" y="8"/>
                    <a:pt x="17044" y="201"/>
                    <a:pt x="16738" y="572"/>
                  </a:cubicBezTo>
                  <a:lnTo>
                    <a:pt x="14636" y="3117"/>
                  </a:lnTo>
                  <a:cubicBezTo>
                    <a:pt x="13357" y="2217"/>
                    <a:pt x="12087" y="1684"/>
                    <a:pt x="10842" y="1528"/>
                  </a:cubicBezTo>
                  <a:cubicBezTo>
                    <a:pt x="10590" y="1496"/>
                    <a:pt x="10343" y="1480"/>
                    <a:pt x="10103" y="1480"/>
                  </a:cubicBezTo>
                  <a:cubicBezTo>
                    <a:pt x="8633" y="1480"/>
                    <a:pt x="7397" y="2076"/>
                    <a:pt x="6425" y="3254"/>
                  </a:cubicBezTo>
                  <a:cubicBezTo>
                    <a:pt x="5966" y="3810"/>
                    <a:pt x="5634" y="4361"/>
                    <a:pt x="5435" y="4898"/>
                  </a:cubicBezTo>
                  <a:cubicBezTo>
                    <a:pt x="5235" y="5436"/>
                    <a:pt x="5133" y="5956"/>
                    <a:pt x="5132" y="6440"/>
                  </a:cubicBezTo>
                  <a:cubicBezTo>
                    <a:pt x="5129" y="6931"/>
                    <a:pt x="5257" y="7490"/>
                    <a:pt x="5509" y="8101"/>
                  </a:cubicBezTo>
                  <a:cubicBezTo>
                    <a:pt x="5741" y="8667"/>
                    <a:pt x="6016" y="9214"/>
                    <a:pt x="6330" y="9738"/>
                  </a:cubicBezTo>
                  <a:cubicBezTo>
                    <a:pt x="6627" y="10231"/>
                    <a:pt x="7046" y="10871"/>
                    <a:pt x="7579" y="11638"/>
                  </a:cubicBezTo>
                  <a:lnTo>
                    <a:pt x="9007" y="13646"/>
                  </a:lnTo>
                  <a:cubicBezTo>
                    <a:pt x="9381" y="14148"/>
                    <a:pt x="9614" y="14605"/>
                    <a:pt x="9700" y="15003"/>
                  </a:cubicBezTo>
                  <a:cubicBezTo>
                    <a:pt x="9774" y="15349"/>
                    <a:pt x="9747" y="15602"/>
                    <a:pt x="9621" y="15757"/>
                  </a:cubicBezTo>
                  <a:cubicBezTo>
                    <a:pt x="9429" y="15987"/>
                    <a:pt x="9209" y="16112"/>
                    <a:pt x="8946" y="16141"/>
                  </a:cubicBezTo>
                  <a:cubicBezTo>
                    <a:pt x="8891" y="16147"/>
                    <a:pt x="8836" y="16150"/>
                    <a:pt x="8782" y="16150"/>
                  </a:cubicBezTo>
                  <a:cubicBezTo>
                    <a:pt x="8551" y="16150"/>
                    <a:pt x="8324" y="16096"/>
                    <a:pt x="8093" y="15989"/>
                  </a:cubicBezTo>
                  <a:cubicBezTo>
                    <a:pt x="7754" y="15828"/>
                    <a:pt x="7429" y="15642"/>
                    <a:pt x="7119" y="15430"/>
                  </a:cubicBezTo>
                  <a:cubicBezTo>
                    <a:pt x="6810" y="15225"/>
                    <a:pt x="6525" y="14986"/>
                    <a:pt x="6270" y="14716"/>
                  </a:cubicBezTo>
                  <a:cubicBezTo>
                    <a:pt x="5910" y="14392"/>
                    <a:pt x="5586" y="14031"/>
                    <a:pt x="5302" y="13639"/>
                  </a:cubicBezTo>
                  <a:cubicBezTo>
                    <a:pt x="5022" y="13252"/>
                    <a:pt x="4823" y="12935"/>
                    <a:pt x="4710" y="12695"/>
                  </a:cubicBezTo>
                  <a:cubicBezTo>
                    <a:pt x="4590" y="12442"/>
                    <a:pt x="4456" y="12135"/>
                    <a:pt x="4310" y="11773"/>
                  </a:cubicBezTo>
                  <a:cubicBezTo>
                    <a:pt x="4155" y="11389"/>
                    <a:pt x="4056" y="11158"/>
                    <a:pt x="4021" y="11092"/>
                  </a:cubicBezTo>
                  <a:cubicBezTo>
                    <a:pt x="3802" y="10613"/>
                    <a:pt x="3517" y="10251"/>
                    <a:pt x="3170" y="10018"/>
                  </a:cubicBezTo>
                  <a:cubicBezTo>
                    <a:pt x="2873" y="9816"/>
                    <a:pt x="2555" y="9715"/>
                    <a:pt x="2219" y="9715"/>
                  </a:cubicBezTo>
                  <a:cubicBezTo>
                    <a:pt x="2146" y="9715"/>
                    <a:pt x="2072" y="9720"/>
                    <a:pt x="1997" y="9730"/>
                  </a:cubicBezTo>
                  <a:cubicBezTo>
                    <a:pt x="1622" y="9777"/>
                    <a:pt x="1261" y="9906"/>
                    <a:pt x="941" y="10107"/>
                  </a:cubicBezTo>
                  <a:cubicBezTo>
                    <a:pt x="609" y="10318"/>
                    <a:pt x="358" y="10622"/>
                    <a:pt x="195" y="11009"/>
                  </a:cubicBezTo>
                  <a:cubicBezTo>
                    <a:pt x="29" y="11399"/>
                    <a:pt x="1" y="11819"/>
                    <a:pt x="110" y="12256"/>
                  </a:cubicBezTo>
                  <a:lnTo>
                    <a:pt x="111" y="12264"/>
                  </a:lnTo>
                  <a:cubicBezTo>
                    <a:pt x="651" y="14198"/>
                    <a:pt x="1685" y="15952"/>
                    <a:pt x="3193" y="17489"/>
                  </a:cubicBezTo>
                  <a:lnTo>
                    <a:pt x="1238" y="19856"/>
                  </a:lnTo>
                  <a:cubicBezTo>
                    <a:pt x="733" y="20467"/>
                    <a:pt x="811" y="21020"/>
                    <a:pt x="967" y="21376"/>
                  </a:cubicBezTo>
                  <a:cubicBezTo>
                    <a:pt x="1185" y="21877"/>
                    <a:pt x="1571" y="22187"/>
                    <a:pt x="2116" y="22299"/>
                  </a:cubicBezTo>
                  <a:cubicBezTo>
                    <a:pt x="2219" y="22321"/>
                    <a:pt x="2323" y="22332"/>
                    <a:pt x="2428" y="22332"/>
                  </a:cubicBezTo>
                  <a:cubicBezTo>
                    <a:pt x="2855" y="22332"/>
                    <a:pt x="3238" y="22139"/>
                    <a:pt x="3548" y="21764"/>
                  </a:cubicBezTo>
                  <a:lnTo>
                    <a:pt x="5496" y="19406"/>
                  </a:lnTo>
                  <a:cubicBezTo>
                    <a:pt x="6115" y="19808"/>
                    <a:pt x="6740" y="20127"/>
                    <a:pt x="7368" y="20359"/>
                  </a:cubicBezTo>
                  <a:cubicBezTo>
                    <a:pt x="8105" y="20631"/>
                    <a:pt x="8841" y="20768"/>
                    <a:pt x="9565" y="20768"/>
                  </a:cubicBezTo>
                  <a:cubicBezTo>
                    <a:pt x="10012" y="20768"/>
                    <a:pt x="10454" y="20716"/>
                    <a:pt x="10890" y="20613"/>
                  </a:cubicBezTo>
                  <a:cubicBezTo>
                    <a:pt x="12044" y="20338"/>
                    <a:pt x="13051" y="19670"/>
                    <a:pt x="13883" y="18624"/>
                  </a:cubicBezTo>
                  <a:cubicBezTo>
                    <a:pt x="14401" y="17977"/>
                    <a:pt x="14754" y="17318"/>
                    <a:pt x="14929" y="16666"/>
                  </a:cubicBezTo>
                  <a:cubicBezTo>
                    <a:pt x="15107" y="16007"/>
                    <a:pt x="15115" y="15320"/>
                    <a:pt x="14953" y="14629"/>
                  </a:cubicBezTo>
                  <a:cubicBezTo>
                    <a:pt x="14791" y="13944"/>
                    <a:pt x="14535" y="13284"/>
                    <a:pt x="14194" y="12666"/>
                  </a:cubicBezTo>
                  <a:cubicBezTo>
                    <a:pt x="13856" y="12049"/>
                    <a:pt x="13387" y="11322"/>
                    <a:pt x="12796" y="10503"/>
                  </a:cubicBezTo>
                  <a:lnTo>
                    <a:pt x="11349" y="8546"/>
                  </a:lnTo>
                  <a:cubicBezTo>
                    <a:pt x="10940" y="8013"/>
                    <a:pt x="10692" y="7578"/>
                    <a:pt x="10614" y="7250"/>
                  </a:cubicBezTo>
                  <a:cubicBezTo>
                    <a:pt x="10548" y="6972"/>
                    <a:pt x="10612" y="6728"/>
                    <a:pt x="10816" y="6481"/>
                  </a:cubicBezTo>
                  <a:cubicBezTo>
                    <a:pt x="10888" y="6393"/>
                    <a:pt x="11010" y="6287"/>
                    <a:pt x="11261" y="6287"/>
                  </a:cubicBezTo>
                  <a:cubicBezTo>
                    <a:pt x="11328" y="6287"/>
                    <a:pt x="11403" y="6295"/>
                    <a:pt x="11488" y="6311"/>
                  </a:cubicBezTo>
                  <a:cubicBezTo>
                    <a:pt x="11863" y="6383"/>
                    <a:pt x="12221" y="6547"/>
                    <a:pt x="12549" y="6798"/>
                  </a:cubicBezTo>
                  <a:cubicBezTo>
                    <a:pt x="12908" y="7072"/>
                    <a:pt x="13241" y="7349"/>
                    <a:pt x="13525" y="7612"/>
                  </a:cubicBezTo>
                  <a:cubicBezTo>
                    <a:pt x="14345" y="8460"/>
                    <a:pt x="15060" y="9403"/>
                    <a:pt x="15653" y="10423"/>
                  </a:cubicBezTo>
                  <a:cubicBezTo>
                    <a:pt x="15931" y="10868"/>
                    <a:pt x="16264" y="11191"/>
                    <a:pt x="16641" y="11384"/>
                  </a:cubicBezTo>
                  <a:cubicBezTo>
                    <a:pt x="16883" y="11506"/>
                    <a:pt x="17126" y="11568"/>
                    <a:pt x="17368" y="11568"/>
                  </a:cubicBezTo>
                  <a:cubicBezTo>
                    <a:pt x="17532" y="11568"/>
                    <a:pt x="17695" y="11540"/>
                    <a:pt x="17858" y="11484"/>
                  </a:cubicBezTo>
                  <a:cubicBezTo>
                    <a:pt x="18213" y="11362"/>
                    <a:pt x="18539" y="11162"/>
                    <a:pt x="18807" y="10899"/>
                  </a:cubicBezTo>
                  <a:cubicBezTo>
                    <a:pt x="19088" y="10626"/>
                    <a:pt x="19268" y="10255"/>
                    <a:pt x="19342" y="9799"/>
                  </a:cubicBezTo>
                  <a:cubicBezTo>
                    <a:pt x="19416" y="9344"/>
                    <a:pt x="19343" y="8885"/>
                    <a:pt x="19125" y="8434"/>
                  </a:cubicBezTo>
                  <a:cubicBezTo>
                    <a:pt x="18880" y="7918"/>
                    <a:pt x="18664" y="7496"/>
                    <a:pt x="18484" y="7180"/>
                  </a:cubicBezTo>
                  <a:cubicBezTo>
                    <a:pt x="18302" y="6860"/>
                    <a:pt x="18007" y="6435"/>
                    <a:pt x="17610" y="5918"/>
                  </a:cubicBezTo>
                  <a:cubicBezTo>
                    <a:pt x="17389" y="5630"/>
                    <a:pt x="17146" y="5348"/>
                    <a:pt x="16886" y="5070"/>
                  </a:cubicBezTo>
                  <a:lnTo>
                    <a:pt x="19035" y="2470"/>
                  </a:lnTo>
                  <a:cubicBezTo>
                    <a:pt x="19325" y="2118"/>
                    <a:pt x="19440" y="1730"/>
                    <a:pt x="19375" y="1317"/>
                  </a:cubicBezTo>
                  <a:cubicBezTo>
                    <a:pt x="19312" y="920"/>
                    <a:pt x="19139" y="600"/>
                    <a:pt x="18856" y="356"/>
                  </a:cubicBezTo>
                  <a:cubicBezTo>
                    <a:pt x="18577" y="115"/>
                    <a:pt x="18238" y="0"/>
                    <a:pt x="17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967075" y="2556650"/>
              <a:ext cx="2732675" cy="2817825"/>
            </a:xfrm>
            <a:custGeom>
              <a:avLst/>
              <a:gdLst/>
              <a:ahLst/>
              <a:cxnLst/>
              <a:rect l="l" t="t" r="r" b="b"/>
              <a:pathLst>
                <a:path w="109307" h="112713" extrusionOk="0">
                  <a:moveTo>
                    <a:pt x="40247" y="0"/>
                  </a:moveTo>
                  <a:lnTo>
                    <a:pt x="0" y="36443"/>
                  </a:lnTo>
                  <a:lnTo>
                    <a:pt x="69061" y="112712"/>
                  </a:lnTo>
                  <a:lnTo>
                    <a:pt x="109306" y="76271"/>
                  </a:lnTo>
                  <a:lnTo>
                    <a:pt x="40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958900" y="2549250"/>
              <a:ext cx="2749600" cy="2832900"/>
            </a:xfrm>
            <a:custGeom>
              <a:avLst/>
              <a:gdLst/>
              <a:ahLst/>
              <a:cxnLst/>
              <a:rect l="l" t="t" r="r" b="b"/>
              <a:pathLst>
                <a:path w="109984" h="113316" extrusionOk="0">
                  <a:moveTo>
                    <a:pt x="40560" y="731"/>
                  </a:moveTo>
                  <a:lnTo>
                    <a:pt x="109219" y="76546"/>
                  </a:lnTo>
                  <a:lnTo>
                    <a:pt x="69426" y="112585"/>
                  </a:lnTo>
                  <a:lnTo>
                    <a:pt x="765" y="36770"/>
                  </a:lnTo>
                  <a:lnTo>
                    <a:pt x="40560" y="731"/>
                  </a:lnTo>
                  <a:close/>
                  <a:moveTo>
                    <a:pt x="40581" y="0"/>
                  </a:moveTo>
                  <a:cubicBezTo>
                    <a:pt x="40509" y="0"/>
                    <a:pt x="40436" y="26"/>
                    <a:pt x="40378" y="79"/>
                  </a:cubicBezTo>
                  <a:lnTo>
                    <a:pt x="134" y="36524"/>
                  </a:lnTo>
                  <a:cubicBezTo>
                    <a:pt x="11" y="36636"/>
                    <a:pt x="0" y="36828"/>
                    <a:pt x="114" y="36953"/>
                  </a:cubicBezTo>
                  <a:lnTo>
                    <a:pt x="69180" y="113216"/>
                  </a:lnTo>
                  <a:cubicBezTo>
                    <a:pt x="69233" y="113276"/>
                    <a:pt x="69308" y="113311"/>
                    <a:pt x="69388" y="113315"/>
                  </a:cubicBezTo>
                  <a:lnTo>
                    <a:pt x="69404" y="113315"/>
                  </a:lnTo>
                  <a:cubicBezTo>
                    <a:pt x="69479" y="113315"/>
                    <a:pt x="69551" y="113288"/>
                    <a:pt x="69607" y="113237"/>
                  </a:cubicBezTo>
                  <a:lnTo>
                    <a:pt x="109851" y="76792"/>
                  </a:lnTo>
                  <a:cubicBezTo>
                    <a:pt x="109975" y="76680"/>
                    <a:pt x="109984" y="76488"/>
                    <a:pt x="109872" y="76365"/>
                  </a:cubicBezTo>
                  <a:lnTo>
                    <a:pt x="40806" y="100"/>
                  </a:lnTo>
                  <a:cubicBezTo>
                    <a:pt x="40746" y="34"/>
                    <a:pt x="40664" y="0"/>
                    <a:pt x="40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1201475" y="2799675"/>
              <a:ext cx="2245400" cy="2315675"/>
            </a:xfrm>
            <a:custGeom>
              <a:avLst/>
              <a:gdLst/>
              <a:ahLst/>
              <a:cxnLst/>
              <a:rect l="l" t="t" r="r" b="b"/>
              <a:pathLst>
                <a:path w="89816" h="92627" extrusionOk="0">
                  <a:moveTo>
                    <a:pt x="33797" y="1"/>
                  </a:moveTo>
                  <a:cubicBezTo>
                    <a:pt x="32707" y="988"/>
                    <a:pt x="31339" y="1474"/>
                    <a:pt x="29976" y="1474"/>
                  </a:cubicBezTo>
                  <a:cubicBezTo>
                    <a:pt x="28778" y="1474"/>
                    <a:pt x="27583" y="1098"/>
                    <a:pt x="26584" y="356"/>
                  </a:cubicBezTo>
                  <a:lnTo>
                    <a:pt x="1329" y="23227"/>
                  </a:lnTo>
                  <a:cubicBezTo>
                    <a:pt x="2696" y="25511"/>
                    <a:pt x="2309" y="28517"/>
                    <a:pt x="261" y="30371"/>
                  </a:cubicBezTo>
                  <a:cubicBezTo>
                    <a:pt x="178" y="30448"/>
                    <a:pt x="89" y="30514"/>
                    <a:pt x="0" y="30583"/>
                  </a:cubicBezTo>
                  <a:lnTo>
                    <a:pt x="56041" y="92465"/>
                  </a:lnTo>
                  <a:cubicBezTo>
                    <a:pt x="56119" y="92385"/>
                    <a:pt x="56195" y="92303"/>
                    <a:pt x="56278" y="92228"/>
                  </a:cubicBezTo>
                  <a:cubicBezTo>
                    <a:pt x="57369" y="91240"/>
                    <a:pt x="58737" y="90753"/>
                    <a:pt x="60101" y="90753"/>
                  </a:cubicBezTo>
                  <a:cubicBezTo>
                    <a:pt x="61654" y="90753"/>
                    <a:pt x="63202" y="91384"/>
                    <a:pt x="64326" y="92626"/>
                  </a:cubicBezTo>
                  <a:lnTo>
                    <a:pt x="89416" y="69904"/>
                  </a:lnTo>
                  <a:cubicBezTo>
                    <a:pt x="87304" y="67572"/>
                    <a:pt x="87483" y="63968"/>
                    <a:pt x="89816" y="61856"/>
                  </a:cubicBezTo>
                  <a:lnTo>
                    <a:pt x="337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1192950" y="2792100"/>
              <a:ext cx="2262350" cy="2330800"/>
            </a:xfrm>
            <a:custGeom>
              <a:avLst/>
              <a:gdLst/>
              <a:ahLst/>
              <a:cxnLst/>
              <a:rect l="l" t="t" r="r" b="b"/>
              <a:pathLst>
                <a:path w="90494" h="93232" extrusionOk="0">
                  <a:moveTo>
                    <a:pt x="34112" y="726"/>
                  </a:moveTo>
                  <a:lnTo>
                    <a:pt x="89733" y="62144"/>
                  </a:lnTo>
                  <a:cubicBezTo>
                    <a:pt x="88680" y="63197"/>
                    <a:pt x="88063" y="64587"/>
                    <a:pt x="87988" y="66086"/>
                  </a:cubicBezTo>
                  <a:cubicBezTo>
                    <a:pt x="87914" y="67586"/>
                    <a:pt x="88391" y="69027"/>
                    <a:pt x="89336" y="70181"/>
                  </a:cubicBezTo>
                  <a:lnTo>
                    <a:pt x="64683" y="92506"/>
                  </a:lnTo>
                  <a:cubicBezTo>
                    <a:pt x="63521" y="91346"/>
                    <a:pt x="61985" y="90756"/>
                    <a:pt x="60441" y="90756"/>
                  </a:cubicBezTo>
                  <a:cubicBezTo>
                    <a:pt x="60438" y="90756"/>
                    <a:pt x="60434" y="90756"/>
                    <a:pt x="60431" y="90756"/>
                  </a:cubicBezTo>
                  <a:cubicBezTo>
                    <a:pt x="58947" y="90756"/>
                    <a:pt x="57516" y="91309"/>
                    <a:pt x="56416" y="92305"/>
                  </a:cubicBezTo>
                  <a:cubicBezTo>
                    <a:pt x="56410" y="92313"/>
                    <a:pt x="56400" y="92320"/>
                    <a:pt x="56393" y="92328"/>
                  </a:cubicBezTo>
                  <a:lnTo>
                    <a:pt x="782" y="30920"/>
                  </a:lnTo>
                  <a:cubicBezTo>
                    <a:pt x="789" y="30914"/>
                    <a:pt x="797" y="30906"/>
                    <a:pt x="805" y="30899"/>
                  </a:cubicBezTo>
                  <a:cubicBezTo>
                    <a:pt x="2857" y="29041"/>
                    <a:pt x="3363" y="26004"/>
                    <a:pt x="2053" y="23592"/>
                  </a:cubicBezTo>
                  <a:lnTo>
                    <a:pt x="26947" y="1046"/>
                  </a:lnTo>
                  <a:cubicBezTo>
                    <a:pt x="27962" y="1736"/>
                    <a:pt x="29137" y="2077"/>
                    <a:pt x="30310" y="2077"/>
                  </a:cubicBezTo>
                  <a:cubicBezTo>
                    <a:pt x="31664" y="2077"/>
                    <a:pt x="33015" y="1622"/>
                    <a:pt x="34112" y="726"/>
                  </a:cubicBezTo>
                  <a:close/>
                  <a:moveTo>
                    <a:pt x="34138" y="0"/>
                  </a:moveTo>
                  <a:cubicBezTo>
                    <a:pt x="34066" y="0"/>
                    <a:pt x="33993" y="26"/>
                    <a:pt x="33935" y="79"/>
                  </a:cubicBezTo>
                  <a:cubicBezTo>
                    <a:pt x="32914" y="1002"/>
                    <a:pt x="31613" y="1471"/>
                    <a:pt x="30309" y="1471"/>
                  </a:cubicBezTo>
                  <a:cubicBezTo>
                    <a:pt x="29184" y="1471"/>
                    <a:pt x="28057" y="1123"/>
                    <a:pt x="27104" y="416"/>
                  </a:cubicBezTo>
                  <a:cubicBezTo>
                    <a:pt x="27051" y="375"/>
                    <a:pt x="26987" y="355"/>
                    <a:pt x="26923" y="355"/>
                  </a:cubicBezTo>
                  <a:cubicBezTo>
                    <a:pt x="26850" y="355"/>
                    <a:pt x="26777" y="382"/>
                    <a:pt x="26720" y="434"/>
                  </a:cubicBezTo>
                  <a:lnTo>
                    <a:pt x="1465" y="23306"/>
                  </a:lnTo>
                  <a:cubicBezTo>
                    <a:pt x="1359" y="23402"/>
                    <a:pt x="1335" y="23561"/>
                    <a:pt x="1409" y="23686"/>
                  </a:cubicBezTo>
                  <a:cubicBezTo>
                    <a:pt x="2725" y="25884"/>
                    <a:pt x="2300" y="28729"/>
                    <a:pt x="397" y="30451"/>
                  </a:cubicBezTo>
                  <a:cubicBezTo>
                    <a:pt x="343" y="30502"/>
                    <a:pt x="284" y="30548"/>
                    <a:pt x="226" y="30593"/>
                  </a:cubicBezTo>
                  <a:lnTo>
                    <a:pt x="153" y="30651"/>
                  </a:lnTo>
                  <a:cubicBezTo>
                    <a:pt x="17" y="30760"/>
                    <a:pt x="0" y="30961"/>
                    <a:pt x="117" y="31091"/>
                  </a:cubicBezTo>
                  <a:lnTo>
                    <a:pt x="56158" y="92972"/>
                  </a:lnTo>
                  <a:cubicBezTo>
                    <a:pt x="56214" y="93033"/>
                    <a:pt x="56292" y="93070"/>
                    <a:pt x="56376" y="93071"/>
                  </a:cubicBezTo>
                  <a:cubicBezTo>
                    <a:pt x="56380" y="93071"/>
                    <a:pt x="56385" y="93072"/>
                    <a:pt x="56389" y="93072"/>
                  </a:cubicBezTo>
                  <a:cubicBezTo>
                    <a:pt x="56469" y="93072"/>
                    <a:pt x="56544" y="93039"/>
                    <a:pt x="56598" y="92981"/>
                  </a:cubicBezTo>
                  <a:lnTo>
                    <a:pt x="56663" y="92914"/>
                  </a:lnTo>
                  <a:cubicBezTo>
                    <a:pt x="56716" y="92860"/>
                    <a:pt x="56768" y="92807"/>
                    <a:pt x="56824" y="92756"/>
                  </a:cubicBezTo>
                  <a:cubicBezTo>
                    <a:pt x="57855" y="91822"/>
                    <a:pt x="59151" y="91362"/>
                    <a:pt x="60443" y="91362"/>
                  </a:cubicBezTo>
                  <a:cubicBezTo>
                    <a:pt x="61915" y="91362"/>
                    <a:pt x="63380" y="91959"/>
                    <a:pt x="64443" y="93132"/>
                  </a:cubicBezTo>
                  <a:cubicBezTo>
                    <a:pt x="64497" y="93192"/>
                    <a:pt x="64572" y="93227"/>
                    <a:pt x="64653" y="93231"/>
                  </a:cubicBezTo>
                  <a:lnTo>
                    <a:pt x="64667" y="93231"/>
                  </a:lnTo>
                  <a:cubicBezTo>
                    <a:pt x="64743" y="93231"/>
                    <a:pt x="64816" y="93204"/>
                    <a:pt x="64870" y="93153"/>
                  </a:cubicBezTo>
                  <a:lnTo>
                    <a:pt x="89961" y="70431"/>
                  </a:lnTo>
                  <a:cubicBezTo>
                    <a:pt x="90021" y="70377"/>
                    <a:pt x="90056" y="70302"/>
                    <a:pt x="90060" y="70222"/>
                  </a:cubicBezTo>
                  <a:cubicBezTo>
                    <a:pt x="90064" y="70141"/>
                    <a:pt x="90035" y="70063"/>
                    <a:pt x="89982" y="70003"/>
                  </a:cubicBezTo>
                  <a:cubicBezTo>
                    <a:pt x="89022" y="68943"/>
                    <a:pt x="88522" y="67544"/>
                    <a:pt x="88593" y="66115"/>
                  </a:cubicBezTo>
                  <a:cubicBezTo>
                    <a:pt x="88664" y="64686"/>
                    <a:pt x="89300" y="63344"/>
                    <a:pt x="90360" y="62383"/>
                  </a:cubicBezTo>
                  <a:cubicBezTo>
                    <a:pt x="90483" y="62271"/>
                    <a:pt x="90494" y="62080"/>
                    <a:pt x="90381" y="61956"/>
                  </a:cubicBezTo>
                  <a:lnTo>
                    <a:pt x="34363" y="101"/>
                  </a:lnTo>
                  <a:cubicBezTo>
                    <a:pt x="34304" y="34"/>
                    <a:pt x="34221" y="0"/>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1854650" y="3712800"/>
              <a:ext cx="757200" cy="694100"/>
            </a:xfrm>
            <a:custGeom>
              <a:avLst/>
              <a:gdLst/>
              <a:ahLst/>
              <a:cxnLst/>
              <a:rect l="l" t="t" r="r" b="b"/>
              <a:pathLst>
                <a:path w="30288" h="27764" extrusionOk="0">
                  <a:moveTo>
                    <a:pt x="4343" y="1"/>
                  </a:moveTo>
                  <a:cubicBezTo>
                    <a:pt x="4239" y="1"/>
                    <a:pt x="4137" y="54"/>
                    <a:pt x="4081" y="150"/>
                  </a:cubicBezTo>
                  <a:cubicBezTo>
                    <a:pt x="1" y="7095"/>
                    <a:pt x="896" y="15779"/>
                    <a:pt x="6308" y="21758"/>
                  </a:cubicBezTo>
                  <a:cubicBezTo>
                    <a:pt x="9883" y="25705"/>
                    <a:pt x="14902" y="27764"/>
                    <a:pt x="19954" y="27764"/>
                  </a:cubicBezTo>
                  <a:cubicBezTo>
                    <a:pt x="23480" y="27764"/>
                    <a:pt x="27024" y="26761"/>
                    <a:pt x="30104" y="24697"/>
                  </a:cubicBezTo>
                  <a:cubicBezTo>
                    <a:pt x="30248" y="24605"/>
                    <a:pt x="30288" y="24413"/>
                    <a:pt x="30193" y="24272"/>
                  </a:cubicBezTo>
                  <a:cubicBezTo>
                    <a:pt x="30135" y="24186"/>
                    <a:pt x="30039" y="24138"/>
                    <a:pt x="29942" y="24138"/>
                  </a:cubicBezTo>
                  <a:cubicBezTo>
                    <a:pt x="29881" y="24138"/>
                    <a:pt x="29820" y="24156"/>
                    <a:pt x="29767" y="24194"/>
                  </a:cubicBezTo>
                  <a:cubicBezTo>
                    <a:pt x="26788" y="26190"/>
                    <a:pt x="23363" y="27160"/>
                    <a:pt x="19955" y="27160"/>
                  </a:cubicBezTo>
                  <a:cubicBezTo>
                    <a:pt x="15068" y="27160"/>
                    <a:pt x="10214" y="25167"/>
                    <a:pt x="6757" y="21350"/>
                  </a:cubicBezTo>
                  <a:cubicBezTo>
                    <a:pt x="1523" y="15571"/>
                    <a:pt x="657" y="7174"/>
                    <a:pt x="4604" y="456"/>
                  </a:cubicBezTo>
                  <a:cubicBezTo>
                    <a:pt x="4688" y="312"/>
                    <a:pt x="4640" y="127"/>
                    <a:pt x="4496" y="42"/>
                  </a:cubicBezTo>
                  <a:cubicBezTo>
                    <a:pt x="4448" y="14"/>
                    <a:pt x="4395" y="1"/>
                    <a:pt x="4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2024600" y="3515250"/>
              <a:ext cx="187400" cy="120775"/>
            </a:xfrm>
            <a:custGeom>
              <a:avLst/>
              <a:gdLst/>
              <a:ahLst/>
              <a:cxnLst/>
              <a:rect l="l" t="t" r="r" b="b"/>
              <a:pathLst>
                <a:path w="7496" h="4831" extrusionOk="0">
                  <a:moveTo>
                    <a:pt x="7154" y="1"/>
                  </a:moveTo>
                  <a:cubicBezTo>
                    <a:pt x="7121" y="1"/>
                    <a:pt x="7088" y="6"/>
                    <a:pt x="7055" y="17"/>
                  </a:cubicBezTo>
                  <a:cubicBezTo>
                    <a:pt x="4736" y="827"/>
                    <a:pt x="2629" y="2080"/>
                    <a:pt x="794" y="3743"/>
                  </a:cubicBezTo>
                  <a:cubicBezTo>
                    <a:pt x="588" y="3929"/>
                    <a:pt x="388" y="4120"/>
                    <a:pt x="192" y="4312"/>
                  </a:cubicBezTo>
                  <a:cubicBezTo>
                    <a:pt x="1" y="4502"/>
                    <a:pt x="135" y="4831"/>
                    <a:pt x="406" y="4831"/>
                  </a:cubicBezTo>
                  <a:cubicBezTo>
                    <a:pt x="485" y="4831"/>
                    <a:pt x="562" y="4799"/>
                    <a:pt x="618" y="4742"/>
                  </a:cubicBezTo>
                  <a:cubicBezTo>
                    <a:pt x="808" y="4556"/>
                    <a:pt x="1001" y="4372"/>
                    <a:pt x="1200" y="4192"/>
                  </a:cubicBezTo>
                  <a:cubicBezTo>
                    <a:pt x="2975" y="2585"/>
                    <a:pt x="5012" y="1373"/>
                    <a:pt x="7254" y="589"/>
                  </a:cubicBezTo>
                  <a:cubicBezTo>
                    <a:pt x="7413" y="534"/>
                    <a:pt x="7495" y="361"/>
                    <a:pt x="7441" y="204"/>
                  </a:cubicBezTo>
                  <a:cubicBezTo>
                    <a:pt x="7397" y="79"/>
                    <a:pt x="7280" y="1"/>
                    <a:pt x="7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2258500" y="3489950"/>
              <a:ext cx="591975" cy="712700"/>
            </a:xfrm>
            <a:custGeom>
              <a:avLst/>
              <a:gdLst/>
              <a:ahLst/>
              <a:cxnLst/>
              <a:rect l="l" t="t" r="r" b="b"/>
              <a:pathLst>
                <a:path w="23679" h="28508" extrusionOk="0">
                  <a:moveTo>
                    <a:pt x="3802" y="0"/>
                  </a:moveTo>
                  <a:cubicBezTo>
                    <a:pt x="2633" y="0"/>
                    <a:pt x="1452" y="111"/>
                    <a:pt x="273" y="338"/>
                  </a:cubicBezTo>
                  <a:cubicBezTo>
                    <a:pt x="108" y="369"/>
                    <a:pt x="0" y="528"/>
                    <a:pt x="33" y="692"/>
                  </a:cubicBezTo>
                  <a:cubicBezTo>
                    <a:pt x="61" y="837"/>
                    <a:pt x="188" y="938"/>
                    <a:pt x="330" y="938"/>
                  </a:cubicBezTo>
                  <a:cubicBezTo>
                    <a:pt x="349" y="938"/>
                    <a:pt x="368" y="937"/>
                    <a:pt x="387" y="933"/>
                  </a:cubicBezTo>
                  <a:cubicBezTo>
                    <a:pt x="1529" y="714"/>
                    <a:pt x="2672" y="606"/>
                    <a:pt x="3803" y="606"/>
                  </a:cubicBezTo>
                  <a:cubicBezTo>
                    <a:pt x="8759" y="606"/>
                    <a:pt x="13487" y="2673"/>
                    <a:pt x="16904" y="6446"/>
                  </a:cubicBezTo>
                  <a:cubicBezTo>
                    <a:pt x="22313" y="12419"/>
                    <a:pt x="23021" y="21298"/>
                    <a:pt x="18624" y="28039"/>
                  </a:cubicBezTo>
                  <a:cubicBezTo>
                    <a:pt x="18493" y="28240"/>
                    <a:pt x="18637" y="28507"/>
                    <a:pt x="18878" y="28507"/>
                  </a:cubicBezTo>
                  <a:cubicBezTo>
                    <a:pt x="18980" y="28507"/>
                    <a:pt x="19076" y="28455"/>
                    <a:pt x="19132" y="28371"/>
                  </a:cubicBezTo>
                  <a:cubicBezTo>
                    <a:pt x="23678" y="21400"/>
                    <a:pt x="22948" y="12216"/>
                    <a:pt x="17353" y="6039"/>
                  </a:cubicBezTo>
                  <a:cubicBezTo>
                    <a:pt x="13819" y="2138"/>
                    <a:pt x="8928" y="0"/>
                    <a:pt x="3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1939025" y="3535500"/>
              <a:ext cx="826625" cy="826650"/>
            </a:xfrm>
            <a:custGeom>
              <a:avLst/>
              <a:gdLst/>
              <a:ahLst/>
              <a:cxnLst/>
              <a:rect l="l" t="t" r="r" b="b"/>
              <a:pathLst>
                <a:path w="33065" h="33066" extrusionOk="0">
                  <a:moveTo>
                    <a:pt x="16532" y="0"/>
                  </a:moveTo>
                  <a:cubicBezTo>
                    <a:pt x="12148" y="0"/>
                    <a:pt x="7943" y="1743"/>
                    <a:pt x="4843" y="4844"/>
                  </a:cubicBezTo>
                  <a:cubicBezTo>
                    <a:pt x="1743" y="7943"/>
                    <a:pt x="0" y="12148"/>
                    <a:pt x="0" y="16533"/>
                  </a:cubicBezTo>
                  <a:cubicBezTo>
                    <a:pt x="0" y="20918"/>
                    <a:pt x="1743" y="25123"/>
                    <a:pt x="4843" y="28222"/>
                  </a:cubicBezTo>
                  <a:cubicBezTo>
                    <a:pt x="7943" y="31323"/>
                    <a:pt x="12148" y="33065"/>
                    <a:pt x="16532" y="33065"/>
                  </a:cubicBezTo>
                  <a:cubicBezTo>
                    <a:pt x="20917" y="33065"/>
                    <a:pt x="25122" y="31323"/>
                    <a:pt x="28222" y="28222"/>
                  </a:cubicBezTo>
                  <a:cubicBezTo>
                    <a:pt x="31322" y="25123"/>
                    <a:pt x="33065" y="20918"/>
                    <a:pt x="33065" y="16533"/>
                  </a:cubicBezTo>
                  <a:cubicBezTo>
                    <a:pt x="33065" y="12148"/>
                    <a:pt x="31322" y="7943"/>
                    <a:pt x="28222" y="4844"/>
                  </a:cubicBezTo>
                  <a:cubicBezTo>
                    <a:pt x="25122" y="1743"/>
                    <a:pt x="20917" y="0"/>
                    <a:pt x="16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2081225" y="3703250"/>
              <a:ext cx="515800" cy="482450"/>
            </a:xfrm>
            <a:custGeom>
              <a:avLst/>
              <a:gdLst/>
              <a:ahLst/>
              <a:cxnLst/>
              <a:rect l="l" t="t" r="r" b="b"/>
              <a:pathLst>
                <a:path w="20632" h="19298" extrusionOk="0">
                  <a:moveTo>
                    <a:pt x="19420" y="1"/>
                  </a:moveTo>
                  <a:cubicBezTo>
                    <a:pt x="19144" y="1"/>
                    <a:pt x="18881" y="114"/>
                    <a:pt x="18631" y="341"/>
                  </a:cubicBezTo>
                  <a:lnTo>
                    <a:pt x="15974" y="2746"/>
                  </a:lnTo>
                  <a:lnTo>
                    <a:pt x="15974" y="2746"/>
                  </a:lnTo>
                  <a:cubicBezTo>
                    <a:pt x="14812" y="1594"/>
                    <a:pt x="13613" y="847"/>
                    <a:pt x="12375" y="505"/>
                  </a:cubicBezTo>
                  <a:cubicBezTo>
                    <a:pt x="11900" y="374"/>
                    <a:pt x="11441" y="309"/>
                    <a:pt x="11000" y="309"/>
                  </a:cubicBezTo>
                  <a:cubicBezTo>
                    <a:pt x="9909" y="309"/>
                    <a:pt x="8922" y="709"/>
                    <a:pt x="8038" y="1509"/>
                  </a:cubicBezTo>
                  <a:cubicBezTo>
                    <a:pt x="7528" y="1970"/>
                    <a:pt x="7143" y="2439"/>
                    <a:pt x="6884" y="2913"/>
                  </a:cubicBezTo>
                  <a:cubicBezTo>
                    <a:pt x="6625" y="3387"/>
                    <a:pt x="6462" y="3848"/>
                    <a:pt x="6396" y="4296"/>
                  </a:cubicBezTo>
                  <a:cubicBezTo>
                    <a:pt x="6330" y="4743"/>
                    <a:pt x="6372" y="5269"/>
                    <a:pt x="6525" y="5873"/>
                  </a:cubicBezTo>
                  <a:cubicBezTo>
                    <a:pt x="6669" y="6451"/>
                    <a:pt x="6857" y="7019"/>
                    <a:pt x="7086" y="7569"/>
                  </a:cubicBezTo>
                  <a:cubicBezTo>
                    <a:pt x="7308" y="8096"/>
                    <a:pt x="7625" y="8775"/>
                    <a:pt x="8038" y="9608"/>
                  </a:cubicBezTo>
                  <a:lnTo>
                    <a:pt x="9161" y="11794"/>
                  </a:lnTo>
                  <a:cubicBezTo>
                    <a:pt x="9481" y="12387"/>
                    <a:pt x="9656" y="12909"/>
                    <a:pt x="9685" y="13361"/>
                  </a:cubicBezTo>
                  <a:cubicBezTo>
                    <a:pt x="9717" y="13813"/>
                    <a:pt x="9620" y="14139"/>
                    <a:pt x="9400" y="14339"/>
                  </a:cubicBezTo>
                  <a:cubicBezTo>
                    <a:pt x="9133" y="14581"/>
                    <a:pt x="8837" y="14702"/>
                    <a:pt x="8512" y="14702"/>
                  </a:cubicBezTo>
                  <a:cubicBezTo>
                    <a:pt x="8496" y="14702"/>
                    <a:pt x="8479" y="14702"/>
                    <a:pt x="8463" y="14701"/>
                  </a:cubicBezTo>
                  <a:cubicBezTo>
                    <a:pt x="8118" y="14688"/>
                    <a:pt x="7792" y="14580"/>
                    <a:pt x="7486" y="14378"/>
                  </a:cubicBezTo>
                  <a:cubicBezTo>
                    <a:pt x="7160" y="14162"/>
                    <a:pt x="6853" y="13921"/>
                    <a:pt x="6565" y="13657"/>
                  </a:cubicBezTo>
                  <a:cubicBezTo>
                    <a:pt x="6258" y="13378"/>
                    <a:pt x="6003" y="13092"/>
                    <a:pt x="5798" y="12797"/>
                  </a:cubicBezTo>
                  <a:cubicBezTo>
                    <a:pt x="5474" y="12408"/>
                    <a:pt x="5193" y="11986"/>
                    <a:pt x="4960" y="11538"/>
                  </a:cubicBezTo>
                  <a:cubicBezTo>
                    <a:pt x="4729" y="11095"/>
                    <a:pt x="4573" y="10738"/>
                    <a:pt x="4488" y="10467"/>
                  </a:cubicBezTo>
                  <a:cubicBezTo>
                    <a:pt x="4405" y="10195"/>
                    <a:pt x="4315" y="9866"/>
                    <a:pt x="4221" y="9479"/>
                  </a:cubicBezTo>
                  <a:cubicBezTo>
                    <a:pt x="4126" y="9092"/>
                    <a:pt x="4065" y="8858"/>
                    <a:pt x="4036" y="8776"/>
                  </a:cubicBezTo>
                  <a:cubicBezTo>
                    <a:pt x="3905" y="8323"/>
                    <a:pt x="3705" y="7974"/>
                    <a:pt x="3437" y="7730"/>
                  </a:cubicBezTo>
                  <a:cubicBezTo>
                    <a:pt x="3169" y="7485"/>
                    <a:pt x="2862" y="7360"/>
                    <a:pt x="2518" y="7355"/>
                  </a:cubicBezTo>
                  <a:cubicBezTo>
                    <a:pt x="2503" y="7355"/>
                    <a:pt x="2488" y="7355"/>
                    <a:pt x="2473" y="7355"/>
                  </a:cubicBezTo>
                  <a:cubicBezTo>
                    <a:pt x="2153" y="7355"/>
                    <a:pt x="1837" y="7421"/>
                    <a:pt x="1546" y="7550"/>
                  </a:cubicBezTo>
                  <a:cubicBezTo>
                    <a:pt x="1243" y="7686"/>
                    <a:pt x="999" y="7907"/>
                    <a:pt x="813" y="8215"/>
                  </a:cubicBezTo>
                  <a:cubicBezTo>
                    <a:pt x="627" y="8522"/>
                    <a:pt x="554" y="8867"/>
                    <a:pt x="592" y="9251"/>
                  </a:cubicBezTo>
                  <a:cubicBezTo>
                    <a:pt x="851" y="11284"/>
                    <a:pt x="1652" y="13181"/>
                    <a:pt x="2995" y="14942"/>
                  </a:cubicBezTo>
                  <a:lnTo>
                    <a:pt x="2995" y="14942"/>
                  </a:lnTo>
                  <a:lnTo>
                    <a:pt x="516" y="17187"/>
                  </a:lnTo>
                  <a:cubicBezTo>
                    <a:pt x="133" y="17534"/>
                    <a:pt x="0" y="17920"/>
                    <a:pt x="118" y="18349"/>
                  </a:cubicBezTo>
                  <a:cubicBezTo>
                    <a:pt x="234" y="18777"/>
                    <a:pt x="506" y="19069"/>
                    <a:pt x="933" y="19224"/>
                  </a:cubicBezTo>
                  <a:cubicBezTo>
                    <a:pt x="1069" y="19273"/>
                    <a:pt x="1201" y="19298"/>
                    <a:pt x="1331" y="19298"/>
                  </a:cubicBezTo>
                  <a:cubicBezTo>
                    <a:pt x="1608" y="19298"/>
                    <a:pt x="1872" y="19185"/>
                    <a:pt x="2121" y="18960"/>
                  </a:cubicBezTo>
                  <a:lnTo>
                    <a:pt x="4590" y="16723"/>
                  </a:lnTo>
                  <a:lnTo>
                    <a:pt x="4590" y="16723"/>
                  </a:lnTo>
                  <a:cubicBezTo>
                    <a:pt x="5187" y="17277"/>
                    <a:pt x="5807" y="17728"/>
                    <a:pt x="6451" y="18078"/>
                  </a:cubicBezTo>
                  <a:cubicBezTo>
                    <a:pt x="7363" y="18574"/>
                    <a:pt x="8293" y="18822"/>
                    <a:pt x="9242" y="18822"/>
                  </a:cubicBezTo>
                  <a:cubicBezTo>
                    <a:pt x="9404" y="18822"/>
                    <a:pt x="9566" y="18815"/>
                    <a:pt x="9728" y="18801"/>
                  </a:cubicBezTo>
                  <a:cubicBezTo>
                    <a:pt x="10846" y="18702"/>
                    <a:pt x="11868" y="18216"/>
                    <a:pt x="12797" y="17345"/>
                  </a:cubicBezTo>
                  <a:cubicBezTo>
                    <a:pt x="13376" y="16806"/>
                    <a:pt x="13792" y="16243"/>
                    <a:pt x="14043" y="15660"/>
                  </a:cubicBezTo>
                  <a:cubicBezTo>
                    <a:pt x="14294" y="15075"/>
                    <a:pt x="14392" y="14452"/>
                    <a:pt x="14336" y="13792"/>
                  </a:cubicBezTo>
                  <a:cubicBezTo>
                    <a:pt x="14276" y="13118"/>
                    <a:pt x="14125" y="12455"/>
                    <a:pt x="13885" y="11822"/>
                  </a:cubicBezTo>
                  <a:cubicBezTo>
                    <a:pt x="13642" y="11168"/>
                    <a:pt x="13290" y="10400"/>
                    <a:pt x="12830" y="9516"/>
                  </a:cubicBezTo>
                  <a:lnTo>
                    <a:pt x="11682" y="7376"/>
                  </a:lnTo>
                  <a:cubicBezTo>
                    <a:pt x="11332" y="6751"/>
                    <a:pt x="11139" y="6247"/>
                    <a:pt x="11105" y="5868"/>
                  </a:cubicBezTo>
                  <a:cubicBezTo>
                    <a:pt x="11071" y="5489"/>
                    <a:pt x="11208" y="5161"/>
                    <a:pt x="11514" y="4883"/>
                  </a:cubicBezTo>
                  <a:cubicBezTo>
                    <a:pt x="11671" y="4741"/>
                    <a:pt x="11858" y="4669"/>
                    <a:pt x="12074" y="4669"/>
                  </a:cubicBezTo>
                  <a:cubicBezTo>
                    <a:pt x="12207" y="4669"/>
                    <a:pt x="12351" y="4696"/>
                    <a:pt x="12506" y="4750"/>
                  </a:cubicBezTo>
                  <a:cubicBezTo>
                    <a:pt x="12914" y="4892"/>
                    <a:pt x="13278" y="5131"/>
                    <a:pt x="13603" y="5463"/>
                  </a:cubicBezTo>
                  <a:cubicBezTo>
                    <a:pt x="13927" y="5796"/>
                    <a:pt x="14220" y="6123"/>
                    <a:pt x="14480" y="6445"/>
                  </a:cubicBezTo>
                  <a:cubicBezTo>
                    <a:pt x="15182" y="7418"/>
                    <a:pt x="15764" y="8472"/>
                    <a:pt x="16212" y="9587"/>
                  </a:cubicBezTo>
                  <a:cubicBezTo>
                    <a:pt x="16403" y="10018"/>
                    <a:pt x="16647" y="10341"/>
                    <a:pt x="16950" y="10555"/>
                  </a:cubicBezTo>
                  <a:cubicBezTo>
                    <a:pt x="17182" y="10719"/>
                    <a:pt x="17424" y="10801"/>
                    <a:pt x="17676" y="10801"/>
                  </a:cubicBezTo>
                  <a:cubicBezTo>
                    <a:pt x="17752" y="10801"/>
                    <a:pt x="17829" y="10794"/>
                    <a:pt x="17907" y="10779"/>
                  </a:cubicBezTo>
                  <a:cubicBezTo>
                    <a:pt x="18232" y="10719"/>
                    <a:pt x="18541" y="10586"/>
                    <a:pt x="18809" y="10392"/>
                  </a:cubicBezTo>
                  <a:cubicBezTo>
                    <a:pt x="19074" y="10197"/>
                    <a:pt x="19266" y="9910"/>
                    <a:pt x="19386" y="9530"/>
                  </a:cubicBezTo>
                  <a:cubicBezTo>
                    <a:pt x="19507" y="9151"/>
                    <a:pt x="19501" y="8750"/>
                    <a:pt x="19367" y="8329"/>
                  </a:cubicBezTo>
                  <a:cubicBezTo>
                    <a:pt x="19200" y="7785"/>
                    <a:pt x="19050" y="7347"/>
                    <a:pt x="18921" y="7016"/>
                  </a:cubicBezTo>
                  <a:cubicBezTo>
                    <a:pt x="18791" y="6686"/>
                    <a:pt x="18570" y="6240"/>
                    <a:pt x="18256" y="5680"/>
                  </a:cubicBezTo>
                  <a:cubicBezTo>
                    <a:pt x="18034" y="5288"/>
                    <a:pt x="17789" y="4909"/>
                    <a:pt x="17522" y="4545"/>
                  </a:cubicBezTo>
                  <a:lnTo>
                    <a:pt x="17522" y="4545"/>
                  </a:lnTo>
                  <a:lnTo>
                    <a:pt x="20225" y="2099"/>
                  </a:lnTo>
                  <a:cubicBezTo>
                    <a:pt x="20497" y="1853"/>
                    <a:pt x="20631" y="1565"/>
                    <a:pt x="20626" y="1237"/>
                  </a:cubicBezTo>
                  <a:cubicBezTo>
                    <a:pt x="20622" y="907"/>
                    <a:pt x="20522" y="631"/>
                    <a:pt x="20326" y="406"/>
                  </a:cubicBezTo>
                  <a:cubicBezTo>
                    <a:pt x="20131" y="181"/>
                    <a:pt x="19871" y="48"/>
                    <a:pt x="19549" y="9"/>
                  </a:cubicBezTo>
                  <a:cubicBezTo>
                    <a:pt x="19506" y="4"/>
                    <a:pt x="19463" y="1"/>
                    <a:pt x="19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2074250" y="3695675"/>
              <a:ext cx="530325" cy="497600"/>
            </a:xfrm>
            <a:custGeom>
              <a:avLst/>
              <a:gdLst/>
              <a:ahLst/>
              <a:cxnLst/>
              <a:rect l="l" t="t" r="r" b="b"/>
              <a:pathLst>
                <a:path w="21213" h="19904" extrusionOk="0">
                  <a:moveTo>
                    <a:pt x="19708" y="607"/>
                  </a:moveTo>
                  <a:cubicBezTo>
                    <a:pt x="19735" y="607"/>
                    <a:pt x="19763" y="608"/>
                    <a:pt x="19791" y="611"/>
                  </a:cubicBezTo>
                  <a:cubicBezTo>
                    <a:pt x="20039" y="643"/>
                    <a:pt x="20230" y="740"/>
                    <a:pt x="20377" y="907"/>
                  </a:cubicBezTo>
                  <a:cubicBezTo>
                    <a:pt x="20526" y="1079"/>
                    <a:pt x="20599" y="1287"/>
                    <a:pt x="20603" y="1544"/>
                  </a:cubicBezTo>
                  <a:cubicBezTo>
                    <a:pt x="20605" y="1783"/>
                    <a:pt x="20506" y="1992"/>
                    <a:pt x="20301" y="2178"/>
                  </a:cubicBezTo>
                  <a:lnTo>
                    <a:pt x="17845" y="4402"/>
                  </a:lnTo>
                  <a:cubicBezTo>
                    <a:pt x="17777" y="4315"/>
                    <a:pt x="17708" y="4229"/>
                    <a:pt x="17636" y="4142"/>
                  </a:cubicBezTo>
                  <a:cubicBezTo>
                    <a:pt x="17325" y="3753"/>
                    <a:pt x="17010" y="3393"/>
                    <a:pt x="16691" y="3061"/>
                  </a:cubicBezTo>
                  <a:lnTo>
                    <a:pt x="19114" y="868"/>
                  </a:lnTo>
                  <a:cubicBezTo>
                    <a:pt x="19310" y="691"/>
                    <a:pt x="19506" y="607"/>
                    <a:pt x="19708" y="607"/>
                  </a:cubicBezTo>
                  <a:close/>
                  <a:moveTo>
                    <a:pt x="16241" y="3469"/>
                  </a:moveTo>
                  <a:cubicBezTo>
                    <a:pt x="16553" y="3790"/>
                    <a:pt x="16861" y="4142"/>
                    <a:pt x="17166" y="4523"/>
                  </a:cubicBezTo>
                  <a:cubicBezTo>
                    <a:pt x="17244" y="4619"/>
                    <a:pt x="17320" y="4715"/>
                    <a:pt x="17394" y="4811"/>
                  </a:cubicBezTo>
                  <a:lnTo>
                    <a:pt x="17312" y="4885"/>
                  </a:lnTo>
                  <a:lnTo>
                    <a:pt x="16126" y="3574"/>
                  </a:lnTo>
                  <a:lnTo>
                    <a:pt x="16241" y="3469"/>
                  </a:lnTo>
                  <a:close/>
                  <a:moveTo>
                    <a:pt x="3961" y="15032"/>
                  </a:moveTo>
                  <a:lnTo>
                    <a:pt x="5160" y="16355"/>
                  </a:lnTo>
                  <a:lnTo>
                    <a:pt x="4875" y="16612"/>
                  </a:lnTo>
                  <a:cubicBezTo>
                    <a:pt x="4548" y="16292"/>
                    <a:pt x="4238" y="15955"/>
                    <a:pt x="3948" y="15601"/>
                  </a:cubicBezTo>
                  <a:cubicBezTo>
                    <a:pt x="3858" y="15495"/>
                    <a:pt x="3771" y="15388"/>
                    <a:pt x="3686" y="15280"/>
                  </a:cubicBezTo>
                  <a:lnTo>
                    <a:pt x="3961" y="15032"/>
                  </a:lnTo>
                  <a:close/>
                  <a:moveTo>
                    <a:pt x="11271" y="913"/>
                  </a:moveTo>
                  <a:cubicBezTo>
                    <a:pt x="11687" y="913"/>
                    <a:pt x="12120" y="976"/>
                    <a:pt x="12573" y="1101"/>
                  </a:cubicBezTo>
                  <a:cubicBezTo>
                    <a:pt x="13673" y="1405"/>
                    <a:pt x="14757" y="2056"/>
                    <a:pt x="15809" y="3044"/>
                  </a:cubicBezTo>
                  <a:lnTo>
                    <a:pt x="15269" y="3532"/>
                  </a:lnTo>
                  <a:lnTo>
                    <a:pt x="17270" y="5740"/>
                  </a:lnTo>
                  <a:lnTo>
                    <a:pt x="17753" y="5301"/>
                  </a:lnTo>
                  <a:cubicBezTo>
                    <a:pt x="17945" y="5577"/>
                    <a:pt x="18117" y="5853"/>
                    <a:pt x="18272" y="6130"/>
                  </a:cubicBezTo>
                  <a:cubicBezTo>
                    <a:pt x="18578" y="6675"/>
                    <a:pt x="18795" y="7112"/>
                    <a:pt x="18919" y="7429"/>
                  </a:cubicBezTo>
                  <a:cubicBezTo>
                    <a:pt x="19047" y="7757"/>
                    <a:pt x="19194" y="8191"/>
                    <a:pt x="19359" y="8723"/>
                  </a:cubicBezTo>
                  <a:cubicBezTo>
                    <a:pt x="19474" y="9087"/>
                    <a:pt x="19480" y="9420"/>
                    <a:pt x="19379" y="9740"/>
                  </a:cubicBezTo>
                  <a:cubicBezTo>
                    <a:pt x="19277" y="10061"/>
                    <a:pt x="19123" y="10291"/>
                    <a:pt x="18910" y="10448"/>
                  </a:cubicBezTo>
                  <a:cubicBezTo>
                    <a:pt x="18678" y="10617"/>
                    <a:pt x="18411" y="10731"/>
                    <a:pt x="18128" y="10782"/>
                  </a:cubicBezTo>
                  <a:cubicBezTo>
                    <a:pt x="18070" y="10794"/>
                    <a:pt x="18012" y="10799"/>
                    <a:pt x="17955" y="10799"/>
                  </a:cubicBezTo>
                  <a:cubicBezTo>
                    <a:pt x="17765" y="10799"/>
                    <a:pt x="17583" y="10736"/>
                    <a:pt x="17403" y="10609"/>
                  </a:cubicBezTo>
                  <a:cubicBezTo>
                    <a:pt x="17148" y="10428"/>
                    <a:pt x="16936" y="10145"/>
                    <a:pt x="16773" y="9776"/>
                  </a:cubicBezTo>
                  <a:cubicBezTo>
                    <a:pt x="16325" y="8657"/>
                    <a:pt x="15730" y="7577"/>
                    <a:pt x="14994" y="6555"/>
                  </a:cubicBezTo>
                  <a:cubicBezTo>
                    <a:pt x="14729" y="6227"/>
                    <a:pt x="14427" y="5890"/>
                    <a:pt x="14099" y="5552"/>
                  </a:cubicBezTo>
                  <a:cubicBezTo>
                    <a:pt x="13742" y="5188"/>
                    <a:pt x="13335" y="4923"/>
                    <a:pt x="12884" y="4767"/>
                  </a:cubicBezTo>
                  <a:cubicBezTo>
                    <a:pt x="12686" y="4698"/>
                    <a:pt x="12510" y="4669"/>
                    <a:pt x="12354" y="4669"/>
                  </a:cubicBezTo>
                  <a:cubicBezTo>
                    <a:pt x="12001" y="4669"/>
                    <a:pt x="11752" y="4814"/>
                    <a:pt x="11588" y="4962"/>
                  </a:cubicBezTo>
                  <a:cubicBezTo>
                    <a:pt x="11209" y="5305"/>
                    <a:pt x="11039" y="5722"/>
                    <a:pt x="11082" y="6198"/>
                  </a:cubicBezTo>
                  <a:cubicBezTo>
                    <a:pt x="11120" y="6624"/>
                    <a:pt x="11321" y="7157"/>
                    <a:pt x="11694" y="7822"/>
                  </a:cubicBezTo>
                  <a:lnTo>
                    <a:pt x="12840" y="9958"/>
                  </a:lnTo>
                  <a:cubicBezTo>
                    <a:pt x="13292" y="10826"/>
                    <a:pt x="13642" y="11591"/>
                    <a:pt x="13880" y="12230"/>
                  </a:cubicBezTo>
                  <a:cubicBezTo>
                    <a:pt x="14110" y="12837"/>
                    <a:pt x="14254" y="13474"/>
                    <a:pt x="14313" y="14121"/>
                  </a:cubicBezTo>
                  <a:cubicBezTo>
                    <a:pt x="14365" y="14728"/>
                    <a:pt x="14274" y="15306"/>
                    <a:pt x="14043" y="15842"/>
                  </a:cubicBezTo>
                  <a:cubicBezTo>
                    <a:pt x="13809" y="16386"/>
                    <a:pt x="13413" y="16918"/>
                    <a:pt x="12867" y="17428"/>
                  </a:cubicBezTo>
                  <a:cubicBezTo>
                    <a:pt x="11993" y="18247"/>
                    <a:pt x="11022" y="18709"/>
                    <a:pt x="9979" y="18802"/>
                  </a:cubicBezTo>
                  <a:cubicBezTo>
                    <a:pt x="9827" y="18815"/>
                    <a:pt x="9676" y="18822"/>
                    <a:pt x="9525" y="18822"/>
                  </a:cubicBezTo>
                  <a:cubicBezTo>
                    <a:pt x="8628" y="18822"/>
                    <a:pt x="7738" y="18584"/>
                    <a:pt x="6874" y="18114"/>
                  </a:cubicBezTo>
                  <a:cubicBezTo>
                    <a:pt x="6343" y="17825"/>
                    <a:pt x="5826" y="17462"/>
                    <a:pt x="5322" y="17024"/>
                  </a:cubicBezTo>
                  <a:lnTo>
                    <a:pt x="6013" y="16398"/>
                  </a:lnTo>
                  <a:lnTo>
                    <a:pt x="4003" y="14177"/>
                  </a:lnTo>
                  <a:lnTo>
                    <a:pt x="3318" y="14797"/>
                  </a:lnTo>
                  <a:cubicBezTo>
                    <a:pt x="2131" y="13158"/>
                    <a:pt x="1410" y="11388"/>
                    <a:pt x="1172" y="9520"/>
                  </a:cubicBezTo>
                  <a:cubicBezTo>
                    <a:pt x="1140" y="9203"/>
                    <a:pt x="1199" y="8926"/>
                    <a:pt x="1351" y="8674"/>
                  </a:cubicBezTo>
                  <a:cubicBezTo>
                    <a:pt x="1506" y="8419"/>
                    <a:pt x="1702" y="8241"/>
                    <a:pt x="1949" y="8131"/>
                  </a:cubicBezTo>
                  <a:cubicBezTo>
                    <a:pt x="2209" y="8014"/>
                    <a:pt x="2495" y="7963"/>
                    <a:pt x="2793" y="7961"/>
                  </a:cubicBezTo>
                  <a:cubicBezTo>
                    <a:pt x="3064" y="7964"/>
                    <a:pt x="3298" y="8062"/>
                    <a:pt x="3513" y="8257"/>
                  </a:cubicBezTo>
                  <a:cubicBezTo>
                    <a:pt x="3737" y="8462"/>
                    <a:pt x="3910" y="8766"/>
                    <a:pt x="4030" y="9178"/>
                  </a:cubicBezTo>
                  <a:cubicBezTo>
                    <a:pt x="4057" y="9257"/>
                    <a:pt x="4115" y="9483"/>
                    <a:pt x="4206" y="9855"/>
                  </a:cubicBezTo>
                  <a:cubicBezTo>
                    <a:pt x="4302" y="10248"/>
                    <a:pt x="4393" y="10583"/>
                    <a:pt x="4479" y="10859"/>
                  </a:cubicBezTo>
                  <a:cubicBezTo>
                    <a:pt x="4568" y="11151"/>
                    <a:pt x="4733" y="11526"/>
                    <a:pt x="4970" y="11980"/>
                  </a:cubicBezTo>
                  <a:cubicBezTo>
                    <a:pt x="5210" y="12440"/>
                    <a:pt x="5498" y="12872"/>
                    <a:pt x="5828" y="13272"/>
                  </a:cubicBezTo>
                  <a:cubicBezTo>
                    <a:pt x="6046" y="13585"/>
                    <a:pt x="6319" y="13892"/>
                    <a:pt x="6641" y="14184"/>
                  </a:cubicBezTo>
                  <a:cubicBezTo>
                    <a:pt x="6939" y="14459"/>
                    <a:pt x="7260" y="14709"/>
                    <a:pt x="7598" y="14934"/>
                  </a:cubicBezTo>
                  <a:cubicBezTo>
                    <a:pt x="7951" y="15166"/>
                    <a:pt x="8331" y="15289"/>
                    <a:pt x="8730" y="15306"/>
                  </a:cubicBezTo>
                  <a:cubicBezTo>
                    <a:pt x="8746" y="15307"/>
                    <a:pt x="8762" y="15307"/>
                    <a:pt x="8778" y="15307"/>
                  </a:cubicBezTo>
                  <a:cubicBezTo>
                    <a:pt x="9186" y="15307"/>
                    <a:pt x="9554" y="15163"/>
                    <a:pt x="9882" y="14866"/>
                  </a:cubicBezTo>
                  <a:cubicBezTo>
                    <a:pt x="10174" y="14602"/>
                    <a:pt x="10303" y="14190"/>
                    <a:pt x="10267" y="13643"/>
                  </a:cubicBezTo>
                  <a:cubicBezTo>
                    <a:pt x="10233" y="13150"/>
                    <a:pt x="10045" y="12582"/>
                    <a:pt x="9709" y="11958"/>
                  </a:cubicBezTo>
                  <a:lnTo>
                    <a:pt x="8589" y="9777"/>
                  </a:lnTo>
                  <a:cubicBezTo>
                    <a:pt x="8180" y="8952"/>
                    <a:pt x="7863" y="8273"/>
                    <a:pt x="7645" y="7756"/>
                  </a:cubicBezTo>
                  <a:cubicBezTo>
                    <a:pt x="7422" y="7219"/>
                    <a:pt x="7239" y="6666"/>
                    <a:pt x="7098" y="6102"/>
                  </a:cubicBezTo>
                  <a:cubicBezTo>
                    <a:pt x="6956" y="5539"/>
                    <a:pt x="6915" y="5048"/>
                    <a:pt x="6976" y="4643"/>
                  </a:cubicBezTo>
                  <a:cubicBezTo>
                    <a:pt x="7037" y="4234"/>
                    <a:pt x="7189" y="3803"/>
                    <a:pt x="7430" y="3362"/>
                  </a:cubicBezTo>
                  <a:cubicBezTo>
                    <a:pt x="7671" y="2920"/>
                    <a:pt x="8038" y="2474"/>
                    <a:pt x="8520" y="2036"/>
                  </a:cubicBezTo>
                  <a:cubicBezTo>
                    <a:pt x="9350" y="1286"/>
                    <a:pt x="10258" y="913"/>
                    <a:pt x="11271" y="913"/>
                  </a:cubicBezTo>
                  <a:close/>
                  <a:moveTo>
                    <a:pt x="3236" y="15687"/>
                  </a:moveTo>
                  <a:lnTo>
                    <a:pt x="3236" y="15688"/>
                  </a:lnTo>
                  <a:cubicBezTo>
                    <a:pt x="3315" y="15788"/>
                    <a:pt x="3398" y="15888"/>
                    <a:pt x="3483" y="15987"/>
                  </a:cubicBezTo>
                  <a:cubicBezTo>
                    <a:pt x="3779" y="16348"/>
                    <a:pt x="4094" y="16692"/>
                    <a:pt x="4426" y="17019"/>
                  </a:cubicBezTo>
                  <a:lnTo>
                    <a:pt x="2195" y="19037"/>
                  </a:lnTo>
                  <a:cubicBezTo>
                    <a:pt x="2004" y="19212"/>
                    <a:pt x="1813" y="19296"/>
                    <a:pt x="1611" y="19296"/>
                  </a:cubicBezTo>
                  <a:cubicBezTo>
                    <a:pt x="1515" y="19296"/>
                    <a:pt x="1417" y="19277"/>
                    <a:pt x="1315" y="19240"/>
                  </a:cubicBezTo>
                  <a:cubicBezTo>
                    <a:pt x="979" y="19119"/>
                    <a:pt x="780" y="18906"/>
                    <a:pt x="688" y="18571"/>
                  </a:cubicBezTo>
                  <a:cubicBezTo>
                    <a:pt x="634" y="18373"/>
                    <a:pt x="606" y="18068"/>
                    <a:pt x="997" y="17714"/>
                  </a:cubicBezTo>
                  <a:lnTo>
                    <a:pt x="3236" y="15687"/>
                  </a:lnTo>
                  <a:close/>
                  <a:moveTo>
                    <a:pt x="19695" y="0"/>
                  </a:moveTo>
                  <a:cubicBezTo>
                    <a:pt x="19345" y="0"/>
                    <a:pt x="19013" y="140"/>
                    <a:pt x="18705" y="419"/>
                  </a:cubicBezTo>
                  <a:lnTo>
                    <a:pt x="16258" y="2634"/>
                  </a:lnTo>
                  <a:cubicBezTo>
                    <a:pt x="15123" y="1559"/>
                    <a:pt x="13943" y="851"/>
                    <a:pt x="12734" y="516"/>
                  </a:cubicBezTo>
                  <a:cubicBezTo>
                    <a:pt x="12233" y="379"/>
                    <a:pt x="11748" y="310"/>
                    <a:pt x="11279" y="310"/>
                  </a:cubicBezTo>
                  <a:cubicBezTo>
                    <a:pt x="10114" y="310"/>
                    <a:pt x="9053" y="736"/>
                    <a:pt x="8114" y="1587"/>
                  </a:cubicBezTo>
                  <a:cubicBezTo>
                    <a:pt x="7581" y="2070"/>
                    <a:pt x="7172" y="2567"/>
                    <a:pt x="6898" y="3071"/>
                  </a:cubicBezTo>
                  <a:cubicBezTo>
                    <a:pt x="6623" y="3575"/>
                    <a:pt x="6447" y="4074"/>
                    <a:pt x="6375" y="4553"/>
                  </a:cubicBezTo>
                  <a:cubicBezTo>
                    <a:pt x="6302" y="5038"/>
                    <a:pt x="6347" y="5608"/>
                    <a:pt x="6510" y="6250"/>
                  </a:cubicBezTo>
                  <a:cubicBezTo>
                    <a:pt x="6658" y="6843"/>
                    <a:pt x="6851" y="7425"/>
                    <a:pt x="7086" y="7989"/>
                  </a:cubicBezTo>
                  <a:cubicBezTo>
                    <a:pt x="7308" y="8518"/>
                    <a:pt x="7631" y="9209"/>
                    <a:pt x="8049" y="10049"/>
                  </a:cubicBezTo>
                  <a:lnTo>
                    <a:pt x="9174" y="12242"/>
                  </a:lnTo>
                  <a:cubicBezTo>
                    <a:pt x="9471" y="12793"/>
                    <a:pt x="9636" y="13277"/>
                    <a:pt x="9664" y="13685"/>
                  </a:cubicBezTo>
                  <a:cubicBezTo>
                    <a:pt x="9687" y="14038"/>
                    <a:pt x="9625" y="14285"/>
                    <a:pt x="9476" y="14418"/>
                  </a:cubicBezTo>
                  <a:cubicBezTo>
                    <a:pt x="9266" y="14609"/>
                    <a:pt x="9038" y="14703"/>
                    <a:pt x="8793" y="14703"/>
                  </a:cubicBezTo>
                  <a:cubicBezTo>
                    <a:pt x="8781" y="14703"/>
                    <a:pt x="8768" y="14703"/>
                    <a:pt x="8755" y="14702"/>
                  </a:cubicBezTo>
                  <a:cubicBezTo>
                    <a:pt x="8464" y="14692"/>
                    <a:pt x="8195" y="14602"/>
                    <a:pt x="7933" y="14429"/>
                  </a:cubicBezTo>
                  <a:cubicBezTo>
                    <a:pt x="7620" y="14221"/>
                    <a:pt x="7325" y="13990"/>
                    <a:pt x="7049" y="13736"/>
                  </a:cubicBezTo>
                  <a:cubicBezTo>
                    <a:pt x="6773" y="13488"/>
                    <a:pt x="6525" y="13210"/>
                    <a:pt x="6312" y="12906"/>
                  </a:cubicBezTo>
                  <a:cubicBezTo>
                    <a:pt x="6002" y="12534"/>
                    <a:pt x="5732" y="12130"/>
                    <a:pt x="5508" y="11700"/>
                  </a:cubicBezTo>
                  <a:cubicBezTo>
                    <a:pt x="5288" y="11278"/>
                    <a:pt x="5137" y="10935"/>
                    <a:pt x="5059" y="10681"/>
                  </a:cubicBezTo>
                  <a:cubicBezTo>
                    <a:pt x="4975" y="10414"/>
                    <a:pt x="4888" y="10091"/>
                    <a:pt x="4796" y="9710"/>
                  </a:cubicBezTo>
                  <a:cubicBezTo>
                    <a:pt x="4698" y="9309"/>
                    <a:pt x="4633" y="9067"/>
                    <a:pt x="4608" y="8994"/>
                  </a:cubicBezTo>
                  <a:cubicBezTo>
                    <a:pt x="4460" y="8489"/>
                    <a:pt x="4229" y="8089"/>
                    <a:pt x="3922" y="7809"/>
                  </a:cubicBezTo>
                  <a:cubicBezTo>
                    <a:pt x="3598" y="7513"/>
                    <a:pt x="3221" y="7361"/>
                    <a:pt x="2802" y="7355"/>
                  </a:cubicBezTo>
                  <a:cubicBezTo>
                    <a:pt x="2419" y="7355"/>
                    <a:pt x="2044" y="7424"/>
                    <a:pt x="1703" y="7577"/>
                  </a:cubicBezTo>
                  <a:cubicBezTo>
                    <a:pt x="1343" y="7737"/>
                    <a:pt x="1050" y="8001"/>
                    <a:pt x="834" y="8361"/>
                  </a:cubicBezTo>
                  <a:cubicBezTo>
                    <a:pt x="614" y="8723"/>
                    <a:pt x="526" y="9136"/>
                    <a:pt x="570" y="9584"/>
                  </a:cubicBezTo>
                  <a:lnTo>
                    <a:pt x="571" y="9592"/>
                  </a:lnTo>
                  <a:cubicBezTo>
                    <a:pt x="824" y="11584"/>
                    <a:pt x="1596" y="13467"/>
                    <a:pt x="2866" y="15205"/>
                  </a:cubicBezTo>
                  <a:lnTo>
                    <a:pt x="591" y="17266"/>
                  </a:lnTo>
                  <a:cubicBezTo>
                    <a:pt x="3" y="17799"/>
                    <a:pt x="1" y="18358"/>
                    <a:pt x="104" y="18731"/>
                  </a:cubicBezTo>
                  <a:cubicBezTo>
                    <a:pt x="247" y="19259"/>
                    <a:pt x="586" y="19622"/>
                    <a:pt x="1108" y="19811"/>
                  </a:cubicBezTo>
                  <a:cubicBezTo>
                    <a:pt x="1268" y="19871"/>
                    <a:pt x="1437" y="19902"/>
                    <a:pt x="1609" y="19903"/>
                  </a:cubicBezTo>
                  <a:cubicBezTo>
                    <a:pt x="1961" y="19903"/>
                    <a:pt x="2298" y="19763"/>
                    <a:pt x="2603" y="19487"/>
                  </a:cubicBezTo>
                  <a:lnTo>
                    <a:pt x="4870" y="17434"/>
                  </a:lnTo>
                  <a:cubicBezTo>
                    <a:pt x="5426" y="17924"/>
                    <a:pt x="5998" y="18328"/>
                    <a:pt x="6585" y="18647"/>
                  </a:cubicBezTo>
                  <a:cubicBezTo>
                    <a:pt x="7538" y="19165"/>
                    <a:pt x="8524" y="19428"/>
                    <a:pt x="9521" y="19428"/>
                  </a:cubicBezTo>
                  <a:cubicBezTo>
                    <a:pt x="9691" y="19428"/>
                    <a:pt x="9862" y="19420"/>
                    <a:pt x="10033" y="19405"/>
                  </a:cubicBezTo>
                  <a:cubicBezTo>
                    <a:pt x="11213" y="19300"/>
                    <a:pt x="12307" y="18783"/>
                    <a:pt x="13281" y="17870"/>
                  </a:cubicBezTo>
                  <a:cubicBezTo>
                    <a:pt x="13888" y="17303"/>
                    <a:pt x="14332" y="16702"/>
                    <a:pt x="14599" y="16082"/>
                  </a:cubicBezTo>
                  <a:cubicBezTo>
                    <a:pt x="14870" y="15453"/>
                    <a:pt x="14977" y="14776"/>
                    <a:pt x="14917" y="14069"/>
                  </a:cubicBezTo>
                  <a:cubicBezTo>
                    <a:pt x="14855" y="13367"/>
                    <a:pt x="14697" y="12677"/>
                    <a:pt x="14448" y="12018"/>
                  </a:cubicBezTo>
                  <a:cubicBezTo>
                    <a:pt x="14202" y="11356"/>
                    <a:pt x="13841" y="10569"/>
                    <a:pt x="13376" y="9675"/>
                  </a:cubicBezTo>
                  <a:lnTo>
                    <a:pt x="12225" y="7532"/>
                  </a:lnTo>
                  <a:cubicBezTo>
                    <a:pt x="11898" y="6946"/>
                    <a:pt x="11716" y="6479"/>
                    <a:pt x="11686" y="6143"/>
                  </a:cubicBezTo>
                  <a:cubicBezTo>
                    <a:pt x="11660" y="5858"/>
                    <a:pt x="11759" y="5625"/>
                    <a:pt x="11996" y="5412"/>
                  </a:cubicBezTo>
                  <a:cubicBezTo>
                    <a:pt x="12067" y="5347"/>
                    <a:pt x="12174" y="5275"/>
                    <a:pt x="12354" y="5275"/>
                  </a:cubicBezTo>
                  <a:cubicBezTo>
                    <a:pt x="12445" y="5275"/>
                    <a:pt x="12553" y="5293"/>
                    <a:pt x="12685" y="5339"/>
                  </a:cubicBezTo>
                  <a:cubicBezTo>
                    <a:pt x="13046" y="5465"/>
                    <a:pt x="13375" y="5680"/>
                    <a:pt x="13666" y="5977"/>
                  </a:cubicBezTo>
                  <a:cubicBezTo>
                    <a:pt x="13982" y="6301"/>
                    <a:pt x="14270" y="6624"/>
                    <a:pt x="14513" y="6924"/>
                  </a:cubicBezTo>
                  <a:cubicBezTo>
                    <a:pt x="15204" y="7879"/>
                    <a:pt x="15774" y="8916"/>
                    <a:pt x="16214" y="10011"/>
                  </a:cubicBezTo>
                  <a:cubicBezTo>
                    <a:pt x="16425" y="10492"/>
                    <a:pt x="16708" y="10860"/>
                    <a:pt x="17054" y="11104"/>
                  </a:cubicBezTo>
                  <a:cubicBezTo>
                    <a:pt x="17338" y="11306"/>
                    <a:pt x="17639" y="11406"/>
                    <a:pt x="17954" y="11406"/>
                  </a:cubicBezTo>
                  <a:cubicBezTo>
                    <a:pt x="18050" y="11406"/>
                    <a:pt x="18146" y="11397"/>
                    <a:pt x="18244" y="11379"/>
                  </a:cubicBezTo>
                  <a:cubicBezTo>
                    <a:pt x="18613" y="11310"/>
                    <a:pt x="18963" y="11160"/>
                    <a:pt x="19267" y="10938"/>
                  </a:cubicBezTo>
                  <a:cubicBezTo>
                    <a:pt x="19583" y="10707"/>
                    <a:pt x="19816" y="10367"/>
                    <a:pt x="19956" y="9925"/>
                  </a:cubicBezTo>
                  <a:cubicBezTo>
                    <a:pt x="20095" y="9486"/>
                    <a:pt x="20088" y="9022"/>
                    <a:pt x="19937" y="8544"/>
                  </a:cubicBezTo>
                  <a:cubicBezTo>
                    <a:pt x="19769" y="7999"/>
                    <a:pt x="19617" y="7551"/>
                    <a:pt x="19483" y="7209"/>
                  </a:cubicBezTo>
                  <a:cubicBezTo>
                    <a:pt x="19349" y="6866"/>
                    <a:pt x="19118" y="6405"/>
                    <a:pt x="18800" y="5835"/>
                  </a:cubicBezTo>
                  <a:cubicBezTo>
                    <a:pt x="18618" y="5511"/>
                    <a:pt x="18420" y="5197"/>
                    <a:pt x="18207" y="4892"/>
                  </a:cubicBezTo>
                  <a:lnTo>
                    <a:pt x="20706" y="2627"/>
                  </a:lnTo>
                  <a:cubicBezTo>
                    <a:pt x="21044" y="2321"/>
                    <a:pt x="21212" y="1954"/>
                    <a:pt x="21207" y="1536"/>
                  </a:cubicBezTo>
                  <a:cubicBezTo>
                    <a:pt x="21202" y="1135"/>
                    <a:pt x="21077" y="791"/>
                    <a:pt x="20833" y="510"/>
                  </a:cubicBezTo>
                  <a:cubicBezTo>
                    <a:pt x="20587" y="229"/>
                    <a:pt x="20262" y="61"/>
                    <a:pt x="19864" y="11"/>
                  </a:cubicBezTo>
                  <a:cubicBezTo>
                    <a:pt x="19807" y="4"/>
                    <a:pt x="19751" y="0"/>
                    <a:pt x="196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823725" y="2560975"/>
              <a:ext cx="2451850" cy="2906950"/>
            </a:xfrm>
            <a:custGeom>
              <a:avLst/>
              <a:gdLst/>
              <a:ahLst/>
              <a:cxnLst/>
              <a:rect l="l" t="t" r="r" b="b"/>
              <a:pathLst>
                <a:path w="98074" h="116278" extrusionOk="0">
                  <a:moveTo>
                    <a:pt x="47189" y="1"/>
                  </a:moveTo>
                  <a:lnTo>
                    <a:pt x="0" y="26851"/>
                  </a:lnTo>
                  <a:lnTo>
                    <a:pt x="50884" y="116278"/>
                  </a:lnTo>
                  <a:lnTo>
                    <a:pt x="98073" y="89426"/>
                  </a:lnTo>
                  <a:lnTo>
                    <a:pt x="47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815175" y="2553525"/>
              <a:ext cx="2469250" cy="2922125"/>
            </a:xfrm>
            <a:custGeom>
              <a:avLst/>
              <a:gdLst/>
              <a:ahLst/>
              <a:cxnLst/>
              <a:rect l="l" t="t" r="r" b="b"/>
              <a:pathLst>
                <a:path w="98770" h="116885" extrusionOk="0">
                  <a:moveTo>
                    <a:pt x="47421" y="718"/>
                  </a:moveTo>
                  <a:lnTo>
                    <a:pt x="98011" y="89615"/>
                  </a:lnTo>
                  <a:lnTo>
                    <a:pt x="51350" y="116168"/>
                  </a:lnTo>
                  <a:lnTo>
                    <a:pt x="759" y="27271"/>
                  </a:lnTo>
                  <a:lnTo>
                    <a:pt x="47421" y="718"/>
                  </a:lnTo>
                  <a:close/>
                  <a:moveTo>
                    <a:pt x="47534" y="1"/>
                  </a:moveTo>
                  <a:cubicBezTo>
                    <a:pt x="47483" y="1"/>
                    <a:pt x="47432" y="14"/>
                    <a:pt x="47385" y="41"/>
                  </a:cubicBezTo>
                  <a:lnTo>
                    <a:pt x="198" y="26894"/>
                  </a:lnTo>
                  <a:cubicBezTo>
                    <a:pt x="52" y="26977"/>
                    <a:pt x="1" y="27162"/>
                    <a:pt x="83" y="27308"/>
                  </a:cubicBezTo>
                  <a:lnTo>
                    <a:pt x="50973" y="116731"/>
                  </a:lnTo>
                  <a:cubicBezTo>
                    <a:pt x="51027" y="116826"/>
                    <a:pt x="51127" y="116885"/>
                    <a:pt x="51236" y="116885"/>
                  </a:cubicBezTo>
                  <a:cubicBezTo>
                    <a:pt x="51288" y="116885"/>
                    <a:pt x="51339" y="116870"/>
                    <a:pt x="51385" y="116845"/>
                  </a:cubicBezTo>
                  <a:lnTo>
                    <a:pt x="98573" y="89991"/>
                  </a:lnTo>
                  <a:cubicBezTo>
                    <a:pt x="98718" y="89909"/>
                    <a:pt x="98769" y="89724"/>
                    <a:pt x="98687" y="89578"/>
                  </a:cubicBezTo>
                  <a:lnTo>
                    <a:pt x="47798" y="155"/>
                  </a:lnTo>
                  <a:cubicBezTo>
                    <a:pt x="47742" y="57"/>
                    <a:pt x="47639" y="1"/>
                    <a:pt x="47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1031550" y="2783600"/>
              <a:ext cx="2022475" cy="2456475"/>
            </a:xfrm>
            <a:custGeom>
              <a:avLst/>
              <a:gdLst/>
              <a:ahLst/>
              <a:cxnLst/>
              <a:rect l="l" t="t" r="r" b="b"/>
              <a:pathLst>
                <a:path w="80899" h="98259" extrusionOk="0">
                  <a:moveTo>
                    <a:pt x="32503" y="0"/>
                  </a:moveTo>
                  <a:lnTo>
                    <a:pt x="2891" y="16852"/>
                  </a:lnTo>
                  <a:cubicBezTo>
                    <a:pt x="3731" y="19378"/>
                    <a:pt x="2703" y="22229"/>
                    <a:pt x="300" y="23595"/>
                  </a:cubicBezTo>
                  <a:cubicBezTo>
                    <a:pt x="203" y="23651"/>
                    <a:pt x="101" y="23697"/>
                    <a:pt x="1" y="23746"/>
                  </a:cubicBezTo>
                  <a:lnTo>
                    <a:pt x="41292" y="96306"/>
                  </a:lnTo>
                  <a:cubicBezTo>
                    <a:pt x="41386" y="96245"/>
                    <a:pt x="41477" y="96181"/>
                    <a:pt x="41575" y="96125"/>
                  </a:cubicBezTo>
                  <a:cubicBezTo>
                    <a:pt x="42464" y="95619"/>
                    <a:pt x="43433" y="95378"/>
                    <a:pt x="44388" y="95378"/>
                  </a:cubicBezTo>
                  <a:cubicBezTo>
                    <a:pt x="46370" y="95378"/>
                    <a:pt x="48295" y="96413"/>
                    <a:pt x="49345" y="98258"/>
                  </a:cubicBezTo>
                  <a:lnTo>
                    <a:pt x="78765" y="81516"/>
                  </a:lnTo>
                  <a:cubicBezTo>
                    <a:pt x="77207" y="78781"/>
                    <a:pt x="78163" y="75303"/>
                    <a:pt x="80898" y="73747"/>
                  </a:cubicBezTo>
                  <a:lnTo>
                    <a:pt x="39624" y="1218"/>
                  </a:lnTo>
                  <a:cubicBezTo>
                    <a:pt x="38735" y="1724"/>
                    <a:pt x="37768" y="1964"/>
                    <a:pt x="36813" y="1964"/>
                  </a:cubicBezTo>
                  <a:cubicBezTo>
                    <a:pt x="35189" y="1964"/>
                    <a:pt x="33601" y="1268"/>
                    <a:pt x="3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1022825" y="2776025"/>
              <a:ext cx="2039850" cy="2471625"/>
            </a:xfrm>
            <a:custGeom>
              <a:avLst/>
              <a:gdLst/>
              <a:ahLst/>
              <a:cxnLst/>
              <a:rect l="l" t="t" r="r" b="b"/>
              <a:pathLst>
                <a:path w="81594" h="98865" extrusionOk="0">
                  <a:moveTo>
                    <a:pt x="32790" y="688"/>
                  </a:moveTo>
                  <a:cubicBezTo>
                    <a:pt x="33948" y="1916"/>
                    <a:pt x="35544" y="2567"/>
                    <a:pt x="37162" y="2567"/>
                  </a:cubicBezTo>
                  <a:cubicBezTo>
                    <a:pt x="38078" y="2567"/>
                    <a:pt x="39001" y="2358"/>
                    <a:pt x="39854" y="1927"/>
                  </a:cubicBezTo>
                  <a:lnTo>
                    <a:pt x="80838" y="73943"/>
                  </a:lnTo>
                  <a:cubicBezTo>
                    <a:pt x="78247" y="75594"/>
                    <a:pt x="77323" y="78959"/>
                    <a:pt x="78706" y="81702"/>
                  </a:cubicBezTo>
                  <a:lnTo>
                    <a:pt x="49801" y="98154"/>
                  </a:lnTo>
                  <a:cubicBezTo>
                    <a:pt x="48667" y="96373"/>
                    <a:pt x="46726" y="95381"/>
                    <a:pt x="44733" y="95381"/>
                  </a:cubicBezTo>
                  <a:lnTo>
                    <a:pt x="44733" y="95380"/>
                  </a:lnTo>
                  <a:cubicBezTo>
                    <a:pt x="43695" y="95380"/>
                    <a:pt x="42675" y="95651"/>
                    <a:pt x="41774" y="96165"/>
                  </a:cubicBezTo>
                  <a:lnTo>
                    <a:pt x="41747" y="96181"/>
                  </a:lnTo>
                  <a:lnTo>
                    <a:pt x="771" y="24177"/>
                  </a:lnTo>
                  <a:cubicBezTo>
                    <a:pt x="780" y="24173"/>
                    <a:pt x="790" y="24168"/>
                    <a:pt x="799" y="24162"/>
                  </a:cubicBezTo>
                  <a:cubicBezTo>
                    <a:pt x="3206" y="22792"/>
                    <a:pt x="4357" y="19938"/>
                    <a:pt x="3600" y="17298"/>
                  </a:cubicBezTo>
                  <a:lnTo>
                    <a:pt x="32790" y="688"/>
                  </a:lnTo>
                  <a:close/>
                  <a:moveTo>
                    <a:pt x="32852" y="1"/>
                  </a:moveTo>
                  <a:cubicBezTo>
                    <a:pt x="32801" y="1"/>
                    <a:pt x="32749" y="14"/>
                    <a:pt x="32702" y="40"/>
                  </a:cubicBezTo>
                  <a:lnTo>
                    <a:pt x="3090" y="16893"/>
                  </a:lnTo>
                  <a:cubicBezTo>
                    <a:pt x="2965" y="16965"/>
                    <a:pt x="2906" y="17115"/>
                    <a:pt x="2952" y="17251"/>
                  </a:cubicBezTo>
                  <a:cubicBezTo>
                    <a:pt x="3761" y="19683"/>
                    <a:pt x="2729" y="22367"/>
                    <a:pt x="500" y="23635"/>
                  </a:cubicBezTo>
                  <a:cubicBezTo>
                    <a:pt x="436" y="23671"/>
                    <a:pt x="369" y="23704"/>
                    <a:pt x="304" y="23735"/>
                  </a:cubicBezTo>
                  <a:lnTo>
                    <a:pt x="214" y="23778"/>
                  </a:lnTo>
                  <a:cubicBezTo>
                    <a:pt x="59" y="23855"/>
                    <a:pt x="1" y="24048"/>
                    <a:pt x="87" y="24199"/>
                  </a:cubicBezTo>
                  <a:lnTo>
                    <a:pt x="41378" y="96758"/>
                  </a:lnTo>
                  <a:cubicBezTo>
                    <a:pt x="41434" y="96856"/>
                    <a:pt x="41537" y="96911"/>
                    <a:pt x="41642" y="96911"/>
                  </a:cubicBezTo>
                  <a:cubicBezTo>
                    <a:pt x="41698" y="96911"/>
                    <a:pt x="41756" y="96895"/>
                    <a:pt x="41806" y="96862"/>
                  </a:cubicBezTo>
                  <a:lnTo>
                    <a:pt x="41882" y="96812"/>
                  </a:lnTo>
                  <a:cubicBezTo>
                    <a:pt x="41944" y="96771"/>
                    <a:pt x="42008" y="96729"/>
                    <a:pt x="42073" y="96691"/>
                  </a:cubicBezTo>
                  <a:cubicBezTo>
                    <a:pt x="42913" y="96213"/>
                    <a:pt x="43829" y="95986"/>
                    <a:pt x="44733" y="95986"/>
                  </a:cubicBezTo>
                  <a:cubicBezTo>
                    <a:pt x="46611" y="95986"/>
                    <a:pt x="48438" y="96966"/>
                    <a:pt x="49431" y="98711"/>
                  </a:cubicBezTo>
                  <a:cubicBezTo>
                    <a:pt x="49485" y="98806"/>
                    <a:pt x="49585" y="98865"/>
                    <a:pt x="49694" y="98865"/>
                  </a:cubicBezTo>
                  <a:cubicBezTo>
                    <a:pt x="49746" y="98865"/>
                    <a:pt x="49798" y="98850"/>
                    <a:pt x="49844" y="98824"/>
                  </a:cubicBezTo>
                  <a:lnTo>
                    <a:pt x="79262" y="82082"/>
                  </a:lnTo>
                  <a:cubicBezTo>
                    <a:pt x="79408" y="82000"/>
                    <a:pt x="79459" y="81815"/>
                    <a:pt x="79377" y="81669"/>
                  </a:cubicBezTo>
                  <a:cubicBezTo>
                    <a:pt x="77905" y="79084"/>
                    <a:pt x="78812" y="75785"/>
                    <a:pt x="81397" y="74313"/>
                  </a:cubicBezTo>
                  <a:cubicBezTo>
                    <a:pt x="81543" y="74231"/>
                    <a:pt x="81593" y="74046"/>
                    <a:pt x="81511" y="73900"/>
                  </a:cubicBezTo>
                  <a:lnTo>
                    <a:pt x="40236" y="1371"/>
                  </a:lnTo>
                  <a:cubicBezTo>
                    <a:pt x="40180" y="1273"/>
                    <a:pt x="40077" y="1218"/>
                    <a:pt x="39972" y="1218"/>
                  </a:cubicBezTo>
                  <a:cubicBezTo>
                    <a:pt x="39921" y="1218"/>
                    <a:pt x="39870" y="1230"/>
                    <a:pt x="39823" y="1257"/>
                  </a:cubicBezTo>
                  <a:cubicBezTo>
                    <a:pt x="38989" y="1732"/>
                    <a:pt x="38071" y="1961"/>
                    <a:pt x="37160" y="1961"/>
                  </a:cubicBezTo>
                  <a:cubicBezTo>
                    <a:pt x="35635" y="1961"/>
                    <a:pt x="34130" y="1318"/>
                    <a:pt x="33081" y="106"/>
                  </a:cubicBezTo>
                  <a:cubicBezTo>
                    <a:pt x="33022" y="37"/>
                    <a:pt x="32938" y="1"/>
                    <a:pt x="32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1573275" y="3687225"/>
              <a:ext cx="670375" cy="773400"/>
            </a:xfrm>
            <a:custGeom>
              <a:avLst/>
              <a:gdLst/>
              <a:ahLst/>
              <a:cxnLst/>
              <a:rect l="l" t="t" r="r" b="b"/>
              <a:pathLst>
                <a:path w="26815" h="30936" extrusionOk="0">
                  <a:moveTo>
                    <a:pt x="6722" y="0"/>
                  </a:moveTo>
                  <a:cubicBezTo>
                    <a:pt x="6640" y="0"/>
                    <a:pt x="6559" y="32"/>
                    <a:pt x="6500" y="96"/>
                  </a:cubicBezTo>
                  <a:cubicBezTo>
                    <a:pt x="1010" y="5993"/>
                    <a:pt x="0" y="14664"/>
                    <a:pt x="3989" y="21673"/>
                  </a:cubicBezTo>
                  <a:cubicBezTo>
                    <a:pt x="7320" y="27526"/>
                    <a:pt x="13564" y="30936"/>
                    <a:pt x="20007" y="30936"/>
                  </a:cubicBezTo>
                  <a:cubicBezTo>
                    <a:pt x="20011" y="30936"/>
                    <a:pt x="20014" y="30936"/>
                    <a:pt x="20018" y="30936"/>
                  </a:cubicBezTo>
                  <a:cubicBezTo>
                    <a:pt x="22263" y="30936"/>
                    <a:pt x="24489" y="30518"/>
                    <a:pt x="26582" y="29702"/>
                  </a:cubicBezTo>
                  <a:cubicBezTo>
                    <a:pt x="26737" y="29641"/>
                    <a:pt x="26814" y="29465"/>
                    <a:pt x="26754" y="29310"/>
                  </a:cubicBezTo>
                  <a:cubicBezTo>
                    <a:pt x="26707" y="29190"/>
                    <a:pt x="26592" y="29117"/>
                    <a:pt x="26471" y="29117"/>
                  </a:cubicBezTo>
                  <a:cubicBezTo>
                    <a:pt x="26435" y="29117"/>
                    <a:pt x="26398" y="29123"/>
                    <a:pt x="26362" y="29137"/>
                  </a:cubicBezTo>
                  <a:cubicBezTo>
                    <a:pt x="24290" y="29945"/>
                    <a:pt x="22137" y="30331"/>
                    <a:pt x="20006" y="30331"/>
                  </a:cubicBezTo>
                  <a:cubicBezTo>
                    <a:pt x="13774" y="30331"/>
                    <a:pt x="7739" y="27034"/>
                    <a:pt x="4517" y="21373"/>
                  </a:cubicBezTo>
                  <a:cubicBezTo>
                    <a:pt x="658" y="14595"/>
                    <a:pt x="1635" y="6212"/>
                    <a:pt x="6943" y="509"/>
                  </a:cubicBezTo>
                  <a:cubicBezTo>
                    <a:pt x="7057" y="387"/>
                    <a:pt x="7051" y="195"/>
                    <a:pt x="6929" y="81"/>
                  </a:cubicBezTo>
                  <a:cubicBezTo>
                    <a:pt x="6870" y="27"/>
                    <a:pt x="6796" y="0"/>
                    <a:pt x="6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1822800" y="3546450"/>
              <a:ext cx="203850" cy="81700"/>
            </a:xfrm>
            <a:custGeom>
              <a:avLst/>
              <a:gdLst/>
              <a:ahLst/>
              <a:cxnLst/>
              <a:rect l="l" t="t" r="r" b="b"/>
              <a:pathLst>
                <a:path w="8154" h="3268" extrusionOk="0">
                  <a:moveTo>
                    <a:pt x="7843" y="0"/>
                  </a:moveTo>
                  <a:cubicBezTo>
                    <a:pt x="7828" y="0"/>
                    <a:pt x="7813" y="1"/>
                    <a:pt x="7798" y="4"/>
                  </a:cubicBezTo>
                  <a:cubicBezTo>
                    <a:pt x="5360" y="290"/>
                    <a:pt x="3032" y="1057"/>
                    <a:pt x="879" y="2283"/>
                  </a:cubicBezTo>
                  <a:cubicBezTo>
                    <a:pt x="637" y="2420"/>
                    <a:pt x="400" y="2562"/>
                    <a:pt x="168" y="2709"/>
                  </a:cubicBezTo>
                  <a:cubicBezTo>
                    <a:pt x="53" y="2780"/>
                    <a:pt x="0" y="2920"/>
                    <a:pt x="38" y="3050"/>
                  </a:cubicBezTo>
                  <a:cubicBezTo>
                    <a:pt x="76" y="3179"/>
                    <a:pt x="195" y="3267"/>
                    <a:pt x="331" y="3267"/>
                  </a:cubicBezTo>
                  <a:cubicBezTo>
                    <a:pt x="387" y="3267"/>
                    <a:pt x="443" y="3252"/>
                    <a:pt x="491" y="3221"/>
                  </a:cubicBezTo>
                  <a:cubicBezTo>
                    <a:pt x="716" y="3079"/>
                    <a:pt x="944" y="2942"/>
                    <a:pt x="1177" y="2809"/>
                  </a:cubicBezTo>
                  <a:cubicBezTo>
                    <a:pt x="3261" y="1624"/>
                    <a:pt x="5511" y="882"/>
                    <a:pt x="7870" y="604"/>
                  </a:cubicBezTo>
                  <a:cubicBezTo>
                    <a:pt x="8035" y="585"/>
                    <a:pt x="8154" y="435"/>
                    <a:pt x="8134" y="268"/>
                  </a:cubicBezTo>
                  <a:cubicBezTo>
                    <a:pt x="8116" y="118"/>
                    <a:pt x="7990" y="0"/>
                    <a:pt x="7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2076450" y="3543575"/>
              <a:ext cx="496925" cy="788550"/>
            </a:xfrm>
            <a:custGeom>
              <a:avLst/>
              <a:gdLst/>
              <a:ahLst/>
              <a:cxnLst/>
              <a:rect l="l" t="t" r="r" b="b"/>
              <a:pathLst>
                <a:path w="19877" h="31542" extrusionOk="0">
                  <a:moveTo>
                    <a:pt x="314" y="0"/>
                  </a:moveTo>
                  <a:cubicBezTo>
                    <a:pt x="156" y="0"/>
                    <a:pt x="9" y="129"/>
                    <a:pt x="4" y="295"/>
                  </a:cubicBezTo>
                  <a:cubicBezTo>
                    <a:pt x="0" y="463"/>
                    <a:pt x="132" y="602"/>
                    <a:pt x="298" y="606"/>
                  </a:cubicBezTo>
                  <a:cubicBezTo>
                    <a:pt x="6554" y="786"/>
                    <a:pt x="12136" y="4135"/>
                    <a:pt x="15228" y="9568"/>
                  </a:cubicBezTo>
                  <a:cubicBezTo>
                    <a:pt x="19212" y="16573"/>
                    <a:pt x="17978" y="25395"/>
                    <a:pt x="12226" y="31022"/>
                  </a:cubicBezTo>
                  <a:cubicBezTo>
                    <a:pt x="12030" y="31212"/>
                    <a:pt x="12166" y="31541"/>
                    <a:pt x="12437" y="31541"/>
                  </a:cubicBezTo>
                  <a:cubicBezTo>
                    <a:pt x="12516" y="31541"/>
                    <a:pt x="12592" y="31510"/>
                    <a:pt x="12649" y="31456"/>
                  </a:cubicBezTo>
                  <a:cubicBezTo>
                    <a:pt x="18599" y="25636"/>
                    <a:pt x="19877" y="16512"/>
                    <a:pt x="15754" y="9269"/>
                  </a:cubicBezTo>
                  <a:cubicBezTo>
                    <a:pt x="12558" y="3651"/>
                    <a:pt x="6785" y="185"/>
                    <a:pt x="316" y="0"/>
                  </a:cubicBezTo>
                  <a:cubicBezTo>
                    <a:pt x="316" y="0"/>
                    <a:pt x="315"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1658350" y="3588850"/>
              <a:ext cx="826600" cy="826625"/>
            </a:xfrm>
            <a:custGeom>
              <a:avLst/>
              <a:gdLst/>
              <a:ahLst/>
              <a:cxnLst/>
              <a:rect l="l" t="t" r="r" b="b"/>
              <a:pathLst>
                <a:path w="33064" h="33065" extrusionOk="0">
                  <a:moveTo>
                    <a:pt x="16533" y="1"/>
                  </a:moveTo>
                  <a:cubicBezTo>
                    <a:pt x="12148" y="1"/>
                    <a:pt x="7943" y="1742"/>
                    <a:pt x="4842" y="4843"/>
                  </a:cubicBezTo>
                  <a:cubicBezTo>
                    <a:pt x="1741" y="7943"/>
                    <a:pt x="0" y="12149"/>
                    <a:pt x="0" y="16533"/>
                  </a:cubicBezTo>
                  <a:cubicBezTo>
                    <a:pt x="0" y="20917"/>
                    <a:pt x="1741" y="25122"/>
                    <a:pt x="4842" y="28222"/>
                  </a:cubicBezTo>
                  <a:cubicBezTo>
                    <a:pt x="7943" y="31323"/>
                    <a:pt x="12148" y="33064"/>
                    <a:pt x="16533" y="33064"/>
                  </a:cubicBezTo>
                  <a:cubicBezTo>
                    <a:pt x="20917" y="33064"/>
                    <a:pt x="25121" y="31323"/>
                    <a:pt x="28222" y="28222"/>
                  </a:cubicBezTo>
                  <a:cubicBezTo>
                    <a:pt x="31323" y="25122"/>
                    <a:pt x="33064" y="20917"/>
                    <a:pt x="33064" y="16533"/>
                  </a:cubicBezTo>
                  <a:cubicBezTo>
                    <a:pt x="33064" y="12149"/>
                    <a:pt x="31323" y="7943"/>
                    <a:pt x="28222" y="4843"/>
                  </a:cubicBezTo>
                  <a:cubicBezTo>
                    <a:pt x="25121" y="1742"/>
                    <a:pt x="20917" y="1"/>
                    <a:pt x="1653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1763050" y="3768275"/>
              <a:ext cx="595550" cy="447975"/>
            </a:xfrm>
            <a:custGeom>
              <a:avLst/>
              <a:gdLst/>
              <a:ahLst/>
              <a:cxnLst/>
              <a:rect l="l" t="t" r="r" b="b"/>
              <a:pathLst>
                <a:path w="23822" h="17919" extrusionOk="0">
                  <a:moveTo>
                    <a:pt x="13646" y="0"/>
                  </a:moveTo>
                  <a:cubicBezTo>
                    <a:pt x="12892" y="0"/>
                    <a:pt x="12146" y="210"/>
                    <a:pt x="11407" y="631"/>
                  </a:cubicBezTo>
                  <a:cubicBezTo>
                    <a:pt x="10809" y="972"/>
                    <a:pt x="10333" y="1346"/>
                    <a:pt x="9977" y="1752"/>
                  </a:cubicBezTo>
                  <a:cubicBezTo>
                    <a:pt x="9622" y="2160"/>
                    <a:pt x="9362" y="2574"/>
                    <a:pt x="9200" y="2996"/>
                  </a:cubicBezTo>
                  <a:cubicBezTo>
                    <a:pt x="9038" y="3418"/>
                    <a:pt x="8965" y="3940"/>
                    <a:pt x="8983" y="4564"/>
                  </a:cubicBezTo>
                  <a:cubicBezTo>
                    <a:pt x="8999" y="5160"/>
                    <a:pt x="9059" y="5754"/>
                    <a:pt x="9164" y="6342"/>
                  </a:cubicBezTo>
                  <a:cubicBezTo>
                    <a:pt x="9266" y="6903"/>
                    <a:pt x="9429" y="7636"/>
                    <a:pt x="9653" y="8538"/>
                  </a:cubicBezTo>
                  <a:lnTo>
                    <a:pt x="10274" y="10916"/>
                  </a:lnTo>
                  <a:cubicBezTo>
                    <a:pt x="10456" y="11564"/>
                    <a:pt x="10515" y="12111"/>
                    <a:pt x="10446" y="12559"/>
                  </a:cubicBezTo>
                  <a:cubicBezTo>
                    <a:pt x="10377" y="13007"/>
                    <a:pt x="10214" y="13303"/>
                    <a:pt x="9955" y="13452"/>
                  </a:cubicBezTo>
                  <a:cubicBezTo>
                    <a:pt x="9730" y="13579"/>
                    <a:pt x="9504" y="13643"/>
                    <a:pt x="9278" y="13643"/>
                  </a:cubicBezTo>
                  <a:cubicBezTo>
                    <a:pt x="9172" y="13643"/>
                    <a:pt x="9067" y="13629"/>
                    <a:pt x="8961" y="13602"/>
                  </a:cubicBezTo>
                  <a:cubicBezTo>
                    <a:pt x="8628" y="13514"/>
                    <a:pt x="8334" y="13339"/>
                    <a:pt x="8078" y="13074"/>
                  </a:cubicBezTo>
                  <a:cubicBezTo>
                    <a:pt x="7807" y="12793"/>
                    <a:pt x="7560" y="12491"/>
                    <a:pt x="7336" y="12170"/>
                  </a:cubicBezTo>
                  <a:cubicBezTo>
                    <a:pt x="7096" y="11832"/>
                    <a:pt x="6909" y="11497"/>
                    <a:pt x="6773" y="11165"/>
                  </a:cubicBezTo>
                  <a:cubicBezTo>
                    <a:pt x="6542" y="10716"/>
                    <a:pt x="6359" y="10242"/>
                    <a:pt x="6228" y="9753"/>
                  </a:cubicBezTo>
                  <a:cubicBezTo>
                    <a:pt x="6099" y="9273"/>
                    <a:pt x="6023" y="8890"/>
                    <a:pt x="6000" y="8606"/>
                  </a:cubicBezTo>
                  <a:cubicBezTo>
                    <a:pt x="5976" y="8322"/>
                    <a:pt x="5961" y="7982"/>
                    <a:pt x="5953" y="7584"/>
                  </a:cubicBezTo>
                  <a:cubicBezTo>
                    <a:pt x="5944" y="7187"/>
                    <a:pt x="5935" y="6944"/>
                    <a:pt x="5926" y="6857"/>
                  </a:cubicBezTo>
                  <a:cubicBezTo>
                    <a:pt x="5896" y="6387"/>
                    <a:pt x="5776" y="6003"/>
                    <a:pt x="5568" y="5706"/>
                  </a:cubicBezTo>
                  <a:cubicBezTo>
                    <a:pt x="5358" y="5409"/>
                    <a:pt x="5086" y="5220"/>
                    <a:pt x="4751" y="5141"/>
                  </a:cubicBezTo>
                  <a:cubicBezTo>
                    <a:pt x="4574" y="5098"/>
                    <a:pt x="4393" y="5076"/>
                    <a:pt x="4212" y="5076"/>
                  </a:cubicBezTo>
                  <a:cubicBezTo>
                    <a:pt x="4060" y="5076"/>
                    <a:pt x="3909" y="5091"/>
                    <a:pt x="3760" y="5121"/>
                  </a:cubicBezTo>
                  <a:cubicBezTo>
                    <a:pt x="3434" y="5188"/>
                    <a:pt x="3148" y="5350"/>
                    <a:pt x="2901" y="5611"/>
                  </a:cubicBezTo>
                  <a:cubicBezTo>
                    <a:pt x="2652" y="5870"/>
                    <a:pt x="2505" y="6192"/>
                    <a:pt x="2459" y="6575"/>
                  </a:cubicBezTo>
                  <a:cubicBezTo>
                    <a:pt x="2271" y="8615"/>
                    <a:pt x="2642" y="10640"/>
                    <a:pt x="3571" y="12650"/>
                  </a:cubicBezTo>
                  <a:lnTo>
                    <a:pt x="3571" y="12650"/>
                  </a:lnTo>
                  <a:lnTo>
                    <a:pt x="663" y="14306"/>
                  </a:lnTo>
                  <a:cubicBezTo>
                    <a:pt x="214" y="14561"/>
                    <a:pt x="0" y="14910"/>
                    <a:pt x="22" y="15353"/>
                  </a:cubicBezTo>
                  <a:cubicBezTo>
                    <a:pt x="43" y="15796"/>
                    <a:pt x="245" y="16140"/>
                    <a:pt x="629" y="16383"/>
                  </a:cubicBezTo>
                  <a:cubicBezTo>
                    <a:pt x="821" y="16505"/>
                    <a:pt x="1018" y="16566"/>
                    <a:pt x="1220" y="16566"/>
                  </a:cubicBezTo>
                  <a:cubicBezTo>
                    <a:pt x="1423" y="16566"/>
                    <a:pt x="1631" y="16505"/>
                    <a:pt x="1846" y="16383"/>
                  </a:cubicBezTo>
                  <a:lnTo>
                    <a:pt x="4742" y="14735"/>
                  </a:lnTo>
                  <a:lnTo>
                    <a:pt x="4742" y="14735"/>
                  </a:lnTo>
                  <a:cubicBezTo>
                    <a:pt x="5205" y="15405"/>
                    <a:pt x="5713" y="15981"/>
                    <a:pt x="6266" y="16461"/>
                  </a:cubicBezTo>
                  <a:cubicBezTo>
                    <a:pt x="7181" y="17260"/>
                    <a:pt x="8196" y="17732"/>
                    <a:pt x="9308" y="17878"/>
                  </a:cubicBezTo>
                  <a:cubicBezTo>
                    <a:pt x="9511" y="17905"/>
                    <a:pt x="9715" y="17918"/>
                    <a:pt x="9918" y="17918"/>
                  </a:cubicBezTo>
                  <a:cubicBezTo>
                    <a:pt x="10823" y="17918"/>
                    <a:pt x="11723" y="17653"/>
                    <a:pt x="12618" y="17122"/>
                  </a:cubicBezTo>
                  <a:cubicBezTo>
                    <a:pt x="13300" y="16721"/>
                    <a:pt x="13828" y="16262"/>
                    <a:pt x="14200" y="15747"/>
                  </a:cubicBezTo>
                  <a:cubicBezTo>
                    <a:pt x="14573" y="15231"/>
                    <a:pt x="14803" y="14645"/>
                    <a:pt x="14892" y="13988"/>
                  </a:cubicBezTo>
                  <a:cubicBezTo>
                    <a:pt x="14979" y="13316"/>
                    <a:pt x="14975" y="12637"/>
                    <a:pt x="14879" y="11967"/>
                  </a:cubicBezTo>
                  <a:cubicBezTo>
                    <a:pt x="14782" y="11276"/>
                    <a:pt x="14607" y="10450"/>
                    <a:pt x="14349" y="9488"/>
                  </a:cubicBezTo>
                  <a:lnTo>
                    <a:pt x="13692" y="7150"/>
                  </a:lnTo>
                  <a:cubicBezTo>
                    <a:pt x="13485" y="6463"/>
                    <a:pt x="13406" y="5930"/>
                    <a:pt x="13455" y="5552"/>
                  </a:cubicBezTo>
                  <a:cubicBezTo>
                    <a:pt x="13505" y="5175"/>
                    <a:pt x="13708" y="4884"/>
                    <a:pt x="14068" y="4680"/>
                  </a:cubicBezTo>
                  <a:cubicBezTo>
                    <a:pt x="14195" y="4607"/>
                    <a:pt x="14330" y="4570"/>
                    <a:pt x="14470" y="4570"/>
                  </a:cubicBezTo>
                  <a:cubicBezTo>
                    <a:pt x="14658" y="4570"/>
                    <a:pt x="14857" y="4635"/>
                    <a:pt x="15066" y="4764"/>
                  </a:cubicBezTo>
                  <a:cubicBezTo>
                    <a:pt x="15432" y="4992"/>
                    <a:pt x="15738" y="5302"/>
                    <a:pt x="15983" y="5698"/>
                  </a:cubicBezTo>
                  <a:cubicBezTo>
                    <a:pt x="16227" y="6093"/>
                    <a:pt x="16442" y="6476"/>
                    <a:pt x="16626" y="6845"/>
                  </a:cubicBezTo>
                  <a:cubicBezTo>
                    <a:pt x="17101" y="7949"/>
                    <a:pt x="17440" y="9105"/>
                    <a:pt x="17636" y="10290"/>
                  </a:cubicBezTo>
                  <a:cubicBezTo>
                    <a:pt x="17727" y="10752"/>
                    <a:pt x="17896" y="11121"/>
                    <a:pt x="18145" y="11394"/>
                  </a:cubicBezTo>
                  <a:cubicBezTo>
                    <a:pt x="18394" y="11668"/>
                    <a:pt x="18689" y="11810"/>
                    <a:pt x="19030" y="11820"/>
                  </a:cubicBezTo>
                  <a:cubicBezTo>
                    <a:pt x="19057" y="11821"/>
                    <a:pt x="19083" y="11822"/>
                    <a:pt x="19109" y="11822"/>
                  </a:cubicBezTo>
                  <a:cubicBezTo>
                    <a:pt x="19415" y="11822"/>
                    <a:pt x="19716" y="11759"/>
                    <a:pt x="19995" y="11638"/>
                  </a:cubicBezTo>
                  <a:cubicBezTo>
                    <a:pt x="20296" y="11506"/>
                    <a:pt x="20548" y="11268"/>
                    <a:pt x="20747" y="10923"/>
                  </a:cubicBezTo>
                  <a:cubicBezTo>
                    <a:pt x="20947" y="10578"/>
                    <a:pt x="21027" y="10186"/>
                    <a:pt x="20988" y="9747"/>
                  </a:cubicBezTo>
                  <a:cubicBezTo>
                    <a:pt x="20942" y="9179"/>
                    <a:pt x="20893" y="8719"/>
                    <a:pt x="20837" y="8368"/>
                  </a:cubicBezTo>
                  <a:cubicBezTo>
                    <a:pt x="20782" y="8016"/>
                    <a:pt x="20662" y="7533"/>
                    <a:pt x="20477" y="6920"/>
                  </a:cubicBezTo>
                  <a:cubicBezTo>
                    <a:pt x="20346" y="6488"/>
                    <a:pt x="20189" y="6064"/>
                    <a:pt x="20008" y="5652"/>
                  </a:cubicBezTo>
                  <a:lnTo>
                    <a:pt x="20008" y="5652"/>
                  </a:lnTo>
                  <a:lnTo>
                    <a:pt x="23176" y="3850"/>
                  </a:lnTo>
                  <a:cubicBezTo>
                    <a:pt x="23495" y="3668"/>
                    <a:pt x="23687" y="3417"/>
                    <a:pt x="23755" y="3095"/>
                  </a:cubicBezTo>
                  <a:cubicBezTo>
                    <a:pt x="23822" y="2773"/>
                    <a:pt x="23784" y="2480"/>
                    <a:pt x="23642" y="2219"/>
                  </a:cubicBezTo>
                  <a:cubicBezTo>
                    <a:pt x="23500" y="1957"/>
                    <a:pt x="23276" y="1771"/>
                    <a:pt x="22969" y="1661"/>
                  </a:cubicBezTo>
                  <a:cubicBezTo>
                    <a:pt x="22858" y="1622"/>
                    <a:pt x="22746" y="1602"/>
                    <a:pt x="22631" y="1602"/>
                  </a:cubicBezTo>
                  <a:cubicBezTo>
                    <a:pt x="22428" y="1602"/>
                    <a:pt x="22218" y="1664"/>
                    <a:pt x="22001" y="1787"/>
                  </a:cubicBezTo>
                  <a:lnTo>
                    <a:pt x="18886" y="3560"/>
                  </a:lnTo>
                  <a:lnTo>
                    <a:pt x="18886" y="3560"/>
                  </a:lnTo>
                  <a:cubicBezTo>
                    <a:pt x="18002" y="2183"/>
                    <a:pt x="16993" y="1194"/>
                    <a:pt x="15858" y="592"/>
                  </a:cubicBezTo>
                  <a:cubicBezTo>
                    <a:pt x="15114" y="198"/>
                    <a:pt x="14376" y="0"/>
                    <a:pt x="13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1755550" y="3760675"/>
              <a:ext cx="610825" cy="463100"/>
            </a:xfrm>
            <a:custGeom>
              <a:avLst/>
              <a:gdLst/>
              <a:ahLst/>
              <a:cxnLst/>
              <a:rect l="l" t="t" r="r" b="b"/>
              <a:pathLst>
                <a:path w="24433" h="18524" extrusionOk="0">
                  <a:moveTo>
                    <a:pt x="22931" y="2210"/>
                  </a:moveTo>
                  <a:cubicBezTo>
                    <a:pt x="23012" y="2210"/>
                    <a:pt x="23090" y="2223"/>
                    <a:pt x="23167" y="2250"/>
                  </a:cubicBezTo>
                  <a:cubicBezTo>
                    <a:pt x="23403" y="2335"/>
                    <a:pt x="23569" y="2472"/>
                    <a:pt x="23676" y="2667"/>
                  </a:cubicBezTo>
                  <a:cubicBezTo>
                    <a:pt x="23783" y="2866"/>
                    <a:pt x="23810" y="3085"/>
                    <a:pt x="23758" y="3336"/>
                  </a:cubicBezTo>
                  <a:cubicBezTo>
                    <a:pt x="23709" y="3572"/>
                    <a:pt x="23567" y="3753"/>
                    <a:pt x="23326" y="3891"/>
                  </a:cubicBezTo>
                  <a:lnTo>
                    <a:pt x="20445" y="5529"/>
                  </a:lnTo>
                  <a:cubicBezTo>
                    <a:pt x="20398" y="5429"/>
                    <a:pt x="20349" y="5330"/>
                    <a:pt x="20299" y="5231"/>
                  </a:cubicBezTo>
                  <a:cubicBezTo>
                    <a:pt x="20079" y="4783"/>
                    <a:pt x="19850" y="4363"/>
                    <a:pt x="19610" y="3971"/>
                  </a:cubicBezTo>
                  <a:lnTo>
                    <a:pt x="22451" y="2355"/>
                  </a:lnTo>
                  <a:cubicBezTo>
                    <a:pt x="22621" y="2258"/>
                    <a:pt x="22780" y="2210"/>
                    <a:pt x="22931" y="2210"/>
                  </a:cubicBezTo>
                  <a:close/>
                  <a:moveTo>
                    <a:pt x="19083" y="4270"/>
                  </a:moveTo>
                  <a:cubicBezTo>
                    <a:pt x="19317" y="4652"/>
                    <a:pt x="19541" y="5062"/>
                    <a:pt x="19756" y="5501"/>
                  </a:cubicBezTo>
                  <a:cubicBezTo>
                    <a:pt x="19812" y="5610"/>
                    <a:pt x="19866" y="5720"/>
                    <a:pt x="19918" y="5830"/>
                  </a:cubicBezTo>
                  <a:lnTo>
                    <a:pt x="19820" y="5885"/>
                  </a:lnTo>
                  <a:lnTo>
                    <a:pt x="18946" y="4348"/>
                  </a:lnTo>
                  <a:lnTo>
                    <a:pt x="19083" y="4270"/>
                  </a:lnTo>
                  <a:close/>
                  <a:moveTo>
                    <a:pt x="4587" y="12895"/>
                  </a:moveTo>
                  <a:lnTo>
                    <a:pt x="5470" y="14447"/>
                  </a:lnTo>
                  <a:lnTo>
                    <a:pt x="5137" y="14638"/>
                  </a:lnTo>
                  <a:cubicBezTo>
                    <a:pt x="4887" y="14253"/>
                    <a:pt x="4658" y="13856"/>
                    <a:pt x="4451" y="13449"/>
                  </a:cubicBezTo>
                  <a:cubicBezTo>
                    <a:pt x="4387" y="13326"/>
                    <a:pt x="4324" y="13202"/>
                    <a:pt x="4266" y="13080"/>
                  </a:cubicBezTo>
                  <a:lnTo>
                    <a:pt x="4587" y="12895"/>
                  </a:lnTo>
                  <a:close/>
                  <a:moveTo>
                    <a:pt x="3737" y="13380"/>
                  </a:moveTo>
                  <a:cubicBezTo>
                    <a:pt x="3794" y="13495"/>
                    <a:pt x="3853" y="13610"/>
                    <a:pt x="3913" y="13726"/>
                  </a:cubicBezTo>
                  <a:cubicBezTo>
                    <a:pt x="4124" y="14141"/>
                    <a:pt x="4356" y="14546"/>
                    <a:pt x="4610" y="14937"/>
                  </a:cubicBezTo>
                  <a:lnTo>
                    <a:pt x="1996" y="16424"/>
                  </a:lnTo>
                  <a:cubicBezTo>
                    <a:pt x="1828" y="16520"/>
                    <a:pt x="1672" y="16568"/>
                    <a:pt x="1521" y="16568"/>
                  </a:cubicBezTo>
                  <a:cubicBezTo>
                    <a:pt x="1375" y="16568"/>
                    <a:pt x="1233" y="16523"/>
                    <a:pt x="1092" y="16432"/>
                  </a:cubicBezTo>
                  <a:cubicBezTo>
                    <a:pt x="790" y="16241"/>
                    <a:pt x="642" y="15989"/>
                    <a:pt x="625" y="15643"/>
                  </a:cubicBezTo>
                  <a:cubicBezTo>
                    <a:pt x="616" y="15437"/>
                    <a:pt x="655" y="15134"/>
                    <a:pt x="1113" y="14873"/>
                  </a:cubicBezTo>
                  <a:lnTo>
                    <a:pt x="3737" y="13380"/>
                  </a:lnTo>
                  <a:close/>
                  <a:moveTo>
                    <a:pt x="13948" y="604"/>
                  </a:moveTo>
                  <a:cubicBezTo>
                    <a:pt x="14628" y="604"/>
                    <a:pt x="15315" y="791"/>
                    <a:pt x="16017" y="1164"/>
                  </a:cubicBezTo>
                  <a:cubicBezTo>
                    <a:pt x="17025" y="1699"/>
                    <a:pt x="17941" y="2569"/>
                    <a:pt x="18755" y="3761"/>
                  </a:cubicBezTo>
                  <a:lnTo>
                    <a:pt x="18121" y="4123"/>
                  </a:lnTo>
                  <a:lnTo>
                    <a:pt x="19594" y="6711"/>
                  </a:lnTo>
                  <a:lnTo>
                    <a:pt x="20163" y="6388"/>
                  </a:lnTo>
                  <a:cubicBezTo>
                    <a:pt x="20288" y="6698"/>
                    <a:pt x="20397" y="7005"/>
                    <a:pt x="20488" y="7310"/>
                  </a:cubicBezTo>
                  <a:cubicBezTo>
                    <a:pt x="20668" y="7906"/>
                    <a:pt x="20785" y="8380"/>
                    <a:pt x="20839" y="8717"/>
                  </a:cubicBezTo>
                  <a:cubicBezTo>
                    <a:pt x="20892" y="9064"/>
                    <a:pt x="20943" y="9520"/>
                    <a:pt x="20987" y="10076"/>
                  </a:cubicBezTo>
                  <a:cubicBezTo>
                    <a:pt x="21021" y="10455"/>
                    <a:pt x="20953" y="10784"/>
                    <a:pt x="20785" y="11073"/>
                  </a:cubicBezTo>
                  <a:cubicBezTo>
                    <a:pt x="20617" y="11364"/>
                    <a:pt x="20418" y="11556"/>
                    <a:pt x="20176" y="11663"/>
                  </a:cubicBezTo>
                  <a:cubicBezTo>
                    <a:pt x="19934" y="11768"/>
                    <a:pt x="19674" y="11822"/>
                    <a:pt x="19411" y="11822"/>
                  </a:cubicBezTo>
                  <a:cubicBezTo>
                    <a:pt x="19388" y="11822"/>
                    <a:pt x="19364" y="11822"/>
                    <a:pt x="19341" y="11821"/>
                  </a:cubicBezTo>
                  <a:cubicBezTo>
                    <a:pt x="19082" y="11813"/>
                    <a:pt x="18863" y="11706"/>
                    <a:pt x="18670" y="11493"/>
                  </a:cubicBezTo>
                  <a:cubicBezTo>
                    <a:pt x="18461" y="11262"/>
                    <a:pt x="18313" y="10939"/>
                    <a:pt x="18235" y="10543"/>
                  </a:cubicBezTo>
                  <a:cubicBezTo>
                    <a:pt x="18033" y="9328"/>
                    <a:pt x="17684" y="8143"/>
                    <a:pt x="17197" y="7013"/>
                  </a:cubicBezTo>
                  <a:cubicBezTo>
                    <a:pt x="17010" y="6636"/>
                    <a:pt x="16788" y="6242"/>
                    <a:pt x="16541" y="5841"/>
                  </a:cubicBezTo>
                  <a:cubicBezTo>
                    <a:pt x="16271" y="5407"/>
                    <a:pt x="15930" y="5061"/>
                    <a:pt x="15525" y="4811"/>
                  </a:cubicBezTo>
                  <a:cubicBezTo>
                    <a:pt x="15241" y="4634"/>
                    <a:pt x="14987" y="4571"/>
                    <a:pt x="14770" y="4571"/>
                  </a:cubicBezTo>
                  <a:cubicBezTo>
                    <a:pt x="14545" y="4571"/>
                    <a:pt x="14358" y="4639"/>
                    <a:pt x="14218" y="4719"/>
                  </a:cubicBezTo>
                  <a:cubicBezTo>
                    <a:pt x="13774" y="4972"/>
                    <a:pt x="13517" y="5341"/>
                    <a:pt x="13456" y="5816"/>
                  </a:cubicBezTo>
                  <a:cubicBezTo>
                    <a:pt x="13400" y="6240"/>
                    <a:pt x="13481" y="6804"/>
                    <a:pt x="13699" y="7535"/>
                  </a:cubicBezTo>
                  <a:lnTo>
                    <a:pt x="14356" y="9869"/>
                  </a:lnTo>
                  <a:cubicBezTo>
                    <a:pt x="14610" y="10815"/>
                    <a:pt x="14786" y="11637"/>
                    <a:pt x="14879" y="12312"/>
                  </a:cubicBezTo>
                  <a:cubicBezTo>
                    <a:pt x="14970" y="12954"/>
                    <a:pt x="14974" y="13606"/>
                    <a:pt x="14891" y="14251"/>
                  </a:cubicBezTo>
                  <a:cubicBezTo>
                    <a:pt x="14810" y="14854"/>
                    <a:pt x="14597" y="15401"/>
                    <a:pt x="14254" y="15872"/>
                  </a:cubicBezTo>
                  <a:cubicBezTo>
                    <a:pt x="13908" y="16351"/>
                    <a:pt x="13406" y="16786"/>
                    <a:pt x="12763" y="17165"/>
                  </a:cubicBezTo>
                  <a:cubicBezTo>
                    <a:pt x="11919" y="17666"/>
                    <a:pt x="11062" y="17919"/>
                    <a:pt x="10210" y="17919"/>
                  </a:cubicBezTo>
                  <a:cubicBezTo>
                    <a:pt x="10022" y="17919"/>
                    <a:pt x="9834" y="17906"/>
                    <a:pt x="9647" y="17882"/>
                  </a:cubicBezTo>
                  <a:cubicBezTo>
                    <a:pt x="8600" y="17745"/>
                    <a:pt x="7630" y="17293"/>
                    <a:pt x="6764" y="16538"/>
                  </a:cubicBezTo>
                  <a:cubicBezTo>
                    <a:pt x="6308" y="16140"/>
                    <a:pt x="5882" y="15673"/>
                    <a:pt x="5485" y="15136"/>
                  </a:cubicBezTo>
                  <a:lnTo>
                    <a:pt x="6295" y="14674"/>
                  </a:lnTo>
                  <a:lnTo>
                    <a:pt x="4813" y="12069"/>
                  </a:lnTo>
                  <a:lnTo>
                    <a:pt x="4009" y="12525"/>
                  </a:lnTo>
                  <a:cubicBezTo>
                    <a:pt x="3207" y="10668"/>
                    <a:pt x="2887" y="8784"/>
                    <a:pt x="3059" y="6910"/>
                  </a:cubicBezTo>
                  <a:cubicBezTo>
                    <a:pt x="3098" y="6593"/>
                    <a:pt x="3215" y="6336"/>
                    <a:pt x="3418" y="6123"/>
                  </a:cubicBezTo>
                  <a:cubicBezTo>
                    <a:pt x="3624" y="5907"/>
                    <a:pt x="3853" y="5776"/>
                    <a:pt x="4119" y="5722"/>
                  </a:cubicBezTo>
                  <a:cubicBezTo>
                    <a:pt x="4249" y="5696"/>
                    <a:pt x="4380" y="5683"/>
                    <a:pt x="4512" y="5683"/>
                  </a:cubicBezTo>
                  <a:cubicBezTo>
                    <a:pt x="4669" y="5683"/>
                    <a:pt x="4826" y="5702"/>
                    <a:pt x="4979" y="5739"/>
                  </a:cubicBezTo>
                  <a:cubicBezTo>
                    <a:pt x="5242" y="5802"/>
                    <a:pt x="5451" y="5947"/>
                    <a:pt x="5618" y="6184"/>
                  </a:cubicBezTo>
                  <a:cubicBezTo>
                    <a:pt x="5792" y="6433"/>
                    <a:pt x="5895" y="6768"/>
                    <a:pt x="5922" y="7194"/>
                  </a:cubicBezTo>
                  <a:cubicBezTo>
                    <a:pt x="5931" y="7278"/>
                    <a:pt x="5941" y="7512"/>
                    <a:pt x="5948" y="7894"/>
                  </a:cubicBezTo>
                  <a:cubicBezTo>
                    <a:pt x="5957" y="8299"/>
                    <a:pt x="5974" y="8646"/>
                    <a:pt x="5997" y="8934"/>
                  </a:cubicBezTo>
                  <a:cubicBezTo>
                    <a:pt x="6023" y="9241"/>
                    <a:pt x="6099" y="9633"/>
                    <a:pt x="6234" y="10136"/>
                  </a:cubicBezTo>
                  <a:cubicBezTo>
                    <a:pt x="6369" y="10637"/>
                    <a:pt x="6555" y="11123"/>
                    <a:pt x="6792" y="11585"/>
                  </a:cubicBezTo>
                  <a:cubicBezTo>
                    <a:pt x="6937" y="11937"/>
                    <a:pt x="7137" y="12295"/>
                    <a:pt x="7387" y="12649"/>
                  </a:cubicBezTo>
                  <a:cubicBezTo>
                    <a:pt x="7620" y="12982"/>
                    <a:pt x="7878" y="13296"/>
                    <a:pt x="8160" y="13589"/>
                  </a:cubicBezTo>
                  <a:cubicBezTo>
                    <a:pt x="8454" y="13893"/>
                    <a:pt x="8798" y="14097"/>
                    <a:pt x="9183" y="14197"/>
                  </a:cubicBezTo>
                  <a:cubicBezTo>
                    <a:pt x="9316" y="14233"/>
                    <a:pt x="9449" y="14250"/>
                    <a:pt x="9581" y="14250"/>
                  </a:cubicBezTo>
                  <a:cubicBezTo>
                    <a:pt x="9859" y="14250"/>
                    <a:pt x="10134" y="14173"/>
                    <a:pt x="10405" y="14019"/>
                  </a:cubicBezTo>
                  <a:cubicBezTo>
                    <a:pt x="10747" y="13824"/>
                    <a:pt x="10962" y="13450"/>
                    <a:pt x="11045" y="12908"/>
                  </a:cubicBezTo>
                  <a:cubicBezTo>
                    <a:pt x="11121" y="12418"/>
                    <a:pt x="11060" y="11823"/>
                    <a:pt x="10867" y="11142"/>
                  </a:cubicBezTo>
                  <a:lnTo>
                    <a:pt x="10247" y="8770"/>
                  </a:lnTo>
                  <a:cubicBezTo>
                    <a:pt x="10026" y="7877"/>
                    <a:pt x="9863" y="7144"/>
                    <a:pt x="9763" y="6591"/>
                  </a:cubicBezTo>
                  <a:cubicBezTo>
                    <a:pt x="9661" y="6019"/>
                    <a:pt x="9602" y="5440"/>
                    <a:pt x="9587" y="4859"/>
                  </a:cubicBezTo>
                  <a:cubicBezTo>
                    <a:pt x="9570" y="4278"/>
                    <a:pt x="9636" y="3791"/>
                    <a:pt x="9784" y="3408"/>
                  </a:cubicBezTo>
                  <a:cubicBezTo>
                    <a:pt x="9932" y="3023"/>
                    <a:pt x="10174" y="2636"/>
                    <a:pt x="10505" y="2256"/>
                  </a:cubicBezTo>
                  <a:cubicBezTo>
                    <a:pt x="10837" y="1877"/>
                    <a:pt x="11293" y="1521"/>
                    <a:pt x="11858" y="1199"/>
                  </a:cubicBezTo>
                  <a:cubicBezTo>
                    <a:pt x="12554" y="803"/>
                    <a:pt x="13248" y="604"/>
                    <a:pt x="13948" y="604"/>
                  </a:cubicBezTo>
                  <a:close/>
                  <a:moveTo>
                    <a:pt x="13943" y="0"/>
                  </a:moveTo>
                  <a:cubicBezTo>
                    <a:pt x="13138" y="0"/>
                    <a:pt x="12340" y="224"/>
                    <a:pt x="11555" y="671"/>
                  </a:cubicBezTo>
                  <a:cubicBezTo>
                    <a:pt x="10930" y="1026"/>
                    <a:pt x="10423" y="1425"/>
                    <a:pt x="10047" y="1856"/>
                  </a:cubicBezTo>
                  <a:cubicBezTo>
                    <a:pt x="9669" y="2289"/>
                    <a:pt x="9389" y="2739"/>
                    <a:pt x="9216" y="3191"/>
                  </a:cubicBezTo>
                  <a:cubicBezTo>
                    <a:pt x="9040" y="3646"/>
                    <a:pt x="8960" y="4214"/>
                    <a:pt x="8979" y="4876"/>
                  </a:cubicBezTo>
                  <a:cubicBezTo>
                    <a:pt x="8996" y="5486"/>
                    <a:pt x="9057" y="6096"/>
                    <a:pt x="9164" y="6699"/>
                  </a:cubicBezTo>
                  <a:cubicBezTo>
                    <a:pt x="9267" y="7265"/>
                    <a:pt x="9433" y="8010"/>
                    <a:pt x="9657" y="8918"/>
                  </a:cubicBezTo>
                  <a:lnTo>
                    <a:pt x="10280" y="11302"/>
                  </a:lnTo>
                  <a:cubicBezTo>
                    <a:pt x="10450" y="11904"/>
                    <a:pt x="10506" y="12413"/>
                    <a:pt x="10445" y="12816"/>
                  </a:cubicBezTo>
                  <a:cubicBezTo>
                    <a:pt x="10392" y="13167"/>
                    <a:pt x="10276" y="13394"/>
                    <a:pt x="10104" y="13493"/>
                  </a:cubicBezTo>
                  <a:cubicBezTo>
                    <a:pt x="9924" y="13594"/>
                    <a:pt x="9750" y="13644"/>
                    <a:pt x="9576" y="13644"/>
                  </a:cubicBezTo>
                  <a:cubicBezTo>
                    <a:pt x="9496" y="13644"/>
                    <a:pt x="9417" y="13633"/>
                    <a:pt x="9337" y="13613"/>
                  </a:cubicBezTo>
                  <a:cubicBezTo>
                    <a:pt x="9056" y="13538"/>
                    <a:pt x="8812" y="13393"/>
                    <a:pt x="8593" y="13167"/>
                  </a:cubicBezTo>
                  <a:cubicBezTo>
                    <a:pt x="8334" y="12898"/>
                    <a:pt x="8096" y="12607"/>
                    <a:pt x="7882" y="12300"/>
                  </a:cubicBezTo>
                  <a:cubicBezTo>
                    <a:pt x="7666" y="11999"/>
                    <a:pt x="7485" y="11674"/>
                    <a:pt x="7342" y="11331"/>
                  </a:cubicBezTo>
                  <a:cubicBezTo>
                    <a:pt x="7120" y="10901"/>
                    <a:pt x="6945" y="10448"/>
                    <a:pt x="6818" y="9981"/>
                  </a:cubicBezTo>
                  <a:cubicBezTo>
                    <a:pt x="6696" y="9520"/>
                    <a:pt x="6622" y="9151"/>
                    <a:pt x="6601" y="8887"/>
                  </a:cubicBezTo>
                  <a:cubicBezTo>
                    <a:pt x="6577" y="8608"/>
                    <a:pt x="6563" y="8273"/>
                    <a:pt x="6554" y="7883"/>
                  </a:cubicBezTo>
                  <a:cubicBezTo>
                    <a:pt x="6545" y="7470"/>
                    <a:pt x="6534" y="7220"/>
                    <a:pt x="6527" y="7143"/>
                  </a:cubicBezTo>
                  <a:cubicBezTo>
                    <a:pt x="6491" y="6617"/>
                    <a:pt x="6353" y="6178"/>
                    <a:pt x="6112" y="5837"/>
                  </a:cubicBezTo>
                  <a:cubicBezTo>
                    <a:pt x="5862" y="5479"/>
                    <a:pt x="5526" y="5248"/>
                    <a:pt x="5120" y="5152"/>
                  </a:cubicBezTo>
                  <a:cubicBezTo>
                    <a:pt x="4919" y="5103"/>
                    <a:pt x="4713" y="5078"/>
                    <a:pt x="4507" y="5078"/>
                  </a:cubicBezTo>
                  <a:cubicBezTo>
                    <a:pt x="4336" y="5078"/>
                    <a:pt x="4166" y="5095"/>
                    <a:pt x="3999" y="5128"/>
                  </a:cubicBezTo>
                  <a:cubicBezTo>
                    <a:pt x="3613" y="5208"/>
                    <a:pt x="3271" y="5402"/>
                    <a:pt x="2980" y="5705"/>
                  </a:cubicBezTo>
                  <a:cubicBezTo>
                    <a:pt x="2687" y="6013"/>
                    <a:pt x="2510" y="6395"/>
                    <a:pt x="2457" y="6842"/>
                  </a:cubicBezTo>
                  <a:lnTo>
                    <a:pt x="2456" y="6851"/>
                  </a:lnTo>
                  <a:cubicBezTo>
                    <a:pt x="2273" y="8850"/>
                    <a:pt x="2617" y="10857"/>
                    <a:pt x="3482" y="12829"/>
                  </a:cubicBezTo>
                  <a:lnTo>
                    <a:pt x="813" y="14347"/>
                  </a:lnTo>
                  <a:cubicBezTo>
                    <a:pt x="123" y="14739"/>
                    <a:pt x="1" y="15285"/>
                    <a:pt x="19" y="15673"/>
                  </a:cubicBezTo>
                  <a:cubicBezTo>
                    <a:pt x="46" y="16217"/>
                    <a:pt x="296" y="16644"/>
                    <a:pt x="765" y="16944"/>
                  </a:cubicBezTo>
                  <a:cubicBezTo>
                    <a:pt x="1006" y="17097"/>
                    <a:pt x="1260" y="17173"/>
                    <a:pt x="1520" y="17173"/>
                  </a:cubicBezTo>
                  <a:cubicBezTo>
                    <a:pt x="1775" y="17173"/>
                    <a:pt x="2036" y="17100"/>
                    <a:pt x="2295" y="16952"/>
                  </a:cubicBezTo>
                  <a:lnTo>
                    <a:pt x="4955" y="15438"/>
                  </a:lnTo>
                  <a:cubicBezTo>
                    <a:pt x="5390" y="16034"/>
                    <a:pt x="5861" y="16554"/>
                    <a:pt x="6366" y="16995"/>
                  </a:cubicBezTo>
                  <a:cubicBezTo>
                    <a:pt x="7324" y="17828"/>
                    <a:pt x="8400" y="18329"/>
                    <a:pt x="9567" y="18482"/>
                  </a:cubicBezTo>
                  <a:cubicBezTo>
                    <a:pt x="9781" y="18509"/>
                    <a:pt x="9997" y="18524"/>
                    <a:pt x="10212" y="18524"/>
                  </a:cubicBezTo>
                  <a:cubicBezTo>
                    <a:pt x="11173" y="18524"/>
                    <a:pt x="12133" y="18244"/>
                    <a:pt x="13070" y="17686"/>
                  </a:cubicBezTo>
                  <a:cubicBezTo>
                    <a:pt x="13785" y="17266"/>
                    <a:pt x="14349" y="16775"/>
                    <a:pt x="14745" y="16228"/>
                  </a:cubicBezTo>
                  <a:cubicBezTo>
                    <a:pt x="15146" y="15673"/>
                    <a:pt x="15398" y="15036"/>
                    <a:pt x="15491" y="14332"/>
                  </a:cubicBezTo>
                  <a:cubicBezTo>
                    <a:pt x="15583" y="13632"/>
                    <a:pt x="15579" y="12925"/>
                    <a:pt x="15478" y="12227"/>
                  </a:cubicBezTo>
                  <a:cubicBezTo>
                    <a:pt x="15382" y="11529"/>
                    <a:pt x="15201" y="10683"/>
                    <a:pt x="14941" y="9708"/>
                  </a:cubicBezTo>
                  <a:lnTo>
                    <a:pt x="14282" y="7366"/>
                  </a:lnTo>
                  <a:cubicBezTo>
                    <a:pt x="14088" y="6722"/>
                    <a:pt x="14012" y="6227"/>
                    <a:pt x="14055" y="5894"/>
                  </a:cubicBezTo>
                  <a:cubicBezTo>
                    <a:pt x="14093" y="5610"/>
                    <a:pt x="14239" y="5403"/>
                    <a:pt x="14517" y="5246"/>
                  </a:cubicBezTo>
                  <a:cubicBezTo>
                    <a:pt x="14579" y="5211"/>
                    <a:pt x="14660" y="5176"/>
                    <a:pt x="14770" y="5176"/>
                  </a:cubicBezTo>
                  <a:cubicBezTo>
                    <a:pt x="14882" y="5176"/>
                    <a:pt x="15025" y="5213"/>
                    <a:pt x="15206" y="5325"/>
                  </a:cubicBezTo>
                  <a:cubicBezTo>
                    <a:pt x="15530" y="5527"/>
                    <a:pt x="15807" y="5807"/>
                    <a:pt x="16024" y="6160"/>
                  </a:cubicBezTo>
                  <a:cubicBezTo>
                    <a:pt x="16262" y="6545"/>
                    <a:pt x="16475" y="6923"/>
                    <a:pt x="16648" y="7268"/>
                  </a:cubicBezTo>
                  <a:cubicBezTo>
                    <a:pt x="17113" y="8351"/>
                    <a:pt x="17446" y="9487"/>
                    <a:pt x="17638" y="10650"/>
                  </a:cubicBezTo>
                  <a:cubicBezTo>
                    <a:pt x="17740" y="11166"/>
                    <a:pt x="17936" y="11586"/>
                    <a:pt x="18221" y="11900"/>
                  </a:cubicBezTo>
                  <a:cubicBezTo>
                    <a:pt x="18526" y="12236"/>
                    <a:pt x="18896" y="12413"/>
                    <a:pt x="19323" y="12426"/>
                  </a:cubicBezTo>
                  <a:cubicBezTo>
                    <a:pt x="19349" y="12427"/>
                    <a:pt x="19376" y="12428"/>
                    <a:pt x="19402" y="12428"/>
                  </a:cubicBezTo>
                  <a:cubicBezTo>
                    <a:pt x="19751" y="12428"/>
                    <a:pt x="20096" y="12356"/>
                    <a:pt x="20417" y="12218"/>
                  </a:cubicBezTo>
                  <a:cubicBezTo>
                    <a:pt x="20777" y="12060"/>
                    <a:pt x="21078" y="11776"/>
                    <a:pt x="21309" y="11378"/>
                  </a:cubicBezTo>
                  <a:cubicBezTo>
                    <a:pt x="21540" y="10979"/>
                    <a:pt x="21634" y="10524"/>
                    <a:pt x="21590" y="10025"/>
                  </a:cubicBezTo>
                  <a:cubicBezTo>
                    <a:pt x="21544" y="9457"/>
                    <a:pt x="21492" y="8984"/>
                    <a:pt x="21436" y="8624"/>
                  </a:cubicBezTo>
                  <a:cubicBezTo>
                    <a:pt x="21379" y="8259"/>
                    <a:pt x="21255" y="7758"/>
                    <a:pt x="21068" y="7136"/>
                  </a:cubicBezTo>
                  <a:cubicBezTo>
                    <a:pt x="20961" y="6780"/>
                    <a:pt x="20835" y="6429"/>
                    <a:pt x="20693" y="6086"/>
                  </a:cubicBezTo>
                  <a:lnTo>
                    <a:pt x="23625" y="4417"/>
                  </a:lnTo>
                  <a:cubicBezTo>
                    <a:pt x="24021" y="4191"/>
                    <a:pt x="24265" y="3869"/>
                    <a:pt x="24351" y="3460"/>
                  </a:cubicBezTo>
                  <a:cubicBezTo>
                    <a:pt x="24433" y="3068"/>
                    <a:pt x="24387" y="2706"/>
                    <a:pt x="24207" y="2378"/>
                  </a:cubicBezTo>
                  <a:cubicBezTo>
                    <a:pt x="24029" y="2048"/>
                    <a:pt x="23748" y="1815"/>
                    <a:pt x="23370" y="1680"/>
                  </a:cubicBezTo>
                  <a:cubicBezTo>
                    <a:pt x="23225" y="1627"/>
                    <a:pt x="23077" y="1601"/>
                    <a:pt x="22928" y="1601"/>
                  </a:cubicBezTo>
                  <a:cubicBezTo>
                    <a:pt x="22674" y="1601"/>
                    <a:pt x="22414" y="1677"/>
                    <a:pt x="22151" y="1827"/>
                  </a:cubicBezTo>
                  <a:lnTo>
                    <a:pt x="19280" y="3460"/>
                  </a:lnTo>
                  <a:cubicBezTo>
                    <a:pt x="18403" y="2163"/>
                    <a:pt x="17404" y="1215"/>
                    <a:pt x="16297" y="628"/>
                  </a:cubicBezTo>
                  <a:cubicBezTo>
                    <a:pt x="15509" y="210"/>
                    <a:pt x="14723" y="0"/>
                    <a:pt x="13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2115447" y="1643628"/>
              <a:ext cx="3558192" cy="2207409"/>
            </a:xfrm>
            <a:custGeom>
              <a:avLst/>
              <a:gdLst/>
              <a:ahLst/>
              <a:cxnLst/>
              <a:rect l="l" t="t" r="r" b="b"/>
              <a:pathLst>
                <a:path w="143331" h="92797" extrusionOk="0">
                  <a:moveTo>
                    <a:pt x="138140" y="1"/>
                  </a:moveTo>
                  <a:cubicBezTo>
                    <a:pt x="138136" y="1"/>
                    <a:pt x="138133" y="1"/>
                    <a:pt x="138130" y="1"/>
                  </a:cubicBezTo>
                  <a:lnTo>
                    <a:pt x="130" y="8281"/>
                  </a:lnTo>
                  <a:cubicBezTo>
                    <a:pt x="57" y="8285"/>
                    <a:pt x="1" y="8347"/>
                    <a:pt x="5" y="8422"/>
                  </a:cubicBezTo>
                  <a:lnTo>
                    <a:pt x="5060" y="92671"/>
                  </a:lnTo>
                  <a:cubicBezTo>
                    <a:pt x="5065" y="92743"/>
                    <a:pt x="5124" y="92796"/>
                    <a:pt x="5193" y="92796"/>
                  </a:cubicBezTo>
                  <a:cubicBezTo>
                    <a:pt x="5196" y="92796"/>
                    <a:pt x="5198" y="92796"/>
                    <a:pt x="5201" y="92796"/>
                  </a:cubicBezTo>
                  <a:lnTo>
                    <a:pt x="143201" y="84516"/>
                  </a:lnTo>
                  <a:cubicBezTo>
                    <a:pt x="143274" y="84511"/>
                    <a:pt x="143330" y="84448"/>
                    <a:pt x="143326" y="84375"/>
                  </a:cubicBezTo>
                  <a:lnTo>
                    <a:pt x="138271" y="125"/>
                  </a:lnTo>
                  <a:cubicBezTo>
                    <a:pt x="138266" y="55"/>
                    <a:pt x="138208" y="1"/>
                    <a:pt x="13814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2089550" y="1554725"/>
              <a:ext cx="3594275" cy="2331250"/>
            </a:xfrm>
            <a:custGeom>
              <a:avLst/>
              <a:gdLst/>
              <a:ahLst/>
              <a:cxnLst/>
              <a:rect l="l" t="t" r="r" b="b"/>
              <a:pathLst>
                <a:path w="143771" h="93250" extrusionOk="0">
                  <a:moveTo>
                    <a:pt x="133562" y="607"/>
                  </a:moveTo>
                  <a:cubicBezTo>
                    <a:pt x="135995" y="609"/>
                    <a:pt x="138008" y="2500"/>
                    <a:pt x="138164" y="4929"/>
                  </a:cubicBezTo>
                  <a:lnTo>
                    <a:pt x="142981" y="79444"/>
                  </a:lnTo>
                  <a:cubicBezTo>
                    <a:pt x="143145" y="81986"/>
                    <a:pt x="141210" y="84187"/>
                    <a:pt x="138668" y="84352"/>
                  </a:cubicBezTo>
                  <a:lnTo>
                    <a:pt x="10515" y="92633"/>
                  </a:lnTo>
                  <a:cubicBezTo>
                    <a:pt x="10416" y="92639"/>
                    <a:pt x="10317" y="92642"/>
                    <a:pt x="10218" y="92642"/>
                  </a:cubicBezTo>
                  <a:cubicBezTo>
                    <a:pt x="9094" y="92642"/>
                    <a:pt x="8021" y="92242"/>
                    <a:pt x="7169" y="91494"/>
                  </a:cubicBezTo>
                  <a:cubicBezTo>
                    <a:pt x="6245" y="90688"/>
                    <a:pt x="5683" y="89545"/>
                    <a:pt x="5607" y="88321"/>
                  </a:cubicBezTo>
                  <a:lnTo>
                    <a:pt x="791" y="13807"/>
                  </a:lnTo>
                  <a:cubicBezTo>
                    <a:pt x="627" y="11266"/>
                    <a:pt x="2561" y="9064"/>
                    <a:pt x="5103" y="8900"/>
                  </a:cubicBezTo>
                  <a:lnTo>
                    <a:pt x="133257" y="616"/>
                  </a:lnTo>
                  <a:cubicBezTo>
                    <a:pt x="133359" y="609"/>
                    <a:pt x="133460" y="607"/>
                    <a:pt x="133562" y="607"/>
                  </a:cubicBezTo>
                  <a:close/>
                  <a:moveTo>
                    <a:pt x="133559" y="1"/>
                  </a:moveTo>
                  <a:cubicBezTo>
                    <a:pt x="133446" y="1"/>
                    <a:pt x="133332" y="4"/>
                    <a:pt x="133218" y="12"/>
                  </a:cubicBezTo>
                  <a:lnTo>
                    <a:pt x="5064" y="8294"/>
                  </a:lnTo>
                  <a:cubicBezTo>
                    <a:pt x="2189" y="8480"/>
                    <a:pt x="1" y="10972"/>
                    <a:pt x="187" y="13846"/>
                  </a:cubicBezTo>
                  <a:lnTo>
                    <a:pt x="5003" y="88360"/>
                  </a:lnTo>
                  <a:cubicBezTo>
                    <a:pt x="5181" y="91107"/>
                    <a:pt x="7458" y="93244"/>
                    <a:pt x="10209" y="93249"/>
                  </a:cubicBezTo>
                  <a:cubicBezTo>
                    <a:pt x="10324" y="93249"/>
                    <a:pt x="10440" y="93245"/>
                    <a:pt x="10554" y="93237"/>
                  </a:cubicBezTo>
                  <a:lnTo>
                    <a:pt x="138707" y="84956"/>
                  </a:lnTo>
                  <a:cubicBezTo>
                    <a:pt x="141583" y="84769"/>
                    <a:pt x="143770" y="82279"/>
                    <a:pt x="143586" y="79403"/>
                  </a:cubicBezTo>
                  <a:lnTo>
                    <a:pt x="138768" y="4889"/>
                  </a:lnTo>
                  <a:cubicBezTo>
                    <a:pt x="138684" y="3506"/>
                    <a:pt x="138047" y="2212"/>
                    <a:pt x="137004" y="1301"/>
                  </a:cubicBezTo>
                  <a:cubicBezTo>
                    <a:pt x="136041" y="455"/>
                    <a:pt x="134833" y="1"/>
                    <a:pt x="13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2096875" y="1561250"/>
              <a:ext cx="3488525" cy="867725"/>
            </a:xfrm>
            <a:custGeom>
              <a:avLst/>
              <a:gdLst/>
              <a:ahLst/>
              <a:cxnLst/>
              <a:rect l="l" t="t" r="r" b="b"/>
              <a:pathLst>
                <a:path w="139541" h="34709" extrusionOk="0">
                  <a:moveTo>
                    <a:pt x="133900" y="1"/>
                  </a:moveTo>
                  <a:cubicBezTo>
                    <a:pt x="133808" y="1"/>
                    <a:pt x="133715" y="4"/>
                    <a:pt x="133622" y="10"/>
                  </a:cubicBezTo>
                  <a:lnTo>
                    <a:pt x="4113" y="8379"/>
                  </a:lnTo>
                  <a:cubicBezTo>
                    <a:pt x="1775" y="8531"/>
                    <a:pt x="1" y="10549"/>
                    <a:pt x="152" y="12888"/>
                  </a:cubicBezTo>
                  <a:lnTo>
                    <a:pt x="1562" y="34709"/>
                  </a:lnTo>
                  <a:lnTo>
                    <a:pt x="139541" y="25791"/>
                  </a:lnTo>
                  <a:lnTo>
                    <a:pt x="138130" y="3970"/>
                  </a:lnTo>
                  <a:cubicBezTo>
                    <a:pt x="137985" y="1724"/>
                    <a:pt x="136119" y="1"/>
                    <a:pt x="133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2089100" y="1553675"/>
              <a:ext cx="3504125" cy="882850"/>
            </a:xfrm>
            <a:custGeom>
              <a:avLst/>
              <a:gdLst/>
              <a:ahLst/>
              <a:cxnLst/>
              <a:rect l="l" t="t" r="r" b="b"/>
              <a:pathLst>
                <a:path w="140165" h="35314" extrusionOk="0">
                  <a:moveTo>
                    <a:pt x="134211" y="607"/>
                  </a:moveTo>
                  <a:cubicBezTo>
                    <a:pt x="136271" y="607"/>
                    <a:pt x="138004" y="2207"/>
                    <a:pt x="138139" y="4293"/>
                  </a:cubicBezTo>
                  <a:lnTo>
                    <a:pt x="139530" y="25811"/>
                  </a:lnTo>
                  <a:lnTo>
                    <a:pt x="2156" y="34690"/>
                  </a:lnTo>
                  <a:lnTo>
                    <a:pt x="765" y="13171"/>
                  </a:lnTo>
                  <a:cubicBezTo>
                    <a:pt x="626" y="11003"/>
                    <a:pt x="2276" y="9125"/>
                    <a:pt x="4444" y="8985"/>
                  </a:cubicBezTo>
                  <a:lnTo>
                    <a:pt x="133952" y="615"/>
                  </a:lnTo>
                  <a:cubicBezTo>
                    <a:pt x="134039" y="609"/>
                    <a:pt x="134125" y="607"/>
                    <a:pt x="134211" y="607"/>
                  </a:cubicBezTo>
                  <a:close/>
                  <a:moveTo>
                    <a:pt x="134212" y="1"/>
                  </a:moveTo>
                  <a:cubicBezTo>
                    <a:pt x="134113" y="1"/>
                    <a:pt x="134014" y="4"/>
                    <a:pt x="133913" y="11"/>
                  </a:cubicBezTo>
                  <a:lnTo>
                    <a:pt x="4405" y="8380"/>
                  </a:lnTo>
                  <a:cubicBezTo>
                    <a:pt x="1903" y="8542"/>
                    <a:pt x="1" y="10709"/>
                    <a:pt x="162" y="13210"/>
                  </a:cubicBezTo>
                  <a:lnTo>
                    <a:pt x="1571" y="35031"/>
                  </a:lnTo>
                  <a:cubicBezTo>
                    <a:pt x="1582" y="35190"/>
                    <a:pt x="1714" y="35314"/>
                    <a:pt x="1873" y="35314"/>
                  </a:cubicBezTo>
                  <a:lnTo>
                    <a:pt x="1893" y="35314"/>
                  </a:lnTo>
                  <a:lnTo>
                    <a:pt x="139871" y="26396"/>
                  </a:lnTo>
                  <a:cubicBezTo>
                    <a:pt x="140038" y="26384"/>
                    <a:pt x="140164" y="26241"/>
                    <a:pt x="140154" y="26074"/>
                  </a:cubicBezTo>
                  <a:lnTo>
                    <a:pt x="138743" y="4253"/>
                  </a:lnTo>
                  <a:cubicBezTo>
                    <a:pt x="138588" y="1848"/>
                    <a:pt x="136589" y="1"/>
                    <a:pt x="13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2219450" y="2499725"/>
              <a:ext cx="3457050" cy="1379725"/>
            </a:xfrm>
            <a:custGeom>
              <a:avLst/>
              <a:gdLst/>
              <a:ahLst/>
              <a:cxnLst/>
              <a:rect l="l" t="t" r="r" b="b"/>
              <a:pathLst>
                <a:path w="138282" h="55189" extrusionOk="0">
                  <a:moveTo>
                    <a:pt x="135397" y="1"/>
                  </a:moveTo>
                  <a:cubicBezTo>
                    <a:pt x="98259" y="695"/>
                    <a:pt x="87738" y="13847"/>
                    <a:pt x="48423" y="34078"/>
                  </a:cubicBezTo>
                  <a:cubicBezTo>
                    <a:pt x="25223" y="46016"/>
                    <a:pt x="9916" y="48867"/>
                    <a:pt x="577" y="48867"/>
                  </a:cubicBezTo>
                  <a:cubicBezTo>
                    <a:pt x="382" y="48867"/>
                    <a:pt x="190" y="48866"/>
                    <a:pt x="1" y="48864"/>
                  </a:cubicBezTo>
                  <a:lnTo>
                    <a:pt x="1" y="48864"/>
                  </a:lnTo>
                  <a:lnTo>
                    <a:pt x="153" y="51218"/>
                  </a:lnTo>
                  <a:cubicBezTo>
                    <a:pt x="298" y="53464"/>
                    <a:pt x="2165" y="55189"/>
                    <a:pt x="4384" y="55189"/>
                  </a:cubicBezTo>
                  <a:cubicBezTo>
                    <a:pt x="4476" y="55189"/>
                    <a:pt x="4569" y="55186"/>
                    <a:pt x="4662" y="55180"/>
                  </a:cubicBezTo>
                  <a:lnTo>
                    <a:pt x="134170" y="46809"/>
                  </a:lnTo>
                  <a:cubicBezTo>
                    <a:pt x="136509" y="46658"/>
                    <a:pt x="138281" y="44639"/>
                    <a:pt x="138130" y="42300"/>
                  </a:cubicBezTo>
                  <a:lnTo>
                    <a:pt x="135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2211775" y="2492175"/>
              <a:ext cx="3472575" cy="1394825"/>
            </a:xfrm>
            <a:custGeom>
              <a:avLst/>
              <a:gdLst/>
              <a:ahLst/>
              <a:cxnLst/>
              <a:rect l="l" t="t" r="r" b="b"/>
              <a:pathLst>
                <a:path w="138903" h="55793" extrusionOk="0">
                  <a:moveTo>
                    <a:pt x="135421" y="612"/>
                  </a:moveTo>
                  <a:lnTo>
                    <a:pt x="138137" y="42622"/>
                  </a:lnTo>
                  <a:cubicBezTo>
                    <a:pt x="138275" y="44791"/>
                    <a:pt x="136625" y="46669"/>
                    <a:pt x="134458" y="46810"/>
                  </a:cubicBezTo>
                  <a:lnTo>
                    <a:pt x="4949" y="55179"/>
                  </a:lnTo>
                  <a:cubicBezTo>
                    <a:pt x="4858" y="55186"/>
                    <a:pt x="4768" y="55189"/>
                    <a:pt x="4677" y="55189"/>
                  </a:cubicBezTo>
                  <a:cubicBezTo>
                    <a:pt x="3727" y="55189"/>
                    <a:pt x="2816" y="54842"/>
                    <a:pt x="2093" y="54207"/>
                  </a:cubicBezTo>
                  <a:cubicBezTo>
                    <a:pt x="1307" y="53519"/>
                    <a:pt x="828" y="52545"/>
                    <a:pt x="762" y="51502"/>
                  </a:cubicBezTo>
                  <a:lnTo>
                    <a:pt x="631" y="49472"/>
                  </a:lnTo>
                  <a:lnTo>
                    <a:pt x="871" y="49472"/>
                  </a:lnTo>
                  <a:cubicBezTo>
                    <a:pt x="9764" y="49472"/>
                    <a:pt x="25180" y="46838"/>
                    <a:pt x="48870" y="34648"/>
                  </a:cubicBezTo>
                  <a:cubicBezTo>
                    <a:pt x="58900" y="29487"/>
                    <a:pt x="67059" y="24784"/>
                    <a:pt x="74256" y="20637"/>
                  </a:cubicBezTo>
                  <a:cubicBezTo>
                    <a:pt x="95300" y="8510"/>
                    <a:pt x="108028" y="1173"/>
                    <a:pt x="135421" y="612"/>
                  </a:cubicBezTo>
                  <a:close/>
                  <a:moveTo>
                    <a:pt x="135697" y="1"/>
                  </a:moveTo>
                  <a:cubicBezTo>
                    <a:pt x="107950" y="519"/>
                    <a:pt x="95154" y="7894"/>
                    <a:pt x="73953" y="20112"/>
                  </a:cubicBezTo>
                  <a:cubicBezTo>
                    <a:pt x="66760" y="24257"/>
                    <a:pt x="58608" y="28956"/>
                    <a:pt x="48591" y="34110"/>
                  </a:cubicBezTo>
                  <a:cubicBezTo>
                    <a:pt x="25031" y="46234"/>
                    <a:pt x="9732" y="48867"/>
                    <a:pt x="897" y="48867"/>
                  </a:cubicBezTo>
                  <a:cubicBezTo>
                    <a:pt x="698" y="48867"/>
                    <a:pt x="503" y="48866"/>
                    <a:pt x="312" y="48863"/>
                  </a:cubicBezTo>
                  <a:cubicBezTo>
                    <a:pt x="228" y="48870"/>
                    <a:pt x="146" y="48897"/>
                    <a:pt x="88" y="48957"/>
                  </a:cubicBezTo>
                  <a:cubicBezTo>
                    <a:pt x="31" y="49018"/>
                    <a:pt x="1" y="49100"/>
                    <a:pt x="6" y="49185"/>
                  </a:cubicBezTo>
                  <a:lnTo>
                    <a:pt x="158" y="51541"/>
                  </a:lnTo>
                  <a:cubicBezTo>
                    <a:pt x="312" y="53931"/>
                    <a:pt x="2294" y="55790"/>
                    <a:pt x="4687" y="55793"/>
                  </a:cubicBezTo>
                  <a:cubicBezTo>
                    <a:pt x="4788" y="55793"/>
                    <a:pt x="4888" y="55790"/>
                    <a:pt x="4988" y="55784"/>
                  </a:cubicBezTo>
                  <a:lnTo>
                    <a:pt x="134497" y="47414"/>
                  </a:lnTo>
                  <a:cubicBezTo>
                    <a:pt x="136997" y="47253"/>
                    <a:pt x="138902" y="45086"/>
                    <a:pt x="138741" y="42584"/>
                  </a:cubicBezTo>
                  <a:lnTo>
                    <a:pt x="136006" y="283"/>
                  </a:lnTo>
                  <a:cubicBezTo>
                    <a:pt x="135994" y="125"/>
                    <a:pt x="135863" y="1"/>
                    <a:pt x="135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2448899" y="2256033"/>
              <a:ext cx="373216" cy="362188"/>
            </a:xfrm>
            <a:custGeom>
              <a:avLst/>
              <a:gdLst/>
              <a:ahLst/>
              <a:cxnLst/>
              <a:rect l="l" t="t" r="r" b="b"/>
              <a:pathLst>
                <a:path w="15683" h="15218" extrusionOk="0">
                  <a:moveTo>
                    <a:pt x="14715" y="0"/>
                  </a:moveTo>
                  <a:cubicBezTo>
                    <a:pt x="14714" y="0"/>
                    <a:pt x="14712" y="0"/>
                    <a:pt x="14711" y="0"/>
                  </a:cubicBezTo>
                  <a:lnTo>
                    <a:pt x="50" y="949"/>
                  </a:lnTo>
                  <a:cubicBezTo>
                    <a:pt x="21" y="950"/>
                    <a:pt x="0" y="973"/>
                    <a:pt x="3" y="1001"/>
                  </a:cubicBezTo>
                  <a:lnTo>
                    <a:pt x="918" y="15171"/>
                  </a:lnTo>
                  <a:cubicBezTo>
                    <a:pt x="921" y="15197"/>
                    <a:pt x="943" y="15218"/>
                    <a:pt x="969" y="15218"/>
                  </a:cubicBezTo>
                  <a:cubicBezTo>
                    <a:pt x="970" y="15218"/>
                    <a:pt x="971" y="15218"/>
                    <a:pt x="972" y="15218"/>
                  </a:cubicBezTo>
                  <a:lnTo>
                    <a:pt x="15634" y="14269"/>
                  </a:lnTo>
                  <a:cubicBezTo>
                    <a:pt x="15661" y="14267"/>
                    <a:pt x="15682" y="14243"/>
                    <a:pt x="15679" y="14216"/>
                  </a:cubicBezTo>
                  <a:lnTo>
                    <a:pt x="14764" y="46"/>
                  </a:lnTo>
                  <a:cubicBezTo>
                    <a:pt x="14762" y="20"/>
                    <a:pt x="14741" y="0"/>
                    <a:pt x="14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2432100" y="2242950"/>
              <a:ext cx="405075" cy="389975"/>
            </a:xfrm>
            <a:custGeom>
              <a:avLst/>
              <a:gdLst/>
              <a:ahLst/>
              <a:cxnLst/>
              <a:rect l="l" t="t" r="r" b="b"/>
              <a:pathLst>
                <a:path w="16203" h="15599" extrusionOk="0">
                  <a:moveTo>
                    <a:pt x="13288" y="607"/>
                  </a:moveTo>
                  <a:cubicBezTo>
                    <a:pt x="14108" y="608"/>
                    <a:pt x="14786" y="1245"/>
                    <a:pt x="14839" y="2062"/>
                  </a:cubicBezTo>
                  <a:lnTo>
                    <a:pt x="15521" y="12621"/>
                  </a:lnTo>
                  <a:cubicBezTo>
                    <a:pt x="15577" y="13479"/>
                    <a:pt x="14927" y="14219"/>
                    <a:pt x="14069" y="14275"/>
                  </a:cubicBezTo>
                  <a:lnTo>
                    <a:pt x="3017" y="14989"/>
                  </a:lnTo>
                  <a:cubicBezTo>
                    <a:pt x="2980" y="14991"/>
                    <a:pt x="2943" y="14993"/>
                    <a:pt x="2907" y="14993"/>
                  </a:cubicBezTo>
                  <a:cubicBezTo>
                    <a:pt x="2095" y="14993"/>
                    <a:pt x="1417" y="14355"/>
                    <a:pt x="1364" y="13537"/>
                  </a:cubicBezTo>
                  <a:lnTo>
                    <a:pt x="681" y="2977"/>
                  </a:lnTo>
                  <a:cubicBezTo>
                    <a:pt x="626" y="2120"/>
                    <a:pt x="1276" y="1379"/>
                    <a:pt x="2134" y="1324"/>
                  </a:cubicBezTo>
                  <a:lnTo>
                    <a:pt x="13186" y="609"/>
                  </a:lnTo>
                  <a:cubicBezTo>
                    <a:pt x="13221" y="608"/>
                    <a:pt x="13255" y="607"/>
                    <a:pt x="13288" y="607"/>
                  </a:cubicBezTo>
                  <a:close/>
                  <a:moveTo>
                    <a:pt x="13289" y="0"/>
                  </a:moveTo>
                  <a:cubicBezTo>
                    <a:pt x="13242" y="0"/>
                    <a:pt x="13195" y="2"/>
                    <a:pt x="13148" y="5"/>
                  </a:cubicBezTo>
                  <a:lnTo>
                    <a:pt x="2097" y="720"/>
                  </a:lnTo>
                  <a:cubicBezTo>
                    <a:pt x="905" y="797"/>
                    <a:pt x="0" y="1827"/>
                    <a:pt x="78" y="3016"/>
                  </a:cubicBezTo>
                  <a:lnTo>
                    <a:pt x="759" y="13576"/>
                  </a:lnTo>
                  <a:cubicBezTo>
                    <a:pt x="834" y="14711"/>
                    <a:pt x="1775" y="15596"/>
                    <a:pt x="2915" y="15598"/>
                  </a:cubicBezTo>
                  <a:cubicBezTo>
                    <a:pt x="2961" y="15598"/>
                    <a:pt x="3010" y="15597"/>
                    <a:pt x="3057" y="15594"/>
                  </a:cubicBezTo>
                  <a:lnTo>
                    <a:pt x="14108" y="14879"/>
                  </a:lnTo>
                  <a:cubicBezTo>
                    <a:pt x="15300" y="14803"/>
                    <a:pt x="16203" y="13774"/>
                    <a:pt x="16126" y="12582"/>
                  </a:cubicBezTo>
                  <a:lnTo>
                    <a:pt x="15444" y="2023"/>
                  </a:lnTo>
                  <a:cubicBezTo>
                    <a:pt x="15371" y="879"/>
                    <a:pt x="14420" y="0"/>
                    <a:pt x="132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2573950" y="2378925"/>
              <a:ext cx="121525" cy="117900"/>
            </a:xfrm>
            <a:custGeom>
              <a:avLst/>
              <a:gdLst/>
              <a:ahLst/>
              <a:cxnLst/>
              <a:rect l="l" t="t" r="r" b="b"/>
              <a:pathLst>
                <a:path w="4861" h="4716" extrusionOk="0">
                  <a:moveTo>
                    <a:pt x="4552" y="0"/>
                  </a:moveTo>
                  <a:cubicBezTo>
                    <a:pt x="4552" y="0"/>
                    <a:pt x="4551" y="0"/>
                    <a:pt x="4550" y="0"/>
                  </a:cubicBezTo>
                  <a:lnTo>
                    <a:pt x="24" y="293"/>
                  </a:lnTo>
                  <a:cubicBezTo>
                    <a:pt x="10" y="295"/>
                    <a:pt x="0" y="305"/>
                    <a:pt x="1" y="319"/>
                  </a:cubicBezTo>
                  <a:lnTo>
                    <a:pt x="284" y="4694"/>
                  </a:lnTo>
                  <a:cubicBezTo>
                    <a:pt x="285" y="4706"/>
                    <a:pt x="295" y="4716"/>
                    <a:pt x="308" y="4716"/>
                  </a:cubicBezTo>
                  <a:cubicBezTo>
                    <a:pt x="308" y="4716"/>
                    <a:pt x="309" y="4716"/>
                    <a:pt x="310" y="4716"/>
                  </a:cubicBezTo>
                  <a:lnTo>
                    <a:pt x="4837" y="4423"/>
                  </a:lnTo>
                  <a:cubicBezTo>
                    <a:pt x="4850" y="4423"/>
                    <a:pt x="4860" y="4411"/>
                    <a:pt x="4859" y="4397"/>
                  </a:cubicBezTo>
                  <a:lnTo>
                    <a:pt x="4576" y="24"/>
                  </a:lnTo>
                  <a:cubicBezTo>
                    <a:pt x="4575" y="10"/>
                    <a:pt x="4565" y="0"/>
                    <a:pt x="4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2566750" y="2372775"/>
              <a:ext cx="135850" cy="130300"/>
            </a:xfrm>
            <a:custGeom>
              <a:avLst/>
              <a:gdLst/>
              <a:ahLst/>
              <a:cxnLst/>
              <a:rect l="l" t="t" r="r" b="b"/>
              <a:pathLst>
                <a:path w="5434" h="5212" extrusionOk="0">
                  <a:moveTo>
                    <a:pt x="4013" y="607"/>
                  </a:moveTo>
                  <a:cubicBezTo>
                    <a:pt x="4333" y="607"/>
                    <a:pt x="4597" y="854"/>
                    <a:pt x="4617" y="1173"/>
                  </a:cubicBezTo>
                  <a:lnTo>
                    <a:pt x="4786" y="3782"/>
                  </a:lnTo>
                  <a:cubicBezTo>
                    <a:pt x="4808" y="4117"/>
                    <a:pt x="4554" y="4404"/>
                    <a:pt x="4220" y="4427"/>
                  </a:cubicBezTo>
                  <a:lnTo>
                    <a:pt x="1459" y="4605"/>
                  </a:lnTo>
                  <a:cubicBezTo>
                    <a:pt x="1447" y="4606"/>
                    <a:pt x="1435" y="4606"/>
                    <a:pt x="1423" y="4606"/>
                  </a:cubicBezTo>
                  <a:cubicBezTo>
                    <a:pt x="1105" y="4606"/>
                    <a:pt x="838" y="4360"/>
                    <a:pt x="815" y="4038"/>
                  </a:cubicBezTo>
                  <a:lnTo>
                    <a:pt x="646" y="1431"/>
                  </a:lnTo>
                  <a:cubicBezTo>
                    <a:pt x="625" y="1097"/>
                    <a:pt x="878" y="809"/>
                    <a:pt x="1213" y="787"/>
                  </a:cubicBezTo>
                  <a:lnTo>
                    <a:pt x="3974" y="608"/>
                  </a:lnTo>
                  <a:cubicBezTo>
                    <a:pt x="3987" y="607"/>
                    <a:pt x="4000" y="607"/>
                    <a:pt x="4013" y="607"/>
                  </a:cubicBezTo>
                  <a:close/>
                  <a:moveTo>
                    <a:pt x="4011" y="0"/>
                  </a:moveTo>
                  <a:cubicBezTo>
                    <a:pt x="3986" y="0"/>
                    <a:pt x="3960" y="1"/>
                    <a:pt x="3934" y="3"/>
                  </a:cubicBezTo>
                  <a:lnTo>
                    <a:pt x="1174" y="182"/>
                  </a:lnTo>
                  <a:cubicBezTo>
                    <a:pt x="506" y="225"/>
                    <a:pt x="0" y="801"/>
                    <a:pt x="42" y="1469"/>
                  </a:cubicBezTo>
                  <a:lnTo>
                    <a:pt x="211" y="4078"/>
                  </a:lnTo>
                  <a:cubicBezTo>
                    <a:pt x="253" y="4714"/>
                    <a:pt x="782" y="5211"/>
                    <a:pt x="1420" y="5212"/>
                  </a:cubicBezTo>
                  <a:cubicBezTo>
                    <a:pt x="1446" y="5212"/>
                    <a:pt x="1472" y="5211"/>
                    <a:pt x="1498" y="5209"/>
                  </a:cubicBezTo>
                  <a:lnTo>
                    <a:pt x="4259" y="5031"/>
                  </a:lnTo>
                  <a:cubicBezTo>
                    <a:pt x="4927" y="4988"/>
                    <a:pt x="5433" y="4411"/>
                    <a:pt x="5390" y="3743"/>
                  </a:cubicBezTo>
                  <a:lnTo>
                    <a:pt x="5222" y="1134"/>
                  </a:lnTo>
                  <a:cubicBezTo>
                    <a:pt x="5180" y="492"/>
                    <a:pt x="4646" y="0"/>
                    <a:pt x="4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2433350" y="2296850"/>
              <a:ext cx="167300" cy="95875"/>
            </a:xfrm>
            <a:custGeom>
              <a:avLst/>
              <a:gdLst/>
              <a:ahLst/>
              <a:cxnLst/>
              <a:rect l="l" t="t" r="r" b="b"/>
              <a:pathLst>
                <a:path w="6692" h="3835" extrusionOk="0">
                  <a:moveTo>
                    <a:pt x="4741" y="0"/>
                  </a:moveTo>
                  <a:cubicBezTo>
                    <a:pt x="4700" y="0"/>
                    <a:pt x="4660" y="1"/>
                    <a:pt x="4619" y="4"/>
                  </a:cubicBezTo>
                  <a:lnTo>
                    <a:pt x="294" y="283"/>
                  </a:lnTo>
                  <a:cubicBezTo>
                    <a:pt x="127" y="293"/>
                    <a:pt x="1" y="438"/>
                    <a:pt x="11" y="604"/>
                  </a:cubicBezTo>
                  <a:cubicBezTo>
                    <a:pt x="24" y="764"/>
                    <a:pt x="158" y="888"/>
                    <a:pt x="316" y="888"/>
                  </a:cubicBezTo>
                  <a:cubicBezTo>
                    <a:pt x="322" y="888"/>
                    <a:pt x="327" y="887"/>
                    <a:pt x="333" y="887"/>
                  </a:cubicBezTo>
                  <a:lnTo>
                    <a:pt x="4658" y="607"/>
                  </a:lnTo>
                  <a:cubicBezTo>
                    <a:pt x="4684" y="605"/>
                    <a:pt x="4709" y="605"/>
                    <a:pt x="4735" y="605"/>
                  </a:cubicBezTo>
                  <a:cubicBezTo>
                    <a:pt x="5377" y="605"/>
                    <a:pt x="5917" y="1103"/>
                    <a:pt x="5960" y="1752"/>
                  </a:cubicBezTo>
                  <a:lnTo>
                    <a:pt x="6077" y="3550"/>
                  </a:lnTo>
                  <a:cubicBezTo>
                    <a:pt x="6086" y="3709"/>
                    <a:pt x="6219" y="3833"/>
                    <a:pt x="6378" y="3834"/>
                  </a:cubicBezTo>
                  <a:cubicBezTo>
                    <a:pt x="6385" y="3834"/>
                    <a:pt x="6392" y="3833"/>
                    <a:pt x="6399" y="3833"/>
                  </a:cubicBezTo>
                  <a:cubicBezTo>
                    <a:pt x="6566" y="3822"/>
                    <a:pt x="6692" y="3678"/>
                    <a:pt x="6682" y="3511"/>
                  </a:cubicBezTo>
                  <a:lnTo>
                    <a:pt x="6566" y="1713"/>
                  </a:lnTo>
                  <a:cubicBezTo>
                    <a:pt x="6502" y="744"/>
                    <a:pt x="5697" y="0"/>
                    <a:pt x="4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2658550" y="2280025"/>
              <a:ext cx="159500" cy="107650"/>
            </a:xfrm>
            <a:custGeom>
              <a:avLst/>
              <a:gdLst/>
              <a:ahLst/>
              <a:cxnLst/>
              <a:rect l="l" t="t" r="r" b="b"/>
              <a:pathLst>
                <a:path w="6380" h="4306" extrusionOk="0">
                  <a:moveTo>
                    <a:pt x="6064" y="1"/>
                  </a:moveTo>
                  <a:cubicBezTo>
                    <a:pt x="6058" y="1"/>
                    <a:pt x="6053" y="1"/>
                    <a:pt x="6047" y="1"/>
                  </a:cubicBezTo>
                  <a:lnTo>
                    <a:pt x="1774" y="277"/>
                  </a:lnTo>
                  <a:cubicBezTo>
                    <a:pt x="765" y="344"/>
                    <a:pt x="1" y="1215"/>
                    <a:pt x="66" y="2224"/>
                  </a:cubicBezTo>
                  <a:lnTo>
                    <a:pt x="182" y="4023"/>
                  </a:lnTo>
                  <a:cubicBezTo>
                    <a:pt x="192" y="4182"/>
                    <a:pt x="325" y="4305"/>
                    <a:pt x="484" y="4305"/>
                  </a:cubicBezTo>
                  <a:cubicBezTo>
                    <a:pt x="490" y="4305"/>
                    <a:pt x="497" y="4305"/>
                    <a:pt x="503" y="4304"/>
                  </a:cubicBezTo>
                  <a:cubicBezTo>
                    <a:pt x="670" y="4294"/>
                    <a:pt x="796" y="4149"/>
                    <a:pt x="786" y="3982"/>
                  </a:cubicBezTo>
                  <a:lnTo>
                    <a:pt x="670" y="2184"/>
                  </a:lnTo>
                  <a:cubicBezTo>
                    <a:pt x="626" y="1509"/>
                    <a:pt x="1139" y="926"/>
                    <a:pt x="1813" y="882"/>
                  </a:cubicBezTo>
                  <a:lnTo>
                    <a:pt x="6086" y="605"/>
                  </a:lnTo>
                  <a:cubicBezTo>
                    <a:pt x="6253" y="595"/>
                    <a:pt x="6379" y="451"/>
                    <a:pt x="6369" y="284"/>
                  </a:cubicBezTo>
                  <a:cubicBezTo>
                    <a:pt x="6356" y="123"/>
                    <a:pt x="6222" y="1"/>
                    <a:pt x="6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2451550" y="2491200"/>
              <a:ext cx="160700" cy="107725"/>
            </a:xfrm>
            <a:custGeom>
              <a:avLst/>
              <a:gdLst/>
              <a:ahLst/>
              <a:cxnLst/>
              <a:rect l="l" t="t" r="r" b="b"/>
              <a:pathLst>
                <a:path w="6428" h="4309" extrusionOk="0">
                  <a:moveTo>
                    <a:pt x="5937" y="1"/>
                  </a:moveTo>
                  <a:cubicBezTo>
                    <a:pt x="5933" y="1"/>
                    <a:pt x="5929" y="1"/>
                    <a:pt x="5925" y="1"/>
                  </a:cubicBezTo>
                  <a:cubicBezTo>
                    <a:pt x="5758" y="11"/>
                    <a:pt x="5632" y="156"/>
                    <a:pt x="5642" y="322"/>
                  </a:cubicBezTo>
                  <a:lnTo>
                    <a:pt x="5758" y="2121"/>
                  </a:lnTo>
                  <a:cubicBezTo>
                    <a:pt x="5802" y="2797"/>
                    <a:pt x="5289" y="3380"/>
                    <a:pt x="4615" y="3423"/>
                  </a:cubicBezTo>
                  <a:lnTo>
                    <a:pt x="289" y="3703"/>
                  </a:lnTo>
                  <a:cubicBezTo>
                    <a:pt x="126" y="3714"/>
                    <a:pt x="1" y="3852"/>
                    <a:pt x="6" y="4014"/>
                  </a:cubicBezTo>
                  <a:cubicBezTo>
                    <a:pt x="11" y="4178"/>
                    <a:pt x="145" y="4307"/>
                    <a:pt x="308" y="4309"/>
                  </a:cubicBezTo>
                  <a:cubicBezTo>
                    <a:pt x="315" y="4309"/>
                    <a:pt x="321" y="4309"/>
                    <a:pt x="329" y="4307"/>
                  </a:cubicBezTo>
                  <a:lnTo>
                    <a:pt x="4654" y="4027"/>
                  </a:lnTo>
                  <a:cubicBezTo>
                    <a:pt x="5663" y="3962"/>
                    <a:pt x="6428" y="3091"/>
                    <a:pt x="6364" y="2082"/>
                  </a:cubicBezTo>
                  <a:lnTo>
                    <a:pt x="6247" y="283"/>
                  </a:lnTo>
                  <a:cubicBezTo>
                    <a:pt x="6236" y="121"/>
                    <a:pt x="6096" y="1"/>
                    <a:pt x="5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2670175" y="2486150"/>
              <a:ext cx="165975" cy="95875"/>
            </a:xfrm>
            <a:custGeom>
              <a:avLst/>
              <a:gdLst/>
              <a:ahLst/>
              <a:cxnLst/>
              <a:rect l="l" t="t" r="r" b="b"/>
              <a:pathLst>
                <a:path w="6639" h="3835" extrusionOk="0">
                  <a:moveTo>
                    <a:pt x="312" y="0"/>
                  </a:moveTo>
                  <a:cubicBezTo>
                    <a:pt x="306" y="0"/>
                    <a:pt x="301" y="1"/>
                    <a:pt x="295" y="1"/>
                  </a:cubicBezTo>
                  <a:cubicBezTo>
                    <a:pt x="127" y="11"/>
                    <a:pt x="1" y="156"/>
                    <a:pt x="11" y="323"/>
                  </a:cubicBezTo>
                  <a:lnTo>
                    <a:pt x="128" y="2121"/>
                  </a:lnTo>
                  <a:cubicBezTo>
                    <a:pt x="191" y="3083"/>
                    <a:pt x="990" y="3832"/>
                    <a:pt x="1955" y="3835"/>
                  </a:cubicBezTo>
                  <a:cubicBezTo>
                    <a:pt x="1993" y="3835"/>
                    <a:pt x="2033" y="3834"/>
                    <a:pt x="2074" y="3832"/>
                  </a:cubicBezTo>
                  <a:lnTo>
                    <a:pt x="6345" y="3555"/>
                  </a:lnTo>
                  <a:cubicBezTo>
                    <a:pt x="6512" y="3544"/>
                    <a:pt x="6638" y="3400"/>
                    <a:pt x="6628" y="3233"/>
                  </a:cubicBezTo>
                  <a:cubicBezTo>
                    <a:pt x="6618" y="3071"/>
                    <a:pt x="6481" y="2950"/>
                    <a:pt x="6319" y="2950"/>
                  </a:cubicBezTo>
                  <a:cubicBezTo>
                    <a:pt x="6315" y="2950"/>
                    <a:pt x="6310" y="2950"/>
                    <a:pt x="6306" y="2951"/>
                  </a:cubicBezTo>
                  <a:lnTo>
                    <a:pt x="2035" y="3227"/>
                  </a:lnTo>
                  <a:cubicBezTo>
                    <a:pt x="2009" y="3228"/>
                    <a:pt x="1983" y="3229"/>
                    <a:pt x="1957" y="3229"/>
                  </a:cubicBezTo>
                  <a:cubicBezTo>
                    <a:pt x="1324" y="3229"/>
                    <a:pt x="775" y="2730"/>
                    <a:pt x="732" y="2082"/>
                  </a:cubicBezTo>
                  <a:lnTo>
                    <a:pt x="617" y="284"/>
                  </a:lnTo>
                  <a:cubicBezTo>
                    <a:pt x="604" y="124"/>
                    <a:pt x="470" y="0"/>
                    <a:pt x="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2443650" y="2442700"/>
              <a:ext cx="142200" cy="23325"/>
            </a:xfrm>
            <a:custGeom>
              <a:avLst/>
              <a:gdLst/>
              <a:ahLst/>
              <a:cxnLst/>
              <a:rect l="l" t="t" r="r" b="b"/>
              <a:pathLst>
                <a:path w="5688" h="933" extrusionOk="0">
                  <a:moveTo>
                    <a:pt x="5368" y="0"/>
                  </a:moveTo>
                  <a:cubicBezTo>
                    <a:pt x="5364" y="0"/>
                    <a:pt x="5360" y="0"/>
                    <a:pt x="5355" y="0"/>
                  </a:cubicBezTo>
                  <a:lnTo>
                    <a:pt x="288" y="327"/>
                  </a:lnTo>
                  <a:cubicBezTo>
                    <a:pt x="125" y="338"/>
                    <a:pt x="0" y="476"/>
                    <a:pt x="6" y="640"/>
                  </a:cubicBezTo>
                  <a:cubicBezTo>
                    <a:pt x="11" y="803"/>
                    <a:pt x="145" y="933"/>
                    <a:pt x="308" y="933"/>
                  </a:cubicBezTo>
                  <a:lnTo>
                    <a:pt x="327" y="933"/>
                  </a:lnTo>
                  <a:lnTo>
                    <a:pt x="5394" y="605"/>
                  </a:lnTo>
                  <a:cubicBezTo>
                    <a:pt x="5561" y="594"/>
                    <a:pt x="5687" y="450"/>
                    <a:pt x="5677" y="283"/>
                  </a:cubicBezTo>
                  <a:cubicBezTo>
                    <a:pt x="5666" y="121"/>
                    <a:pt x="5529" y="0"/>
                    <a:pt x="5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2681575" y="2427325"/>
              <a:ext cx="142200" cy="23350"/>
            </a:xfrm>
            <a:custGeom>
              <a:avLst/>
              <a:gdLst/>
              <a:ahLst/>
              <a:cxnLst/>
              <a:rect l="l" t="t" r="r" b="b"/>
              <a:pathLst>
                <a:path w="5688" h="934" extrusionOk="0">
                  <a:moveTo>
                    <a:pt x="5366" y="1"/>
                  </a:moveTo>
                  <a:cubicBezTo>
                    <a:pt x="5362" y="1"/>
                    <a:pt x="5359" y="1"/>
                    <a:pt x="5355" y="1"/>
                  </a:cubicBezTo>
                  <a:lnTo>
                    <a:pt x="288" y="328"/>
                  </a:lnTo>
                  <a:cubicBezTo>
                    <a:pt x="125" y="338"/>
                    <a:pt x="0" y="476"/>
                    <a:pt x="6" y="640"/>
                  </a:cubicBezTo>
                  <a:cubicBezTo>
                    <a:pt x="11" y="803"/>
                    <a:pt x="145" y="932"/>
                    <a:pt x="308" y="933"/>
                  </a:cubicBezTo>
                  <a:cubicBezTo>
                    <a:pt x="314" y="933"/>
                    <a:pt x="321" y="933"/>
                    <a:pt x="327" y="932"/>
                  </a:cubicBezTo>
                  <a:lnTo>
                    <a:pt x="5394" y="605"/>
                  </a:lnTo>
                  <a:cubicBezTo>
                    <a:pt x="5561" y="593"/>
                    <a:pt x="5687" y="450"/>
                    <a:pt x="5677" y="283"/>
                  </a:cubicBezTo>
                  <a:cubicBezTo>
                    <a:pt x="5667" y="120"/>
                    <a:pt x="5529" y="1"/>
                    <a:pt x="53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2639925" y="2993100"/>
              <a:ext cx="101975" cy="146500"/>
            </a:xfrm>
            <a:custGeom>
              <a:avLst/>
              <a:gdLst/>
              <a:ahLst/>
              <a:cxnLst/>
              <a:rect l="l" t="t" r="r" b="b"/>
              <a:pathLst>
                <a:path w="4079" h="5860" extrusionOk="0">
                  <a:moveTo>
                    <a:pt x="1959" y="597"/>
                  </a:moveTo>
                  <a:cubicBezTo>
                    <a:pt x="2709" y="597"/>
                    <a:pt x="3104" y="1477"/>
                    <a:pt x="3191" y="2829"/>
                  </a:cubicBezTo>
                  <a:cubicBezTo>
                    <a:pt x="3285" y="4273"/>
                    <a:pt x="2969" y="5211"/>
                    <a:pt x="2186" y="5261"/>
                  </a:cubicBezTo>
                  <a:cubicBezTo>
                    <a:pt x="2167" y="5262"/>
                    <a:pt x="2149" y="5262"/>
                    <a:pt x="2130" y="5262"/>
                  </a:cubicBezTo>
                  <a:cubicBezTo>
                    <a:pt x="1464" y="5262"/>
                    <a:pt x="983" y="4461"/>
                    <a:pt x="889" y="3031"/>
                  </a:cubicBezTo>
                  <a:cubicBezTo>
                    <a:pt x="790" y="1492"/>
                    <a:pt x="1225" y="643"/>
                    <a:pt x="1894" y="600"/>
                  </a:cubicBezTo>
                  <a:cubicBezTo>
                    <a:pt x="1916" y="598"/>
                    <a:pt x="1938" y="597"/>
                    <a:pt x="1959" y="597"/>
                  </a:cubicBezTo>
                  <a:close/>
                  <a:moveTo>
                    <a:pt x="2024" y="0"/>
                  </a:moveTo>
                  <a:cubicBezTo>
                    <a:pt x="1983" y="0"/>
                    <a:pt x="1942" y="2"/>
                    <a:pt x="1899" y="5"/>
                  </a:cubicBezTo>
                  <a:cubicBezTo>
                    <a:pt x="751" y="79"/>
                    <a:pt x="1" y="1175"/>
                    <a:pt x="123" y="3071"/>
                  </a:cubicBezTo>
                  <a:cubicBezTo>
                    <a:pt x="257" y="4877"/>
                    <a:pt x="1022" y="5859"/>
                    <a:pt x="2069" y="5859"/>
                  </a:cubicBezTo>
                  <a:cubicBezTo>
                    <a:pt x="2106" y="5859"/>
                    <a:pt x="2143" y="5858"/>
                    <a:pt x="2181" y="5856"/>
                  </a:cubicBezTo>
                  <a:cubicBezTo>
                    <a:pt x="3435" y="5775"/>
                    <a:pt x="4078" y="4668"/>
                    <a:pt x="3954" y="2746"/>
                  </a:cubicBezTo>
                  <a:cubicBezTo>
                    <a:pt x="3841"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2639600" y="2991250"/>
              <a:ext cx="104225" cy="150250"/>
            </a:xfrm>
            <a:custGeom>
              <a:avLst/>
              <a:gdLst/>
              <a:ahLst/>
              <a:cxnLst/>
              <a:rect l="l" t="t" r="r" b="b"/>
              <a:pathLst>
                <a:path w="4169" h="6010" extrusionOk="0">
                  <a:moveTo>
                    <a:pt x="1966" y="746"/>
                  </a:moveTo>
                  <a:cubicBezTo>
                    <a:pt x="2857" y="746"/>
                    <a:pt x="3076" y="2092"/>
                    <a:pt x="3129" y="2908"/>
                  </a:cubicBezTo>
                  <a:cubicBezTo>
                    <a:pt x="3176" y="3634"/>
                    <a:pt x="3120" y="4208"/>
                    <a:pt x="2960" y="4614"/>
                  </a:cubicBezTo>
                  <a:cubicBezTo>
                    <a:pt x="2801" y="5019"/>
                    <a:pt x="2544" y="5237"/>
                    <a:pt x="2195" y="5259"/>
                  </a:cubicBezTo>
                  <a:cubicBezTo>
                    <a:pt x="2179" y="5260"/>
                    <a:pt x="2162" y="5261"/>
                    <a:pt x="2146" y="5261"/>
                  </a:cubicBezTo>
                  <a:cubicBezTo>
                    <a:pt x="1506" y="5261"/>
                    <a:pt x="1065" y="4441"/>
                    <a:pt x="977" y="3100"/>
                  </a:cubicBezTo>
                  <a:cubicBezTo>
                    <a:pt x="886" y="1692"/>
                    <a:pt x="1244" y="791"/>
                    <a:pt x="1912" y="748"/>
                  </a:cubicBezTo>
                  <a:cubicBezTo>
                    <a:pt x="1931" y="747"/>
                    <a:pt x="1948" y="746"/>
                    <a:pt x="1966" y="746"/>
                  </a:cubicBezTo>
                  <a:close/>
                  <a:moveTo>
                    <a:pt x="1965" y="595"/>
                  </a:moveTo>
                  <a:cubicBezTo>
                    <a:pt x="1944" y="595"/>
                    <a:pt x="1923" y="596"/>
                    <a:pt x="1902" y="597"/>
                  </a:cubicBezTo>
                  <a:cubicBezTo>
                    <a:pt x="1142" y="646"/>
                    <a:pt x="729" y="1610"/>
                    <a:pt x="826" y="3110"/>
                  </a:cubicBezTo>
                  <a:cubicBezTo>
                    <a:pt x="921" y="4560"/>
                    <a:pt x="1410" y="5413"/>
                    <a:pt x="2142" y="5413"/>
                  </a:cubicBezTo>
                  <a:cubicBezTo>
                    <a:pt x="2163" y="5413"/>
                    <a:pt x="2183" y="5413"/>
                    <a:pt x="2204" y="5411"/>
                  </a:cubicBezTo>
                  <a:cubicBezTo>
                    <a:pt x="2617" y="5384"/>
                    <a:pt x="2919" y="5134"/>
                    <a:pt x="3101" y="4669"/>
                  </a:cubicBezTo>
                  <a:cubicBezTo>
                    <a:pt x="3268" y="4243"/>
                    <a:pt x="3329" y="3647"/>
                    <a:pt x="3280" y="2898"/>
                  </a:cubicBezTo>
                  <a:cubicBezTo>
                    <a:pt x="3184" y="1405"/>
                    <a:pt x="2721" y="595"/>
                    <a:pt x="1965" y="595"/>
                  </a:cubicBezTo>
                  <a:close/>
                  <a:moveTo>
                    <a:pt x="2039" y="150"/>
                  </a:moveTo>
                  <a:cubicBezTo>
                    <a:pt x="2548" y="150"/>
                    <a:pt x="2965" y="365"/>
                    <a:pt x="3282" y="790"/>
                  </a:cubicBezTo>
                  <a:cubicBezTo>
                    <a:pt x="3625" y="1249"/>
                    <a:pt x="3835" y="1952"/>
                    <a:pt x="3892" y="2824"/>
                  </a:cubicBezTo>
                  <a:cubicBezTo>
                    <a:pt x="4013" y="4699"/>
                    <a:pt x="3409" y="5775"/>
                    <a:pt x="2190" y="5854"/>
                  </a:cubicBezTo>
                  <a:cubicBezTo>
                    <a:pt x="2154" y="5856"/>
                    <a:pt x="2119" y="5857"/>
                    <a:pt x="2084" y="5857"/>
                  </a:cubicBezTo>
                  <a:cubicBezTo>
                    <a:pt x="1030" y="5857"/>
                    <a:pt x="339" y="4854"/>
                    <a:pt x="212" y="3141"/>
                  </a:cubicBezTo>
                  <a:cubicBezTo>
                    <a:pt x="154" y="2247"/>
                    <a:pt x="292" y="1495"/>
                    <a:pt x="613" y="968"/>
                  </a:cubicBezTo>
                  <a:cubicBezTo>
                    <a:pt x="914" y="472"/>
                    <a:pt x="1366" y="189"/>
                    <a:pt x="1918" y="154"/>
                  </a:cubicBezTo>
                  <a:cubicBezTo>
                    <a:pt x="1958" y="151"/>
                    <a:pt x="1998" y="150"/>
                    <a:pt x="2039" y="150"/>
                  </a:cubicBezTo>
                  <a:close/>
                  <a:moveTo>
                    <a:pt x="2018" y="0"/>
                  </a:moveTo>
                  <a:cubicBezTo>
                    <a:pt x="1981" y="0"/>
                    <a:pt x="1945" y="1"/>
                    <a:pt x="1907" y="3"/>
                  </a:cubicBezTo>
                  <a:cubicBezTo>
                    <a:pt x="1304" y="42"/>
                    <a:pt x="811" y="348"/>
                    <a:pt x="483" y="890"/>
                  </a:cubicBezTo>
                  <a:cubicBezTo>
                    <a:pt x="147" y="1443"/>
                    <a:pt x="1" y="2225"/>
                    <a:pt x="61" y="3151"/>
                  </a:cubicBezTo>
                  <a:cubicBezTo>
                    <a:pt x="192" y="4928"/>
                    <a:pt x="963" y="6009"/>
                    <a:pt x="2083" y="6009"/>
                  </a:cubicBezTo>
                  <a:cubicBezTo>
                    <a:pt x="2122" y="6009"/>
                    <a:pt x="2160" y="6008"/>
                    <a:pt x="2199" y="6005"/>
                  </a:cubicBezTo>
                  <a:cubicBezTo>
                    <a:pt x="3496" y="5922"/>
                    <a:pt x="4168" y="4759"/>
                    <a:pt x="4043" y="2815"/>
                  </a:cubicBezTo>
                  <a:cubicBezTo>
                    <a:pt x="3983" y="1900"/>
                    <a:pt x="3768" y="1189"/>
                    <a:pt x="3404" y="700"/>
                  </a:cubicBezTo>
                  <a:cubicBezTo>
                    <a:pt x="3058" y="235"/>
                    <a:pt x="2581" y="0"/>
                    <a:pt x="20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2773175" y="2984475"/>
              <a:ext cx="101975" cy="146525"/>
            </a:xfrm>
            <a:custGeom>
              <a:avLst/>
              <a:gdLst/>
              <a:ahLst/>
              <a:cxnLst/>
              <a:rect l="l" t="t" r="r" b="b"/>
              <a:pathLst>
                <a:path w="4079" h="5861" extrusionOk="0">
                  <a:moveTo>
                    <a:pt x="1960" y="597"/>
                  </a:moveTo>
                  <a:cubicBezTo>
                    <a:pt x="2709" y="597"/>
                    <a:pt x="3103" y="1477"/>
                    <a:pt x="3192" y="2829"/>
                  </a:cubicBezTo>
                  <a:cubicBezTo>
                    <a:pt x="3284" y="4273"/>
                    <a:pt x="2969" y="5211"/>
                    <a:pt x="2186" y="5262"/>
                  </a:cubicBezTo>
                  <a:cubicBezTo>
                    <a:pt x="2168" y="5263"/>
                    <a:pt x="2149" y="5264"/>
                    <a:pt x="2131" y="5264"/>
                  </a:cubicBezTo>
                  <a:cubicBezTo>
                    <a:pt x="1464" y="5264"/>
                    <a:pt x="982" y="4462"/>
                    <a:pt x="889" y="3031"/>
                  </a:cubicBezTo>
                  <a:cubicBezTo>
                    <a:pt x="790" y="1492"/>
                    <a:pt x="1224" y="643"/>
                    <a:pt x="1894" y="600"/>
                  </a:cubicBezTo>
                  <a:cubicBezTo>
                    <a:pt x="1916" y="598"/>
                    <a:pt x="1938" y="597"/>
                    <a:pt x="1960" y="597"/>
                  </a:cubicBezTo>
                  <a:close/>
                  <a:moveTo>
                    <a:pt x="2024" y="0"/>
                  </a:moveTo>
                  <a:cubicBezTo>
                    <a:pt x="1983" y="0"/>
                    <a:pt x="1942" y="2"/>
                    <a:pt x="1900" y="4"/>
                  </a:cubicBezTo>
                  <a:cubicBezTo>
                    <a:pt x="751" y="80"/>
                    <a:pt x="1" y="1176"/>
                    <a:pt x="123" y="3073"/>
                  </a:cubicBezTo>
                  <a:cubicBezTo>
                    <a:pt x="258" y="4878"/>
                    <a:pt x="1023" y="5860"/>
                    <a:pt x="2071" y="5860"/>
                  </a:cubicBezTo>
                  <a:cubicBezTo>
                    <a:pt x="2108" y="5860"/>
                    <a:pt x="2144" y="5859"/>
                    <a:pt x="2181" y="5857"/>
                  </a:cubicBezTo>
                  <a:cubicBezTo>
                    <a:pt x="3434" y="5775"/>
                    <a:pt x="4078" y="4668"/>
                    <a:pt x="3955" y="2746"/>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2771375" y="2982575"/>
              <a:ext cx="105700" cy="150275"/>
            </a:xfrm>
            <a:custGeom>
              <a:avLst/>
              <a:gdLst/>
              <a:ahLst/>
              <a:cxnLst/>
              <a:rect l="l" t="t" r="r" b="b"/>
              <a:pathLst>
                <a:path w="4228" h="6011" extrusionOk="0">
                  <a:moveTo>
                    <a:pt x="2029" y="748"/>
                  </a:moveTo>
                  <a:cubicBezTo>
                    <a:pt x="2913" y="748"/>
                    <a:pt x="3135" y="2096"/>
                    <a:pt x="3188" y="2910"/>
                  </a:cubicBezTo>
                  <a:cubicBezTo>
                    <a:pt x="3243" y="3762"/>
                    <a:pt x="3195" y="5201"/>
                    <a:pt x="2253" y="5262"/>
                  </a:cubicBezTo>
                  <a:cubicBezTo>
                    <a:pt x="2237" y="5263"/>
                    <a:pt x="2220" y="5264"/>
                    <a:pt x="2204" y="5264"/>
                  </a:cubicBezTo>
                  <a:cubicBezTo>
                    <a:pt x="1567" y="5264"/>
                    <a:pt x="1123" y="4444"/>
                    <a:pt x="1037" y="3102"/>
                  </a:cubicBezTo>
                  <a:cubicBezTo>
                    <a:pt x="990" y="2379"/>
                    <a:pt x="1061" y="1777"/>
                    <a:pt x="1245" y="1361"/>
                  </a:cubicBezTo>
                  <a:cubicBezTo>
                    <a:pt x="1410" y="982"/>
                    <a:pt x="1662" y="771"/>
                    <a:pt x="1970" y="751"/>
                  </a:cubicBezTo>
                  <a:cubicBezTo>
                    <a:pt x="1991" y="748"/>
                    <a:pt x="2009" y="748"/>
                    <a:pt x="2029" y="748"/>
                  </a:cubicBezTo>
                  <a:close/>
                  <a:moveTo>
                    <a:pt x="2030" y="597"/>
                  </a:moveTo>
                  <a:cubicBezTo>
                    <a:pt x="2007" y="597"/>
                    <a:pt x="1983" y="599"/>
                    <a:pt x="1961" y="599"/>
                  </a:cubicBezTo>
                  <a:cubicBezTo>
                    <a:pt x="1591" y="623"/>
                    <a:pt x="1296" y="866"/>
                    <a:pt x="1106" y="1299"/>
                  </a:cubicBezTo>
                  <a:cubicBezTo>
                    <a:pt x="913" y="1738"/>
                    <a:pt x="837" y="2365"/>
                    <a:pt x="886" y="3112"/>
                  </a:cubicBezTo>
                  <a:cubicBezTo>
                    <a:pt x="981" y="4562"/>
                    <a:pt x="1469" y="5416"/>
                    <a:pt x="2201" y="5416"/>
                  </a:cubicBezTo>
                  <a:cubicBezTo>
                    <a:pt x="2222" y="5416"/>
                    <a:pt x="2243" y="5415"/>
                    <a:pt x="2263" y="5413"/>
                  </a:cubicBezTo>
                  <a:cubicBezTo>
                    <a:pt x="3058" y="5361"/>
                    <a:pt x="3439" y="4469"/>
                    <a:pt x="3339" y="2901"/>
                  </a:cubicBezTo>
                  <a:cubicBezTo>
                    <a:pt x="3241" y="1411"/>
                    <a:pt x="2779" y="597"/>
                    <a:pt x="2030" y="597"/>
                  </a:cubicBezTo>
                  <a:close/>
                  <a:moveTo>
                    <a:pt x="2095" y="152"/>
                  </a:moveTo>
                  <a:cubicBezTo>
                    <a:pt x="3166" y="152"/>
                    <a:pt x="3840" y="1118"/>
                    <a:pt x="3950" y="2826"/>
                  </a:cubicBezTo>
                  <a:cubicBezTo>
                    <a:pt x="4071" y="4702"/>
                    <a:pt x="3467" y="5778"/>
                    <a:pt x="2248" y="5856"/>
                  </a:cubicBezTo>
                  <a:cubicBezTo>
                    <a:pt x="2209" y="5859"/>
                    <a:pt x="2171" y="5860"/>
                    <a:pt x="2133" y="5860"/>
                  </a:cubicBezTo>
                  <a:cubicBezTo>
                    <a:pt x="1085" y="5860"/>
                    <a:pt x="398" y="4852"/>
                    <a:pt x="271" y="3143"/>
                  </a:cubicBezTo>
                  <a:cubicBezTo>
                    <a:pt x="156" y="1377"/>
                    <a:pt x="810" y="231"/>
                    <a:pt x="1976" y="156"/>
                  </a:cubicBezTo>
                  <a:cubicBezTo>
                    <a:pt x="2016" y="153"/>
                    <a:pt x="2056" y="152"/>
                    <a:pt x="2094" y="152"/>
                  </a:cubicBezTo>
                  <a:close/>
                  <a:moveTo>
                    <a:pt x="2099" y="1"/>
                  </a:moveTo>
                  <a:cubicBezTo>
                    <a:pt x="2055" y="1"/>
                    <a:pt x="2011" y="2"/>
                    <a:pt x="1966" y="5"/>
                  </a:cubicBezTo>
                  <a:cubicBezTo>
                    <a:pt x="707" y="87"/>
                    <a:pt x="0" y="1293"/>
                    <a:pt x="120" y="3154"/>
                  </a:cubicBezTo>
                  <a:cubicBezTo>
                    <a:pt x="253" y="4930"/>
                    <a:pt x="1022" y="6011"/>
                    <a:pt x="2144" y="6011"/>
                  </a:cubicBezTo>
                  <a:cubicBezTo>
                    <a:pt x="2181" y="6011"/>
                    <a:pt x="2219" y="6011"/>
                    <a:pt x="2258" y="6008"/>
                  </a:cubicBezTo>
                  <a:cubicBezTo>
                    <a:pt x="3555" y="5924"/>
                    <a:pt x="4227" y="4761"/>
                    <a:pt x="4101" y="2817"/>
                  </a:cubicBezTo>
                  <a:cubicBezTo>
                    <a:pt x="3985" y="1018"/>
                    <a:pt x="3258" y="1"/>
                    <a:pt x="20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2906400" y="2975875"/>
              <a:ext cx="101975" cy="146500"/>
            </a:xfrm>
            <a:custGeom>
              <a:avLst/>
              <a:gdLst/>
              <a:ahLst/>
              <a:cxnLst/>
              <a:rect l="l" t="t" r="r" b="b"/>
              <a:pathLst>
                <a:path w="4079" h="5860" extrusionOk="0">
                  <a:moveTo>
                    <a:pt x="1960" y="596"/>
                  </a:moveTo>
                  <a:cubicBezTo>
                    <a:pt x="2709" y="596"/>
                    <a:pt x="3103" y="1476"/>
                    <a:pt x="3191" y="2829"/>
                  </a:cubicBezTo>
                  <a:cubicBezTo>
                    <a:pt x="3284" y="4273"/>
                    <a:pt x="2969" y="5210"/>
                    <a:pt x="2186" y="5261"/>
                  </a:cubicBezTo>
                  <a:cubicBezTo>
                    <a:pt x="2167" y="5262"/>
                    <a:pt x="2149" y="5262"/>
                    <a:pt x="2131" y="5262"/>
                  </a:cubicBezTo>
                  <a:cubicBezTo>
                    <a:pt x="1465" y="5262"/>
                    <a:pt x="982" y="4462"/>
                    <a:pt x="889" y="3031"/>
                  </a:cubicBezTo>
                  <a:cubicBezTo>
                    <a:pt x="790" y="1491"/>
                    <a:pt x="1225" y="641"/>
                    <a:pt x="1894" y="598"/>
                  </a:cubicBezTo>
                  <a:cubicBezTo>
                    <a:pt x="1916" y="597"/>
                    <a:pt x="1938" y="596"/>
                    <a:pt x="1960" y="596"/>
                  </a:cubicBezTo>
                  <a:close/>
                  <a:moveTo>
                    <a:pt x="2024" y="1"/>
                  </a:moveTo>
                  <a:cubicBezTo>
                    <a:pt x="1983" y="1"/>
                    <a:pt x="1942" y="2"/>
                    <a:pt x="1900" y="5"/>
                  </a:cubicBezTo>
                  <a:cubicBezTo>
                    <a:pt x="751" y="79"/>
                    <a:pt x="1" y="1175"/>
                    <a:pt x="123" y="3071"/>
                  </a:cubicBezTo>
                  <a:cubicBezTo>
                    <a:pt x="258" y="4877"/>
                    <a:pt x="1022" y="5859"/>
                    <a:pt x="2071" y="5859"/>
                  </a:cubicBezTo>
                  <a:cubicBezTo>
                    <a:pt x="2108" y="5859"/>
                    <a:pt x="2145" y="5858"/>
                    <a:pt x="2182" y="5856"/>
                  </a:cubicBezTo>
                  <a:cubicBezTo>
                    <a:pt x="3435" y="5775"/>
                    <a:pt x="4078" y="4668"/>
                    <a:pt x="3955" y="2745"/>
                  </a:cubicBezTo>
                  <a:cubicBezTo>
                    <a:pt x="3842" y="1008"/>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2906075" y="2974000"/>
              <a:ext cx="102650" cy="150275"/>
            </a:xfrm>
            <a:custGeom>
              <a:avLst/>
              <a:gdLst/>
              <a:ahLst/>
              <a:cxnLst/>
              <a:rect l="l" t="t" r="r" b="b"/>
              <a:pathLst>
                <a:path w="4106" h="6011" extrusionOk="0">
                  <a:moveTo>
                    <a:pt x="1968" y="749"/>
                  </a:moveTo>
                  <a:cubicBezTo>
                    <a:pt x="2860" y="749"/>
                    <a:pt x="3077" y="2094"/>
                    <a:pt x="3130" y="2909"/>
                  </a:cubicBezTo>
                  <a:cubicBezTo>
                    <a:pt x="3185" y="3761"/>
                    <a:pt x="3135" y="5200"/>
                    <a:pt x="2195" y="5261"/>
                  </a:cubicBezTo>
                  <a:cubicBezTo>
                    <a:pt x="2179" y="5262"/>
                    <a:pt x="2163" y="5263"/>
                    <a:pt x="2147" y="5263"/>
                  </a:cubicBezTo>
                  <a:cubicBezTo>
                    <a:pt x="1513" y="5263"/>
                    <a:pt x="1065" y="4442"/>
                    <a:pt x="978" y="3101"/>
                  </a:cubicBezTo>
                  <a:cubicBezTo>
                    <a:pt x="932" y="2378"/>
                    <a:pt x="1004" y="1775"/>
                    <a:pt x="1186" y="1360"/>
                  </a:cubicBezTo>
                  <a:cubicBezTo>
                    <a:pt x="1353" y="981"/>
                    <a:pt x="1604" y="770"/>
                    <a:pt x="1913" y="750"/>
                  </a:cubicBezTo>
                  <a:cubicBezTo>
                    <a:pt x="1932" y="749"/>
                    <a:pt x="1950" y="749"/>
                    <a:pt x="1968" y="749"/>
                  </a:cubicBezTo>
                  <a:close/>
                  <a:moveTo>
                    <a:pt x="1972" y="595"/>
                  </a:moveTo>
                  <a:cubicBezTo>
                    <a:pt x="1949" y="595"/>
                    <a:pt x="1926" y="597"/>
                    <a:pt x="1903" y="598"/>
                  </a:cubicBezTo>
                  <a:cubicBezTo>
                    <a:pt x="1534" y="623"/>
                    <a:pt x="1238" y="865"/>
                    <a:pt x="1048" y="1299"/>
                  </a:cubicBezTo>
                  <a:cubicBezTo>
                    <a:pt x="855" y="1736"/>
                    <a:pt x="778" y="2364"/>
                    <a:pt x="828" y="3111"/>
                  </a:cubicBezTo>
                  <a:cubicBezTo>
                    <a:pt x="922" y="4561"/>
                    <a:pt x="1411" y="5414"/>
                    <a:pt x="2143" y="5414"/>
                  </a:cubicBezTo>
                  <a:cubicBezTo>
                    <a:pt x="2163" y="5414"/>
                    <a:pt x="2183" y="5414"/>
                    <a:pt x="2206" y="5412"/>
                  </a:cubicBezTo>
                  <a:cubicBezTo>
                    <a:pt x="3000" y="5360"/>
                    <a:pt x="3382" y="4468"/>
                    <a:pt x="3280" y="2900"/>
                  </a:cubicBezTo>
                  <a:cubicBezTo>
                    <a:pt x="3184" y="1409"/>
                    <a:pt x="2720" y="595"/>
                    <a:pt x="1972" y="595"/>
                  </a:cubicBezTo>
                  <a:close/>
                  <a:moveTo>
                    <a:pt x="2036" y="151"/>
                  </a:moveTo>
                  <a:cubicBezTo>
                    <a:pt x="3108" y="151"/>
                    <a:pt x="3781" y="1118"/>
                    <a:pt x="3892" y="2825"/>
                  </a:cubicBezTo>
                  <a:cubicBezTo>
                    <a:pt x="3953" y="3764"/>
                    <a:pt x="3831" y="4506"/>
                    <a:pt x="3531" y="5028"/>
                  </a:cubicBezTo>
                  <a:cubicBezTo>
                    <a:pt x="3240" y="5539"/>
                    <a:pt x="2788" y="5816"/>
                    <a:pt x="2190" y="5855"/>
                  </a:cubicBezTo>
                  <a:cubicBezTo>
                    <a:pt x="2156" y="5857"/>
                    <a:pt x="2123" y="5858"/>
                    <a:pt x="2090" y="5858"/>
                  </a:cubicBezTo>
                  <a:cubicBezTo>
                    <a:pt x="1039" y="5858"/>
                    <a:pt x="339" y="4858"/>
                    <a:pt x="212" y="3143"/>
                  </a:cubicBezTo>
                  <a:cubicBezTo>
                    <a:pt x="155" y="2248"/>
                    <a:pt x="293" y="1496"/>
                    <a:pt x="613" y="969"/>
                  </a:cubicBezTo>
                  <a:cubicBezTo>
                    <a:pt x="914" y="473"/>
                    <a:pt x="1366" y="190"/>
                    <a:pt x="1918" y="155"/>
                  </a:cubicBezTo>
                  <a:cubicBezTo>
                    <a:pt x="1958" y="153"/>
                    <a:pt x="1997" y="151"/>
                    <a:pt x="2036" y="151"/>
                  </a:cubicBezTo>
                  <a:close/>
                  <a:moveTo>
                    <a:pt x="2034" y="0"/>
                  </a:moveTo>
                  <a:cubicBezTo>
                    <a:pt x="1992" y="0"/>
                    <a:pt x="1950" y="1"/>
                    <a:pt x="1907" y="4"/>
                  </a:cubicBezTo>
                  <a:cubicBezTo>
                    <a:pt x="1304" y="43"/>
                    <a:pt x="812" y="349"/>
                    <a:pt x="483" y="891"/>
                  </a:cubicBezTo>
                  <a:cubicBezTo>
                    <a:pt x="147" y="1444"/>
                    <a:pt x="1" y="2226"/>
                    <a:pt x="61" y="3152"/>
                  </a:cubicBezTo>
                  <a:cubicBezTo>
                    <a:pt x="194" y="4929"/>
                    <a:pt x="965" y="6010"/>
                    <a:pt x="2083" y="6010"/>
                  </a:cubicBezTo>
                  <a:cubicBezTo>
                    <a:pt x="2122" y="6010"/>
                    <a:pt x="2160" y="6009"/>
                    <a:pt x="2199" y="6006"/>
                  </a:cubicBezTo>
                  <a:cubicBezTo>
                    <a:pt x="2842" y="5965"/>
                    <a:pt x="3349" y="5652"/>
                    <a:pt x="3663" y="5104"/>
                  </a:cubicBezTo>
                  <a:cubicBezTo>
                    <a:pt x="3978" y="4554"/>
                    <a:pt x="4106" y="3785"/>
                    <a:pt x="4043" y="2816"/>
                  </a:cubicBezTo>
                  <a:cubicBezTo>
                    <a:pt x="3926" y="1013"/>
                    <a:pt x="3196" y="0"/>
                    <a:pt x="2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3039675" y="2967275"/>
              <a:ext cx="101975" cy="146475"/>
            </a:xfrm>
            <a:custGeom>
              <a:avLst/>
              <a:gdLst/>
              <a:ahLst/>
              <a:cxnLst/>
              <a:rect l="l" t="t" r="r" b="b"/>
              <a:pathLst>
                <a:path w="4079" h="5859" extrusionOk="0">
                  <a:moveTo>
                    <a:pt x="1959" y="596"/>
                  </a:moveTo>
                  <a:cubicBezTo>
                    <a:pt x="2709" y="596"/>
                    <a:pt x="3103" y="1476"/>
                    <a:pt x="3191" y="2828"/>
                  </a:cubicBezTo>
                  <a:cubicBezTo>
                    <a:pt x="3284" y="4272"/>
                    <a:pt x="2969" y="5210"/>
                    <a:pt x="2185" y="5261"/>
                  </a:cubicBezTo>
                  <a:cubicBezTo>
                    <a:pt x="2167" y="5262"/>
                    <a:pt x="2149" y="5263"/>
                    <a:pt x="2131" y="5263"/>
                  </a:cubicBezTo>
                  <a:cubicBezTo>
                    <a:pt x="1464" y="5263"/>
                    <a:pt x="981" y="4462"/>
                    <a:pt x="888" y="3030"/>
                  </a:cubicBezTo>
                  <a:cubicBezTo>
                    <a:pt x="789" y="1491"/>
                    <a:pt x="1224" y="642"/>
                    <a:pt x="1894" y="599"/>
                  </a:cubicBezTo>
                  <a:cubicBezTo>
                    <a:pt x="1916" y="597"/>
                    <a:pt x="1937" y="596"/>
                    <a:pt x="1959" y="596"/>
                  </a:cubicBezTo>
                  <a:close/>
                  <a:moveTo>
                    <a:pt x="2025" y="1"/>
                  </a:moveTo>
                  <a:cubicBezTo>
                    <a:pt x="1984" y="1"/>
                    <a:pt x="1942" y="2"/>
                    <a:pt x="1899" y="5"/>
                  </a:cubicBezTo>
                  <a:cubicBezTo>
                    <a:pt x="750" y="78"/>
                    <a:pt x="0" y="1176"/>
                    <a:pt x="122" y="3072"/>
                  </a:cubicBezTo>
                  <a:cubicBezTo>
                    <a:pt x="257" y="4876"/>
                    <a:pt x="1021" y="5858"/>
                    <a:pt x="2070" y="5858"/>
                  </a:cubicBezTo>
                  <a:cubicBezTo>
                    <a:pt x="2107" y="5858"/>
                    <a:pt x="2144" y="5857"/>
                    <a:pt x="2181" y="5855"/>
                  </a:cubicBezTo>
                  <a:cubicBezTo>
                    <a:pt x="3433" y="5774"/>
                    <a:pt x="4079" y="4667"/>
                    <a:pt x="3954" y="2745"/>
                  </a:cubicBezTo>
                  <a:cubicBezTo>
                    <a:pt x="3842" y="1008"/>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3039350" y="2965400"/>
              <a:ext cx="104225" cy="150250"/>
            </a:xfrm>
            <a:custGeom>
              <a:avLst/>
              <a:gdLst/>
              <a:ahLst/>
              <a:cxnLst/>
              <a:rect l="l" t="t" r="r" b="b"/>
              <a:pathLst>
                <a:path w="4169" h="6010" extrusionOk="0">
                  <a:moveTo>
                    <a:pt x="1975" y="747"/>
                  </a:moveTo>
                  <a:cubicBezTo>
                    <a:pt x="2856" y="747"/>
                    <a:pt x="3075" y="2096"/>
                    <a:pt x="3128" y="2908"/>
                  </a:cubicBezTo>
                  <a:cubicBezTo>
                    <a:pt x="3175" y="3635"/>
                    <a:pt x="3118" y="4208"/>
                    <a:pt x="2959" y="4614"/>
                  </a:cubicBezTo>
                  <a:cubicBezTo>
                    <a:pt x="2800" y="5021"/>
                    <a:pt x="2543" y="5237"/>
                    <a:pt x="2194" y="5260"/>
                  </a:cubicBezTo>
                  <a:cubicBezTo>
                    <a:pt x="2178" y="5261"/>
                    <a:pt x="2161" y="5262"/>
                    <a:pt x="2145" y="5262"/>
                  </a:cubicBezTo>
                  <a:cubicBezTo>
                    <a:pt x="1516" y="5262"/>
                    <a:pt x="1064" y="4440"/>
                    <a:pt x="977" y="3101"/>
                  </a:cubicBezTo>
                  <a:cubicBezTo>
                    <a:pt x="886" y="1693"/>
                    <a:pt x="1244" y="792"/>
                    <a:pt x="1910" y="749"/>
                  </a:cubicBezTo>
                  <a:cubicBezTo>
                    <a:pt x="1932" y="748"/>
                    <a:pt x="1954" y="747"/>
                    <a:pt x="1975" y="747"/>
                  </a:cubicBezTo>
                  <a:close/>
                  <a:moveTo>
                    <a:pt x="1970" y="596"/>
                  </a:moveTo>
                  <a:cubicBezTo>
                    <a:pt x="1947" y="596"/>
                    <a:pt x="1925" y="596"/>
                    <a:pt x="1901" y="597"/>
                  </a:cubicBezTo>
                  <a:cubicBezTo>
                    <a:pt x="1141" y="648"/>
                    <a:pt x="728" y="1610"/>
                    <a:pt x="826" y="3110"/>
                  </a:cubicBezTo>
                  <a:cubicBezTo>
                    <a:pt x="921" y="4560"/>
                    <a:pt x="1409" y="5413"/>
                    <a:pt x="2141" y="5413"/>
                  </a:cubicBezTo>
                  <a:cubicBezTo>
                    <a:pt x="2162" y="5413"/>
                    <a:pt x="2183" y="5413"/>
                    <a:pt x="2204" y="5411"/>
                  </a:cubicBezTo>
                  <a:cubicBezTo>
                    <a:pt x="2616" y="5384"/>
                    <a:pt x="2918" y="5135"/>
                    <a:pt x="3101" y="4670"/>
                  </a:cubicBezTo>
                  <a:cubicBezTo>
                    <a:pt x="3267" y="4243"/>
                    <a:pt x="3329" y="3648"/>
                    <a:pt x="3279" y="2899"/>
                  </a:cubicBezTo>
                  <a:cubicBezTo>
                    <a:pt x="3183" y="1409"/>
                    <a:pt x="2719" y="596"/>
                    <a:pt x="1970" y="596"/>
                  </a:cubicBezTo>
                  <a:close/>
                  <a:moveTo>
                    <a:pt x="2038" y="150"/>
                  </a:moveTo>
                  <a:cubicBezTo>
                    <a:pt x="2547" y="150"/>
                    <a:pt x="2965" y="365"/>
                    <a:pt x="3282" y="790"/>
                  </a:cubicBezTo>
                  <a:cubicBezTo>
                    <a:pt x="3624" y="1249"/>
                    <a:pt x="3835" y="1952"/>
                    <a:pt x="3891" y="2824"/>
                  </a:cubicBezTo>
                  <a:cubicBezTo>
                    <a:pt x="4012" y="4699"/>
                    <a:pt x="3408" y="5776"/>
                    <a:pt x="2189" y="5854"/>
                  </a:cubicBezTo>
                  <a:cubicBezTo>
                    <a:pt x="2154" y="5856"/>
                    <a:pt x="2120" y="5857"/>
                    <a:pt x="2086" y="5857"/>
                  </a:cubicBezTo>
                  <a:cubicBezTo>
                    <a:pt x="1039" y="5857"/>
                    <a:pt x="338" y="4855"/>
                    <a:pt x="211" y="3141"/>
                  </a:cubicBezTo>
                  <a:cubicBezTo>
                    <a:pt x="154" y="2247"/>
                    <a:pt x="292" y="1495"/>
                    <a:pt x="612" y="969"/>
                  </a:cubicBezTo>
                  <a:cubicBezTo>
                    <a:pt x="913" y="472"/>
                    <a:pt x="1364" y="191"/>
                    <a:pt x="1917" y="155"/>
                  </a:cubicBezTo>
                  <a:cubicBezTo>
                    <a:pt x="1957" y="151"/>
                    <a:pt x="1998" y="150"/>
                    <a:pt x="2038" y="150"/>
                  </a:cubicBezTo>
                  <a:close/>
                  <a:moveTo>
                    <a:pt x="2014" y="0"/>
                  </a:moveTo>
                  <a:cubicBezTo>
                    <a:pt x="1978" y="0"/>
                    <a:pt x="1943" y="1"/>
                    <a:pt x="1907" y="3"/>
                  </a:cubicBezTo>
                  <a:cubicBezTo>
                    <a:pt x="1302" y="42"/>
                    <a:pt x="810" y="348"/>
                    <a:pt x="482" y="890"/>
                  </a:cubicBezTo>
                  <a:cubicBezTo>
                    <a:pt x="146" y="1443"/>
                    <a:pt x="0" y="2226"/>
                    <a:pt x="60" y="3152"/>
                  </a:cubicBezTo>
                  <a:cubicBezTo>
                    <a:pt x="193" y="4928"/>
                    <a:pt x="964" y="6009"/>
                    <a:pt x="2084" y="6009"/>
                  </a:cubicBezTo>
                  <a:cubicBezTo>
                    <a:pt x="2121" y="6009"/>
                    <a:pt x="2161" y="6008"/>
                    <a:pt x="2200" y="6005"/>
                  </a:cubicBezTo>
                  <a:cubicBezTo>
                    <a:pt x="3497" y="5922"/>
                    <a:pt x="4169" y="4758"/>
                    <a:pt x="4042" y="2815"/>
                  </a:cubicBezTo>
                  <a:cubicBezTo>
                    <a:pt x="3984" y="1900"/>
                    <a:pt x="3769" y="1189"/>
                    <a:pt x="3403" y="700"/>
                  </a:cubicBezTo>
                  <a:cubicBezTo>
                    <a:pt x="3056" y="234"/>
                    <a:pt x="2578" y="0"/>
                    <a:pt x="2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3308525" y="2949900"/>
              <a:ext cx="101975" cy="146500"/>
            </a:xfrm>
            <a:custGeom>
              <a:avLst/>
              <a:gdLst/>
              <a:ahLst/>
              <a:cxnLst/>
              <a:rect l="l" t="t" r="r" b="b"/>
              <a:pathLst>
                <a:path w="4079" h="5860" extrusionOk="0">
                  <a:moveTo>
                    <a:pt x="1959" y="596"/>
                  </a:moveTo>
                  <a:cubicBezTo>
                    <a:pt x="2709" y="596"/>
                    <a:pt x="3103" y="1475"/>
                    <a:pt x="3191" y="2829"/>
                  </a:cubicBezTo>
                  <a:cubicBezTo>
                    <a:pt x="3285" y="4273"/>
                    <a:pt x="2969" y="5211"/>
                    <a:pt x="2187" y="5260"/>
                  </a:cubicBezTo>
                  <a:cubicBezTo>
                    <a:pt x="2168" y="5262"/>
                    <a:pt x="2150" y="5262"/>
                    <a:pt x="2131" y="5262"/>
                  </a:cubicBezTo>
                  <a:cubicBezTo>
                    <a:pt x="1463" y="5262"/>
                    <a:pt x="982" y="4460"/>
                    <a:pt x="890" y="3031"/>
                  </a:cubicBezTo>
                  <a:cubicBezTo>
                    <a:pt x="789" y="1490"/>
                    <a:pt x="1224" y="641"/>
                    <a:pt x="1895" y="598"/>
                  </a:cubicBezTo>
                  <a:cubicBezTo>
                    <a:pt x="1917" y="597"/>
                    <a:pt x="1938" y="596"/>
                    <a:pt x="1959" y="596"/>
                  </a:cubicBezTo>
                  <a:close/>
                  <a:moveTo>
                    <a:pt x="2023" y="0"/>
                  </a:moveTo>
                  <a:cubicBezTo>
                    <a:pt x="1983" y="0"/>
                    <a:pt x="1941" y="2"/>
                    <a:pt x="1899" y="4"/>
                  </a:cubicBezTo>
                  <a:cubicBezTo>
                    <a:pt x="750" y="79"/>
                    <a:pt x="0" y="1175"/>
                    <a:pt x="123" y="3071"/>
                  </a:cubicBezTo>
                  <a:cubicBezTo>
                    <a:pt x="257" y="4875"/>
                    <a:pt x="1023" y="5859"/>
                    <a:pt x="2070" y="5859"/>
                  </a:cubicBezTo>
                  <a:cubicBezTo>
                    <a:pt x="2107" y="5859"/>
                    <a:pt x="2144" y="5858"/>
                    <a:pt x="2182" y="5856"/>
                  </a:cubicBezTo>
                  <a:cubicBezTo>
                    <a:pt x="3433" y="5773"/>
                    <a:pt x="4079" y="4668"/>
                    <a:pt x="3954" y="2744"/>
                  </a:cubicBezTo>
                  <a:cubicBezTo>
                    <a:pt x="3842" y="1008"/>
                    <a:pt x="3143"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3308200" y="2948000"/>
              <a:ext cx="104225" cy="150250"/>
            </a:xfrm>
            <a:custGeom>
              <a:avLst/>
              <a:gdLst/>
              <a:ahLst/>
              <a:cxnLst/>
              <a:rect l="l" t="t" r="r" b="b"/>
              <a:pathLst>
                <a:path w="4169" h="6010" extrusionOk="0">
                  <a:moveTo>
                    <a:pt x="1971" y="747"/>
                  </a:moveTo>
                  <a:cubicBezTo>
                    <a:pt x="2855" y="747"/>
                    <a:pt x="3076" y="2095"/>
                    <a:pt x="3130" y="2909"/>
                  </a:cubicBezTo>
                  <a:cubicBezTo>
                    <a:pt x="3176" y="3636"/>
                    <a:pt x="3120" y="4210"/>
                    <a:pt x="2960" y="4615"/>
                  </a:cubicBezTo>
                  <a:cubicBezTo>
                    <a:pt x="2801" y="5021"/>
                    <a:pt x="2545" y="5239"/>
                    <a:pt x="2196" y="5261"/>
                  </a:cubicBezTo>
                  <a:cubicBezTo>
                    <a:pt x="2179" y="5262"/>
                    <a:pt x="2163" y="5262"/>
                    <a:pt x="2146" y="5262"/>
                  </a:cubicBezTo>
                  <a:cubicBezTo>
                    <a:pt x="1511" y="5262"/>
                    <a:pt x="1065" y="4442"/>
                    <a:pt x="978" y="3102"/>
                  </a:cubicBezTo>
                  <a:cubicBezTo>
                    <a:pt x="933" y="2378"/>
                    <a:pt x="1004" y="1775"/>
                    <a:pt x="1187" y="1359"/>
                  </a:cubicBezTo>
                  <a:cubicBezTo>
                    <a:pt x="1353" y="980"/>
                    <a:pt x="1603" y="769"/>
                    <a:pt x="1913" y="750"/>
                  </a:cubicBezTo>
                  <a:cubicBezTo>
                    <a:pt x="1933" y="747"/>
                    <a:pt x="1952" y="747"/>
                    <a:pt x="1971" y="747"/>
                  </a:cubicBezTo>
                  <a:close/>
                  <a:moveTo>
                    <a:pt x="1972" y="597"/>
                  </a:moveTo>
                  <a:cubicBezTo>
                    <a:pt x="1950" y="597"/>
                    <a:pt x="1926" y="597"/>
                    <a:pt x="1904" y="599"/>
                  </a:cubicBezTo>
                  <a:cubicBezTo>
                    <a:pt x="1534" y="622"/>
                    <a:pt x="1239" y="864"/>
                    <a:pt x="1047" y="1298"/>
                  </a:cubicBezTo>
                  <a:cubicBezTo>
                    <a:pt x="856" y="1737"/>
                    <a:pt x="779" y="2365"/>
                    <a:pt x="828" y="3111"/>
                  </a:cubicBezTo>
                  <a:cubicBezTo>
                    <a:pt x="922" y="4561"/>
                    <a:pt x="1412" y="5414"/>
                    <a:pt x="2143" y="5415"/>
                  </a:cubicBezTo>
                  <a:lnTo>
                    <a:pt x="2143" y="5415"/>
                  </a:lnTo>
                  <a:cubicBezTo>
                    <a:pt x="2164" y="5414"/>
                    <a:pt x="2184" y="5413"/>
                    <a:pt x="2205" y="5413"/>
                  </a:cubicBezTo>
                  <a:cubicBezTo>
                    <a:pt x="2618" y="5386"/>
                    <a:pt x="2919" y="5136"/>
                    <a:pt x="3101" y="4671"/>
                  </a:cubicBezTo>
                  <a:cubicBezTo>
                    <a:pt x="3269" y="4245"/>
                    <a:pt x="3329" y="3649"/>
                    <a:pt x="3281" y="2900"/>
                  </a:cubicBezTo>
                  <a:cubicBezTo>
                    <a:pt x="3183" y="1411"/>
                    <a:pt x="2719" y="597"/>
                    <a:pt x="1972" y="597"/>
                  </a:cubicBezTo>
                  <a:close/>
                  <a:moveTo>
                    <a:pt x="2143" y="5415"/>
                  </a:moveTo>
                  <a:cubicBezTo>
                    <a:pt x="2143" y="5415"/>
                    <a:pt x="2143" y="5415"/>
                    <a:pt x="2142" y="5415"/>
                  </a:cubicBezTo>
                  <a:lnTo>
                    <a:pt x="2144" y="5415"/>
                  </a:lnTo>
                  <a:cubicBezTo>
                    <a:pt x="2144" y="5415"/>
                    <a:pt x="2143" y="5415"/>
                    <a:pt x="2143" y="5415"/>
                  </a:cubicBezTo>
                  <a:close/>
                  <a:moveTo>
                    <a:pt x="2040" y="152"/>
                  </a:moveTo>
                  <a:cubicBezTo>
                    <a:pt x="2547" y="152"/>
                    <a:pt x="2966" y="367"/>
                    <a:pt x="3283" y="790"/>
                  </a:cubicBezTo>
                  <a:cubicBezTo>
                    <a:pt x="3626" y="1251"/>
                    <a:pt x="3837" y="1954"/>
                    <a:pt x="3893" y="2826"/>
                  </a:cubicBezTo>
                  <a:cubicBezTo>
                    <a:pt x="4014" y="4701"/>
                    <a:pt x="3410" y="5777"/>
                    <a:pt x="2191" y="5855"/>
                  </a:cubicBezTo>
                  <a:cubicBezTo>
                    <a:pt x="2155" y="5857"/>
                    <a:pt x="2120" y="5858"/>
                    <a:pt x="2085" y="5858"/>
                  </a:cubicBezTo>
                  <a:cubicBezTo>
                    <a:pt x="1033" y="5858"/>
                    <a:pt x="340" y="4855"/>
                    <a:pt x="212" y="3142"/>
                  </a:cubicBezTo>
                  <a:cubicBezTo>
                    <a:pt x="154" y="2247"/>
                    <a:pt x="293" y="1496"/>
                    <a:pt x="612" y="970"/>
                  </a:cubicBezTo>
                  <a:cubicBezTo>
                    <a:pt x="914" y="472"/>
                    <a:pt x="1365" y="191"/>
                    <a:pt x="1917" y="156"/>
                  </a:cubicBezTo>
                  <a:cubicBezTo>
                    <a:pt x="1959" y="153"/>
                    <a:pt x="1999" y="152"/>
                    <a:pt x="2040" y="152"/>
                  </a:cubicBezTo>
                  <a:close/>
                  <a:moveTo>
                    <a:pt x="2018" y="1"/>
                  </a:moveTo>
                  <a:cubicBezTo>
                    <a:pt x="1981" y="1"/>
                    <a:pt x="1944" y="2"/>
                    <a:pt x="1907" y="4"/>
                  </a:cubicBezTo>
                  <a:cubicBezTo>
                    <a:pt x="1304" y="43"/>
                    <a:pt x="812" y="349"/>
                    <a:pt x="482" y="890"/>
                  </a:cubicBezTo>
                  <a:cubicBezTo>
                    <a:pt x="146" y="1444"/>
                    <a:pt x="0" y="2227"/>
                    <a:pt x="60" y="3152"/>
                  </a:cubicBezTo>
                  <a:cubicBezTo>
                    <a:pt x="193" y="4929"/>
                    <a:pt x="963" y="6010"/>
                    <a:pt x="2084" y="6010"/>
                  </a:cubicBezTo>
                  <a:cubicBezTo>
                    <a:pt x="2122" y="6010"/>
                    <a:pt x="2161" y="6010"/>
                    <a:pt x="2200" y="6006"/>
                  </a:cubicBezTo>
                  <a:cubicBezTo>
                    <a:pt x="3497" y="5922"/>
                    <a:pt x="4169" y="4759"/>
                    <a:pt x="4042" y="2815"/>
                  </a:cubicBezTo>
                  <a:cubicBezTo>
                    <a:pt x="3984" y="1901"/>
                    <a:pt x="3769" y="1190"/>
                    <a:pt x="3403" y="700"/>
                  </a:cubicBezTo>
                  <a:cubicBezTo>
                    <a:pt x="3057" y="236"/>
                    <a:pt x="2581" y="1"/>
                    <a:pt x="2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3441775" y="2941275"/>
              <a:ext cx="102000" cy="146500"/>
            </a:xfrm>
            <a:custGeom>
              <a:avLst/>
              <a:gdLst/>
              <a:ahLst/>
              <a:cxnLst/>
              <a:rect l="l" t="t" r="r" b="b"/>
              <a:pathLst>
                <a:path w="4080" h="5860" extrusionOk="0">
                  <a:moveTo>
                    <a:pt x="1959" y="596"/>
                  </a:moveTo>
                  <a:cubicBezTo>
                    <a:pt x="2709" y="596"/>
                    <a:pt x="3104" y="1476"/>
                    <a:pt x="3192" y="2829"/>
                  </a:cubicBezTo>
                  <a:cubicBezTo>
                    <a:pt x="3285" y="4273"/>
                    <a:pt x="2970" y="5209"/>
                    <a:pt x="2187" y="5260"/>
                  </a:cubicBezTo>
                  <a:cubicBezTo>
                    <a:pt x="2168" y="5262"/>
                    <a:pt x="2150" y="5262"/>
                    <a:pt x="2131" y="5262"/>
                  </a:cubicBezTo>
                  <a:cubicBezTo>
                    <a:pt x="1463" y="5262"/>
                    <a:pt x="982" y="4462"/>
                    <a:pt x="890" y="3031"/>
                  </a:cubicBezTo>
                  <a:cubicBezTo>
                    <a:pt x="790" y="1490"/>
                    <a:pt x="1225" y="642"/>
                    <a:pt x="1894" y="598"/>
                  </a:cubicBezTo>
                  <a:cubicBezTo>
                    <a:pt x="1916" y="597"/>
                    <a:pt x="1938" y="596"/>
                    <a:pt x="1959" y="596"/>
                  </a:cubicBezTo>
                  <a:close/>
                  <a:moveTo>
                    <a:pt x="2024" y="0"/>
                  </a:moveTo>
                  <a:cubicBezTo>
                    <a:pt x="1983" y="0"/>
                    <a:pt x="1941" y="2"/>
                    <a:pt x="1899" y="4"/>
                  </a:cubicBezTo>
                  <a:cubicBezTo>
                    <a:pt x="751" y="79"/>
                    <a:pt x="0" y="1175"/>
                    <a:pt x="123" y="3071"/>
                  </a:cubicBezTo>
                  <a:cubicBezTo>
                    <a:pt x="257" y="4877"/>
                    <a:pt x="1023" y="5859"/>
                    <a:pt x="2070" y="5859"/>
                  </a:cubicBezTo>
                  <a:cubicBezTo>
                    <a:pt x="2107" y="5859"/>
                    <a:pt x="2144" y="5858"/>
                    <a:pt x="2182" y="5855"/>
                  </a:cubicBezTo>
                  <a:cubicBezTo>
                    <a:pt x="3433" y="5775"/>
                    <a:pt x="4079" y="4668"/>
                    <a:pt x="3954" y="2744"/>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3439950" y="2939350"/>
              <a:ext cx="105725" cy="150300"/>
            </a:xfrm>
            <a:custGeom>
              <a:avLst/>
              <a:gdLst/>
              <a:ahLst/>
              <a:cxnLst/>
              <a:rect l="l" t="t" r="r" b="b"/>
              <a:pathLst>
                <a:path w="4229" h="6012" extrusionOk="0">
                  <a:moveTo>
                    <a:pt x="2031" y="749"/>
                  </a:moveTo>
                  <a:cubicBezTo>
                    <a:pt x="2913" y="749"/>
                    <a:pt x="3135" y="2096"/>
                    <a:pt x="3188" y="2910"/>
                  </a:cubicBezTo>
                  <a:cubicBezTo>
                    <a:pt x="3243" y="3762"/>
                    <a:pt x="3195" y="5201"/>
                    <a:pt x="2255" y="5262"/>
                  </a:cubicBezTo>
                  <a:cubicBezTo>
                    <a:pt x="2239" y="5263"/>
                    <a:pt x="2224" y="5263"/>
                    <a:pt x="2208" y="5263"/>
                  </a:cubicBezTo>
                  <a:cubicBezTo>
                    <a:pt x="1565" y="5263"/>
                    <a:pt x="1124" y="4446"/>
                    <a:pt x="1037" y="3103"/>
                  </a:cubicBezTo>
                  <a:lnTo>
                    <a:pt x="1037" y="3101"/>
                  </a:lnTo>
                  <a:cubicBezTo>
                    <a:pt x="990" y="2379"/>
                    <a:pt x="1062" y="1777"/>
                    <a:pt x="1245" y="1360"/>
                  </a:cubicBezTo>
                  <a:cubicBezTo>
                    <a:pt x="1411" y="981"/>
                    <a:pt x="1662" y="770"/>
                    <a:pt x="1972" y="751"/>
                  </a:cubicBezTo>
                  <a:cubicBezTo>
                    <a:pt x="1992" y="749"/>
                    <a:pt x="2012" y="749"/>
                    <a:pt x="2031" y="749"/>
                  </a:cubicBezTo>
                  <a:close/>
                  <a:moveTo>
                    <a:pt x="2031" y="597"/>
                  </a:moveTo>
                  <a:cubicBezTo>
                    <a:pt x="2009" y="597"/>
                    <a:pt x="1985" y="597"/>
                    <a:pt x="1962" y="598"/>
                  </a:cubicBezTo>
                  <a:cubicBezTo>
                    <a:pt x="1593" y="623"/>
                    <a:pt x="1298" y="865"/>
                    <a:pt x="1106" y="1299"/>
                  </a:cubicBezTo>
                  <a:cubicBezTo>
                    <a:pt x="915" y="1738"/>
                    <a:pt x="838" y="2364"/>
                    <a:pt x="886" y="3112"/>
                  </a:cubicBezTo>
                  <a:cubicBezTo>
                    <a:pt x="981" y="4561"/>
                    <a:pt x="1469" y="5415"/>
                    <a:pt x="2201" y="5415"/>
                  </a:cubicBezTo>
                  <a:lnTo>
                    <a:pt x="2203" y="5415"/>
                  </a:lnTo>
                  <a:cubicBezTo>
                    <a:pt x="2224" y="5415"/>
                    <a:pt x="2244" y="5415"/>
                    <a:pt x="2264" y="5413"/>
                  </a:cubicBezTo>
                  <a:cubicBezTo>
                    <a:pt x="3058" y="5361"/>
                    <a:pt x="3441" y="4469"/>
                    <a:pt x="3340" y="2901"/>
                  </a:cubicBezTo>
                  <a:cubicBezTo>
                    <a:pt x="3243" y="1411"/>
                    <a:pt x="2780" y="597"/>
                    <a:pt x="2031" y="597"/>
                  </a:cubicBezTo>
                  <a:close/>
                  <a:moveTo>
                    <a:pt x="2096" y="152"/>
                  </a:moveTo>
                  <a:lnTo>
                    <a:pt x="2096" y="153"/>
                  </a:lnTo>
                  <a:cubicBezTo>
                    <a:pt x="3168" y="153"/>
                    <a:pt x="3841" y="1119"/>
                    <a:pt x="3952" y="2825"/>
                  </a:cubicBezTo>
                  <a:cubicBezTo>
                    <a:pt x="4073" y="4702"/>
                    <a:pt x="3467" y="5777"/>
                    <a:pt x="2250" y="5857"/>
                  </a:cubicBezTo>
                  <a:cubicBezTo>
                    <a:pt x="2212" y="5858"/>
                    <a:pt x="2177" y="5859"/>
                    <a:pt x="2141" y="5859"/>
                  </a:cubicBezTo>
                  <a:cubicBezTo>
                    <a:pt x="1093" y="5859"/>
                    <a:pt x="398" y="4854"/>
                    <a:pt x="271" y="3143"/>
                  </a:cubicBezTo>
                  <a:cubicBezTo>
                    <a:pt x="157" y="1376"/>
                    <a:pt x="811" y="232"/>
                    <a:pt x="1976" y="156"/>
                  </a:cubicBezTo>
                  <a:cubicBezTo>
                    <a:pt x="2016" y="153"/>
                    <a:pt x="2057" y="152"/>
                    <a:pt x="2096" y="152"/>
                  </a:cubicBezTo>
                  <a:close/>
                  <a:moveTo>
                    <a:pt x="2110" y="1"/>
                  </a:moveTo>
                  <a:cubicBezTo>
                    <a:pt x="2063" y="1"/>
                    <a:pt x="2015" y="2"/>
                    <a:pt x="1967" y="6"/>
                  </a:cubicBezTo>
                  <a:cubicBezTo>
                    <a:pt x="709" y="87"/>
                    <a:pt x="1" y="1294"/>
                    <a:pt x="122" y="3153"/>
                  </a:cubicBezTo>
                  <a:cubicBezTo>
                    <a:pt x="253" y="4931"/>
                    <a:pt x="1023" y="6012"/>
                    <a:pt x="2144" y="6012"/>
                  </a:cubicBezTo>
                  <a:cubicBezTo>
                    <a:pt x="2182" y="6012"/>
                    <a:pt x="2221" y="6011"/>
                    <a:pt x="2260" y="6008"/>
                  </a:cubicBezTo>
                  <a:cubicBezTo>
                    <a:pt x="3556" y="5925"/>
                    <a:pt x="4229" y="4760"/>
                    <a:pt x="4103" y="2817"/>
                  </a:cubicBezTo>
                  <a:cubicBezTo>
                    <a:pt x="3986" y="1024"/>
                    <a:pt x="3265" y="1"/>
                    <a:pt x="2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3575025" y="2932675"/>
              <a:ext cx="101975" cy="146450"/>
            </a:xfrm>
            <a:custGeom>
              <a:avLst/>
              <a:gdLst/>
              <a:ahLst/>
              <a:cxnLst/>
              <a:rect l="l" t="t" r="r" b="b"/>
              <a:pathLst>
                <a:path w="4079" h="5858" extrusionOk="0">
                  <a:moveTo>
                    <a:pt x="1959" y="596"/>
                  </a:moveTo>
                  <a:cubicBezTo>
                    <a:pt x="2709" y="596"/>
                    <a:pt x="3104" y="1476"/>
                    <a:pt x="3191" y="2828"/>
                  </a:cubicBezTo>
                  <a:cubicBezTo>
                    <a:pt x="3285" y="4272"/>
                    <a:pt x="2970" y="5210"/>
                    <a:pt x="2187" y="5260"/>
                  </a:cubicBezTo>
                  <a:cubicBezTo>
                    <a:pt x="2168" y="5262"/>
                    <a:pt x="2150" y="5262"/>
                    <a:pt x="2131" y="5262"/>
                  </a:cubicBezTo>
                  <a:cubicBezTo>
                    <a:pt x="1464" y="5262"/>
                    <a:pt x="983" y="4460"/>
                    <a:pt x="890" y="3030"/>
                  </a:cubicBezTo>
                  <a:cubicBezTo>
                    <a:pt x="790" y="1490"/>
                    <a:pt x="1223" y="641"/>
                    <a:pt x="1894" y="598"/>
                  </a:cubicBezTo>
                  <a:cubicBezTo>
                    <a:pt x="1916" y="597"/>
                    <a:pt x="1938" y="596"/>
                    <a:pt x="1959" y="596"/>
                  </a:cubicBezTo>
                  <a:close/>
                  <a:moveTo>
                    <a:pt x="2025" y="0"/>
                  </a:moveTo>
                  <a:cubicBezTo>
                    <a:pt x="1983" y="0"/>
                    <a:pt x="1941" y="2"/>
                    <a:pt x="1898" y="5"/>
                  </a:cubicBezTo>
                  <a:cubicBezTo>
                    <a:pt x="751" y="77"/>
                    <a:pt x="1" y="1175"/>
                    <a:pt x="123" y="3071"/>
                  </a:cubicBezTo>
                  <a:cubicBezTo>
                    <a:pt x="258" y="4877"/>
                    <a:pt x="1022" y="5858"/>
                    <a:pt x="2069" y="5858"/>
                  </a:cubicBezTo>
                  <a:cubicBezTo>
                    <a:pt x="2106" y="5858"/>
                    <a:pt x="2143" y="5857"/>
                    <a:pt x="2181" y="5854"/>
                  </a:cubicBezTo>
                  <a:cubicBezTo>
                    <a:pt x="3433" y="5774"/>
                    <a:pt x="4078" y="4667"/>
                    <a:pt x="3953" y="2744"/>
                  </a:cubicBezTo>
                  <a:cubicBezTo>
                    <a:pt x="3841" y="1009"/>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3574700" y="2930750"/>
              <a:ext cx="104200" cy="150275"/>
            </a:xfrm>
            <a:custGeom>
              <a:avLst/>
              <a:gdLst/>
              <a:ahLst/>
              <a:cxnLst/>
              <a:rect l="l" t="t" r="r" b="b"/>
              <a:pathLst>
                <a:path w="4168" h="6011" extrusionOk="0">
                  <a:moveTo>
                    <a:pt x="1970" y="748"/>
                  </a:moveTo>
                  <a:cubicBezTo>
                    <a:pt x="2854" y="748"/>
                    <a:pt x="3075" y="2096"/>
                    <a:pt x="3129" y="2910"/>
                  </a:cubicBezTo>
                  <a:cubicBezTo>
                    <a:pt x="3183" y="3762"/>
                    <a:pt x="3135" y="5201"/>
                    <a:pt x="2195" y="5262"/>
                  </a:cubicBezTo>
                  <a:cubicBezTo>
                    <a:pt x="2179" y="5263"/>
                    <a:pt x="2164" y="5263"/>
                    <a:pt x="2149" y="5263"/>
                  </a:cubicBezTo>
                  <a:cubicBezTo>
                    <a:pt x="1509" y="5263"/>
                    <a:pt x="1064" y="4446"/>
                    <a:pt x="977" y="3103"/>
                  </a:cubicBezTo>
                  <a:lnTo>
                    <a:pt x="977" y="3101"/>
                  </a:lnTo>
                  <a:cubicBezTo>
                    <a:pt x="930" y="2379"/>
                    <a:pt x="1002" y="1777"/>
                    <a:pt x="1186" y="1360"/>
                  </a:cubicBezTo>
                  <a:cubicBezTo>
                    <a:pt x="1351" y="981"/>
                    <a:pt x="1602" y="770"/>
                    <a:pt x="1912" y="751"/>
                  </a:cubicBezTo>
                  <a:cubicBezTo>
                    <a:pt x="1932" y="750"/>
                    <a:pt x="1951" y="748"/>
                    <a:pt x="1970" y="748"/>
                  </a:cubicBezTo>
                  <a:close/>
                  <a:moveTo>
                    <a:pt x="1971" y="597"/>
                  </a:moveTo>
                  <a:cubicBezTo>
                    <a:pt x="1949" y="597"/>
                    <a:pt x="1925" y="599"/>
                    <a:pt x="1902" y="600"/>
                  </a:cubicBezTo>
                  <a:cubicBezTo>
                    <a:pt x="1532" y="623"/>
                    <a:pt x="1236" y="865"/>
                    <a:pt x="1046" y="1299"/>
                  </a:cubicBezTo>
                  <a:cubicBezTo>
                    <a:pt x="854" y="1738"/>
                    <a:pt x="778" y="2364"/>
                    <a:pt x="826" y="3112"/>
                  </a:cubicBezTo>
                  <a:cubicBezTo>
                    <a:pt x="921" y="4561"/>
                    <a:pt x="1410" y="5416"/>
                    <a:pt x="2142" y="5416"/>
                  </a:cubicBezTo>
                  <a:cubicBezTo>
                    <a:pt x="2162" y="5416"/>
                    <a:pt x="2183" y="5414"/>
                    <a:pt x="2204" y="5413"/>
                  </a:cubicBezTo>
                  <a:cubicBezTo>
                    <a:pt x="2998" y="5361"/>
                    <a:pt x="3381" y="4469"/>
                    <a:pt x="3280" y="2901"/>
                  </a:cubicBezTo>
                  <a:cubicBezTo>
                    <a:pt x="3183" y="1411"/>
                    <a:pt x="2720" y="597"/>
                    <a:pt x="1971" y="597"/>
                  </a:cubicBezTo>
                  <a:close/>
                  <a:moveTo>
                    <a:pt x="2036" y="152"/>
                  </a:moveTo>
                  <a:cubicBezTo>
                    <a:pt x="3107" y="152"/>
                    <a:pt x="3781" y="1118"/>
                    <a:pt x="3892" y="2827"/>
                  </a:cubicBezTo>
                  <a:cubicBezTo>
                    <a:pt x="4012" y="4702"/>
                    <a:pt x="3407" y="5778"/>
                    <a:pt x="2188" y="5856"/>
                  </a:cubicBezTo>
                  <a:cubicBezTo>
                    <a:pt x="2155" y="5858"/>
                    <a:pt x="2121" y="5859"/>
                    <a:pt x="2089" y="5859"/>
                  </a:cubicBezTo>
                  <a:cubicBezTo>
                    <a:pt x="1041" y="5859"/>
                    <a:pt x="339" y="4860"/>
                    <a:pt x="212" y="3143"/>
                  </a:cubicBezTo>
                  <a:cubicBezTo>
                    <a:pt x="153" y="2248"/>
                    <a:pt x="292" y="1497"/>
                    <a:pt x="611" y="971"/>
                  </a:cubicBezTo>
                  <a:cubicBezTo>
                    <a:pt x="914" y="473"/>
                    <a:pt x="1364" y="192"/>
                    <a:pt x="1916" y="157"/>
                  </a:cubicBezTo>
                  <a:cubicBezTo>
                    <a:pt x="1957" y="153"/>
                    <a:pt x="1997" y="152"/>
                    <a:pt x="2036" y="152"/>
                  </a:cubicBezTo>
                  <a:close/>
                  <a:moveTo>
                    <a:pt x="2039" y="0"/>
                  </a:moveTo>
                  <a:cubicBezTo>
                    <a:pt x="1996" y="0"/>
                    <a:pt x="1952" y="2"/>
                    <a:pt x="1907" y="5"/>
                  </a:cubicBezTo>
                  <a:cubicBezTo>
                    <a:pt x="1303" y="44"/>
                    <a:pt x="811" y="351"/>
                    <a:pt x="482" y="892"/>
                  </a:cubicBezTo>
                  <a:cubicBezTo>
                    <a:pt x="146" y="1445"/>
                    <a:pt x="1" y="2228"/>
                    <a:pt x="61" y="3154"/>
                  </a:cubicBezTo>
                  <a:cubicBezTo>
                    <a:pt x="192" y="4930"/>
                    <a:pt x="963" y="6011"/>
                    <a:pt x="2083" y="6011"/>
                  </a:cubicBezTo>
                  <a:cubicBezTo>
                    <a:pt x="2121" y="6011"/>
                    <a:pt x="2160" y="6009"/>
                    <a:pt x="2199" y="6007"/>
                  </a:cubicBezTo>
                  <a:cubicBezTo>
                    <a:pt x="3496" y="5924"/>
                    <a:pt x="4168" y="4761"/>
                    <a:pt x="4042" y="2816"/>
                  </a:cubicBezTo>
                  <a:cubicBezTo>
                    <a:pt x="3926" y="1018"/>
                    <a:pt x="3197"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3708275" y="2924050"/>
              <a:ext cx="101925" cy="146500"/>
            </a:xfrm>
            <a:custGeom>
              <a:avLst/>
              <a:gdLst/>
              <a:ahLst/>
              <a:cxnLst/>
              <a:rect l="l" t="t" r="r" b="b"/>
              <a:pathLst>
                <a:path w="4077" h="5860" extrusionOk="0">
                  <a:moveTo>
                    <a:pt x="1959" y="597"/>
                  </a:moveTo>
                  <a:cubicBezTo>
                    <a:pt x="2708" y="597"/>
                    <a:pt x="3103" y="1477"/>
                    <a:pt x="3190" y="2829"/>
                  </a:cubicBezTo>
                  <a:cubicBezTo>
                    <a:pt x="3284" y="4273"/>
                    <a:pt x="2969" y="5211"/>
                    <a:pt x="2186" y="5262"/>
                  </a:cubicBezTo>
                  <a:cubicBezTo>
                    <a:pt x="2168" y="5263"/>
                    <a:pt x="2150" y="5263"/>
                    <a:pt x="2132" y="5263"/>
                  </a:cubicBezTo>
                  <a:cubicBezTo>
                    <a:pt x="1464" y="5263"/>
                    <a:pt x="982" y="4461"/>
                    <a:pt x="889" y="3031"/>
                  </a:cubicBezTo>
                  <a:cubicBezTo>
                    <a:pt x="789" y="1492"/>
                    <a:pt x="1225" y="641"/>
                    <a:pt x="1894" y="600"/>
                  </a:cubicBezTo>
                  <a:cubicBezTo>
                    <a:pt x="1916" y="598"/>
                    <a:pt x="1938" y="597"/>
                    <a:pt x="1959" y="597"/>
                  </a:cubicBezTo>
                  <a:close/>
                  <a:moveTo>
                    <a:pt x="2023" y="0"/>
                  </a:moveTo>
                  <a:cubicBezTo>
                    <a:pt x="1982" y="0"/>
                    <a:pt x="1940" y="2"/>
                    <a:pt x="1898" y="4"/>
                  </a:cubicBezTo>
                  <a:cubicBezTo>
                    <a:pt x="750" y="79"/>
                    <a:pt x="1" y="1175"/>
                    <a:pt x="123" y="3071"/>
                  </a:cubicBezTo>
                  <a:cubicBezTo>
                    <a:pt x="257" y="4877"/>
                    <a:pt x="1022" y="5859"/>
                    <a:pt x="2069" y="5859"/>
                  </a:cubicBezTo>
                  <a:cubicBezTo>
                    <a:pt x="2106" y="5859"/>
                    <a:pt x="2143" y="5858"/>
                    <a:pt x="2181" y="5856"/>
                  </a:cubicBezTo>
                  <a:cubicBezTo>
                    <a:pt x="3432" y="5775"/>
                    <a:pt x="4077" y="4668"/>
                    <a:pt x="3953" y="2746"/>
                  </a:cubicBezTo>
                  <a:cubicBezTo>
                    <a:pt x="3841" y="1008"/>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3707950" y="2922175"/>
              <a:ext cx="104225" cy="150250"/>
            </a:xfrm>
            <a:custGeom>
              <a:avLst/>
              <a:gdLst/>
              <a:ahLst/>
              <a:cxnLst/>
              <a:rect l="l" t="t" r="r" b="b"/>
              <a:pathLst>
                <a:path w="4169" h="6010" extrusionOk="0">
                  <a:moveTo>
                    <a:pt x="1970" y="747"/>
                  </a:moveTo>
                  <a:cubicBezTo>
                    <a:pt x="2854" y="747"/>
                    <a:pt x="3076" y="2095"/>
                    <a:pt x="3128" y="2909"/>
                  </a:cubicBezTo>
                  <a:cubicBezTo>
                    <a:pt x="3174" y="3636"/>
                    <a:pt x="3117" y="4209"/>
                    <a:pt x="2958" y="4615"/>
                  </a:cubicBezTo>
                  <a:cubicBezTo>
                    <a:pt x="2801" y="5020"/>
                    <a:pt x="2543" y="5238"/>
                    <a:pt x="2194" y="5260"/>
                  </a:cubicBezTo>
                  <a:cubicBezTo>
                    <a:pt x="2178" y="5261"/>
                    <a:pt x="2161" y="5261"/>
                    <a:pt x="2145" y="5261"/>
                  </a:cubicBezTo>
                  <a:cubicBezTo>
                    <a:pt x="1512" y="5261"/>
                    <a:pt x="1064" y="4442"/>
                    <a:pt x="978" y="3101"/>
                  </a:cubicBezTo>
                  <a:cubicBezTo>
                    <a:pt x="931" y="2378"/>
                    <a:pt x="1002" y="1775"/>
                    <a:pt x="1185" y="1360"/>
                  </a:cubicBezTo>
                  <a:cubicBezTo>
                    <a:pt x="1351" y="979"/>
                    <a:pt x="1603" y="768"/>
                    <a:pt x="1911" y="749"/>
                  </a:cubicBezTo>
                  <a:cubicBezTo>
                    <a:pt x="1931" y="747"/>
                    <a:pt x="1950" y="747"/>
                    <a:pt x="1970" y="747"/>
                  </a:cubicBezTo>
                  <a:close/>
                  <a:moveTo>
                    <a:pt x="1961" y="596"/>
                  </a:moveTo>
                  <a:cubicBezTo>
                    <a:pt x="1942" y="596"/>
                    <a:pt x="1923" y="597"/>
                    <a:pt x="1903" y="598"/>
                  </a:cubicBezTo>
                  <a:cubicBezTo>
                    <a:pt x="1534" y="621"/>
                    <a:pt x="1238" y="863"/>
                    <a:pt x="1048" y="1298"/>
                  </a:cubicBezTo>
                  <a:cubicBezTo>
                    <a:pt x="855" y="1736"/>
                    <a:pt x="778" y="2364"/>
                    <a:pt x="826" y="3111"/>
                  </a:cubicBezTo>
                  <a:cubicBezTo>
                    <a:pt x="920" y="4560"/>
                    <a:pt x="1410" y="5413"/>
                    <a:pt x="2143" y="5414"/>
                  </a:cubicBezTo>
                  <a:lnTo>
                    <a:pt x="2143" y="5414"/>
                  </a:lnTo>
                  <a:cubicBezTo>
                    <a:pt x="2163" y="5414"/>
                    <a:pt x="2184" y="5413"/>
                    <a:pt x="2204" y="5412"/>
                  </a:cubicBezTo>
                  <a:cubicBezTo>
                    <a:pt x="2617" y="5386"/>
                    <a:pt x="2919" y="5136"/>
                    <a:pt x="3102" y="4671"/>
                  </a:cubicBezTo>
                  <a:cubicBezTo>
                    <a:pt x="3268" y="4244"/>
                    <a:pt x="3328" y="3649"/>
                    <a:pt x="3280" y="2900"/>
                  </a:cubicBezTo>
                  <a:cubicBezTo>
                    <a:pt x="3182" y="1402"/>
                    <a:pt x="2713" y="596"/>
                    <a:pt x="1961" y="596"/>
                  </a:cubicBezTo>
                  <a:close/>
                  <a:moveTo>
                    <a:pt x="2143" y="5414"/>
                  </a:moveTo>
                  <a:cubicBezTo>
                    <a:pt x="2142" y="5414"/>
                    <a:pt x="2142" y="5414"/>
                    <a:pt x="2142" y="5414"/>
                  </a:cubicBezTo>
                  <a:lnTo>
                    <a:pt x="2143" y="5414"/>
                  </a:lnTo>
                  <a:cubicBezTo>
                    <a:pt x="2143" y="5414"/>
                    <a:pt x="2143" y="5414"/>
                    <a:pt x="2143" y="5414"/>
                  </a:cubicBezTo>
                  <a:close/>
                  <a:moveTo>
                    <a:pt x="2039" y="151"/>
                  </a:moveTo>
                  <a:cubicBezTo>
                    <a:pt x="2547" y="151"/>
                    <a:pt x="2965" y="366"/>
                    <a:pt x="3283" y="790"/>
                  </a:cubicBezTo>
                  <a:cubicBezTo>
                    <a:pt x="3625" y="1250"/>
                    <a:pt x="3835" y="1953"/>
                    <a:pt x="3891" y="2825"/>
                  </a:cubicBezTo>
                  <a:cubicBezTo>
                    <a:pt x="4013" y="4700"/>
                    <a:pt x="3408" y="5777"/>
                    <a:pt x="2190" y="5855"/>
                  </a:cubicBezTo>
                  <a:cubicBezTo>
                    <a:pt x="2153" y="5857"/>
                    <a:pt x="2117" y="5859"/>
                    <a:pt x="2081" y="5859"/>
                  </a:cubicBezTo>
                  <a:cubicBezTo>
                    <a:pt x="1038" y="5859"/>
                    <a:pt x="339" y="4853"/>
                    <a:pt x="212" y="3142"/>
                  </a:cubicBezTo>
                  <a:cubicBezTo>
                    <a:pt x="155" y="2248"/>
                    <a:pt x="293" y="1496"/>
                    <a:pt x="613" y="969"/>
                  </a:cubicBezTo>
                  <a:cubicBezTo>
                    <a:pt x="914" y="473"/>
                    <a:pt x="1366" y="191"/>
                    <a:pt x="1918" y="155"/>
                  </a:cubicBezTo>
                  <a:cubicBezTo>
                    <a:pt x="1958" y="152"/>
                    <a:pt x="2000" y="151"/>
                    <a:pt x="2039" y="151"/>
                  </a:cubicBezTo>
                  <a:close/>
                  <a:moveTo>
                    <a:pt x="2008" y="0"/>
                  </a:moveTo>
                  <a:cubicBezTo>
                    <a:pt x="1975" y="0"/>
                    <a:pt x="1941" y="1"/>
                    <a:pt x="1907" y="3"/>
                  </a:cubicBezTo>
                  <a:cubicBezTo>
                    <a:pt x="1304" y="42"/>
                    <a:pt x="811" y="349"/>
                    <a:pt x="483" y="889"/>
                  </a:cubicBezTo>
                  <a:cubicBezTo>
                    <a:pt x="147" y="1444"/>
                    <a:pt x="1" y="2227"/>
                    <a:pt x="61" y="3153"/>
                  </a:cubicBezTo>
                  <a:cubicBezTo>
                    <a:pt x="194" y="4929"/>
                    <a:pt x="963" y="6010"/>
                    <a:pt x="2084" y="6010"/>
                  </a:cubicBezTo>
                  <a:cubicBezTo>
                    <a:pt x="2121" y="6010"/>
                    <a:pt x="2160" y="6009"/>
                    <a:pt x="2199" y="6006"/>
                  </a:cubicBezTo>
                  <a:cubicBezTo>
                    <a:pt x="3496" y="5921"/>
                    <a:pt x="4168" y="4758"/>
                    <a:pt x="4043" y="2815"/>
                  </a:cubicBezTo>
                  <a:cubicBezTo>
                    <a:pt x="3983" y="1901"/>
                    <a:pt x="3768" y="1189"/>
                    <a:pt x="3404" y="699"/>
                  </a:cubicBezTo>
                  <a:cubicBezTo>
                    <a:pt x="3055" y="232"/>
                    <a:pt x="2577" y="0"/>
                    <a:pt x="2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3977150" y="2906650"/>
              <a:ext cx="101975" cy="146500"/>
            </a:xfrm>
            <a:custGeom>
              <a:avLst/>
              <a:gdLst/>
              <a:ahLst/>
              <a:cxnLst/>
              <a:rect l="l" t="t" r="r" b="b"/>
              <a:pathLst>
                <a:path w="4079" h="5860" extrusionOk="0">
                  <a:moveTo>
                    <a:pt x="1959" y="598"/>
                  </a:moveTo>
                  <a:cubicBezTo>
                    <a:pt x="2709" y="598"/>
                    <a:pt x="3103" y="1477"/>
                    <a:pt x="3191" y="2830"/>
                  </a:cubicBezTo>
                  <a:cubicBezTo>
                    <a:pt x="3283" y="4274"/>
                    <a:pt x="2969" y="5211"/>
                    <a:pt x="2185" y="5262"/>
                  </a:cubicBezTo>
                  <a:cubicBezTo>
                    <a:pt x="2167" y="5263"/>
                    <a:pt x="2149" y="5264"/>
                    <a:pt x="2131" y="5264"/>
                  </a:cubicBezTo>
                  <a:cubicBezTo>
                    <a:pt x="1465" y="5264"/>
                    <a:pt x="981" y="4463"/>
                    <a:pt x="888" y="3031"/>
                  </a:cubicBezTo>
                  <a:cubicBezTo>
                    <a:pt x="791" y="1492"/>
                    <a:pt x="1224" y="643"/>
                    <a:pt x="1894" y="600"/>
                  </a:cubicBezTo>
                  <a:cubicBezTo>
                    <a:pt x="1916" y="599"/>
                    <a:pt x="1937" y="598"/>
                    <a:pt x="1959" y="598"/>
                  </a:cubicBezTo>
                  <a:close/>
                  <a:moveTo>
                    <a:pt x="2023" y="1"/>
                  </a:moveTo>
                  <a:cubicBezTo>
                    <a:pt x="1982" y="1"/>
                    <a:pt x="1941" y="2"/>
                    <a:pt x="1899" y="5"/>
                  </a:cubicBezTo>
                  <a:cubicBezTo>
                    <a:pt x="750" y="79"/>
                    <a:pt x="0" y="1176"/>
                    <a:pt x="122" y="3073"/>
                  </a:cubicBezTo>
                  <a:cubicBezTo>
                    <a:pt x="257" y="4877"/>
                    <a:pt x="1021" y="5860"/>
                    <a:pt x="2069" y="5860"/>
                  </a:cubicBezTo>
                  <a:cubicBezTo>
                    <a:pt x="2105" y="5860"/>
                    <a:pt x="2143" y="5859"/>
                    <a:pt x="2180" y="5856"/>
                  </a:cubicBezTo>
                  <a:cubicBezTo>
                    <a:pt x="3433" y="5775"/>
                    <a:pt x="4079" y="4668"/>
                    <a:pt x="3954" y="2746"/>
                  </a:cubicBezTo>
                  <a:cubicBezTo>
                    <a:pt x="3842" y="1009"/>
                    <a:pt x="3142"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3975325" y="2904775"/>
              <a:ext cx="105700" cy="150275"/>
            </a:xfrm>
            <a:custGeom>
              <a:avLst/>
              <a:gdLst/>
              <a:ahLst/>
              <a:cxnLst/>
              <a:rect l="l" t="t" r="r" b="b"/>
              <a:pathLst>
                <a:path w="4228" h="6011" extrusionOk="0">
                  <a:moveTo>
                    <a:pt x="2027" y="749"/>
                  </a:moveTo>
                  <a:cubicBezTo>
                    <a:pt x="2908" y="749"/>
                    <a:pt x="3136" y="2094"/>
                    <a:pt x="3188" y="2910"/>
                  </a:cubicBezTo>
                  <a:cubicBezTo>
                    <a:pt x="3235" y="3637"/>
                    <a:pt x="3179" y="4210"/>
                    <a:pt x="3020" y="4616"/>
                  </a:cubicBezTo>
                  <a:cubicBezTo>
                    <a:pt x="2860" y="5022"/>
                    <a:pt x="2603" y="5238"/>
                    <a:pt x="2254" y="5262"/>
                  </a:cubicBezTo>
                  <a:cubicBezTo>
                    <a:pt x="2239" y="5263"/>
                    <a:pt x="2222" y="5263"/>
                    <a:pt x="2206" y="5263"/>
                  </a:cubicBezTo>
                  <a:cubicBezTo>
                    <a:pt x="1569" y="5263"/>
                    <a:pt x="1124" y="4443"/>
                    <a:pt x="1037" y="3103"/>
                  </a:cubicBezTo>
                  <a:lnTo>
                    <a:pt x="1037" y="3101"/>
                  </a:lnTo>
                  <a:cubicBezTo>
                    <a:pt x="990" y="2379"/>
                    <a:pt x="1061" y="1777"/>
                    <a:pt x="1245" y="1360"/>
                  </a:cubicBezTo>
                  <a:cubicBezTo>
                    <a:pt x="1410" y="981"/>
                    <a:pt x="1662" y="770"/>
                    <a:pt x="1972" y="751"/>
                  </a:cubicBezTo>
                  <a:cubicBezTo>
                    <a:pt x="1990" y="750"/>
                    <a:pt x="2009" y="749"/>
                    <a:pt x="2027" y="749"/>
                  </a:cubicBezTo>
                  <a:close/>
                  <a:moveTo>
                    <a:pt x="2030" y="597"/>
                  </a:moveTo>
                  <a:cubicBezTo>
                    <a:pt x="2007" y="597"/>
                    <a:pt x="1985" y="598"/>
                    <a:pt x="1961" y="600"/>
                  </a:cubicBezTo>
                  <a:cubicBezTo>
                    <a:pt x="1593" y="622"/>
                    <a:pt x="1297" y="865"/>
                    <a:pt x="1107" y="1299"/>
                  </a:cubicBezTo>
                  <a:cubicBezTo>
                    <a:pt x="914" y="1738"/>
                    <a:pt x="837" y="2364"/>
                    <a:pt x="886" y="3112"/>
                  </a:cubicBezTo>
                  <a:cubicBezTo>
                    <a:pt x="981" y="4561"/>
                    <a:pt x="1469" y="5414"/>
                    <a:pt x="2201" y="5414"/>
                  </a:cubicBezTo>
                  <a:cubicBezTo>
                    <a:pt x="2222" y="5414"/>
                    <a:pt x="2243" y="5414"/>
                    <a:pt x="2263" y="5413"/>
                  </a:cubicBezTo>
                  <a:cubicBezTo>
                    <a:pt x="2676" y="5387"/>
                    <a:pt x="2978" y="5137"/>
                    <a:pt x="3161" y="4672"/>
                  </a:cubicBezTo>
                  <a:cubicBezTo>
                    <a:pt x="3327" y="4246"/>
                    <a:pt x="3387" y="3650"/>
                    <a:pt x="3339" y="2901"/>
                  </a:cubicBezTo>
                  <a:cubicBezTo>
                    <a:pt x="3243" y="1411"/>
                    <a:pt x="2779" y="597"/>
                    <a:pt x="2030" y="597"/>
                  </a:cubicBezTo>
                  <a:close/>
                  <a:moveTo>
                    <a:pt x="2095" y="152"/>
                  </a:moveTo>
                  <a:cubicBezTo>
                    <a:pt x="3167" y="152"/>
                    <a:pt x="3841" y="1118"/>
                    <a:pt x="3951" y="2826"/>
                  </a:cubicBezTo>
                  <a:cubicBezTo>
                    <a:pt x="4072" y="4702"/>
                    <a:pt x="3468" y="5777"/>
                    <a:pt x="2249" y="5856"/>
                  </a:cubicBezTo>
                  <a:cubicBezTo>
                    <a:pt x="2213" y="5858"/>
                    <a:pt x="2175" y="5859"/>
                    <a:pt x="2140" y="5859"/>
                  </a:cubicBezTo>
                  <a:cubicBezTo>
                    <a:pt x="1094" y="5859"/>
                    <a:pt x="399" y="4854"/>
                    <a:pt x="271" y="3143"/>
                  </a:cubicBezTo>
                  <a:cubicBezTo>
                    <a:pt x="156" y="1377"/>
                    <a:pt x="810" y="231"/>
                    <a:pt x="1976" y="156"/>
                  </a:cubicBezTo>
                  <a:cubicBezTo>
                    <a:pt x="2016" y="153"/>
                    <a:pt x="2056" y="152"/>
                    <a:pt x="2095" y="152"/>
                  </a:cubicBezTo>
                  <a:close/>
                  <a:moveTo>
                    <a:pt x="2091" y="1"/>
                  </a:moveTo>
                  <a:cubicBezTo>
                    <a:pt x="2050" y="1"/>
                    <a:pt x="2009" y="2"/>
                    <a:pt x="1967" y="4"/>
                  </a:cubicBezTo>
                  <a:cubicBezTo>
                    <a:pt x="707" y="85"/>
                    <a:pt x="0" y="1292"/>
                    <a:pt x="120" y="3153"/>
                  </a:cubicBezTo>
                  <a:cubicBezTo>
                    <a:pt x="253" y="4930"/>
                    <a:pt x="1022" y="6011"/>
                    <a:pt x="2142" y="6011"/>
                  </a:cubicBezTo>
                  <a:cubicBezTo>
                    <a:pt x="2181" y="6011"/>
                    <a:pt x="2219" y="6009"/>
                    <a:pt x="2258" y="6007"/>
                  </a:cubicBezTo>
                  <a:cubicBezTo>
                    <a:pt x="3557" y="5923"/>
                    <a:pt x="4227" y="4760"/>
                    <a:pt x="4102" y="2816"/>
                  </a:cubicBezTo>
                  <a:cubicBezTo>
                    <a:pt x="3987" y="1012"/>
                    <a:pt x="3255" y="1"/>
                    <a:pt x="20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4110350" y="2898075"/>
              <a:ext cx="102000" cy="146475"/>
            </a:xfrm>
            <a:custGeom>
              <a:avLst/>
              <a:gdLst/>
              <a:ahLst/>
              <a:cxnLst/>
              <a:rect l="l" t="t" r="r" b="b"/>
              <a:pathLst>
                <a:path w="4080" h="5859" extrusionOk="0">
                  <a:moveTo>
                    <a:pt x="1961" y="596"/>
                  </a:moveTo>
                  <a:cubicBezTo>
                    <a:pt x="2710" y="596"/>
                    <a:pt x="3104" y="1475"/>
                    <a:pt x="3191" y="2829"/>
                  </a:cubicBezTo>
                  <a:cubicBezTo>
                    <a:pt x="3285" y="4272"/>
                    <a:pt x="2970" y="5209"/>
                    <a:pt x="2187" y="5260"/>
                  </a:cubicBezTo>
                  <a:cubicBezTo>
                    <a:pt x="2169" y="5261"/>
                    <a:pt x="2150" y="5262"/>
                    <a:pt x="2132" y="5262"/>
                  </a:cubicBezTo>
                  <a:cubicBezTo>
                    <a:pt x="1465" y="5262"/>
                    <a:pt x="983" y="4460"/>
                    <a:pt x="890" y="3029"/>
                  </a:cubicBezTo>
                  <a:cubicBezTo>
                    <a:pt x="791" y="1490"/>
                    <a:pt x="1225" y="641"/>
                    <a:pt x="1896" y="598"/>
                  </a:cubicBezTo>
                  <a:cubicBezTo>
                    <a:pt x="1918" y="597"/>
                    <a:pt x="1939" y="596"/>
                    <a:pt x="1961" y="596"/>
                  </a:cubicBezTo>
                  <a:close/>
                  <a:moveTo>
                    <a:pt x="2024" y="0"/>
                  </a:moveTo>
                  <a:cubicBezTo>
                    <a:pt x="1983" y="0"/>
                    <a:pt x="1942" y="1"/>
                    <a:pt x="1900" y="4"/>
                  </a:cubicBezTo>
                  <a:cubicBezTo>
                    <a:pt x="751" y="78"/>
                    <a:pt x="1" y="1175"/>
                    <a:pt x="123" y="3071"/>
                  </a:cubicBezTo>
                  <a:cubicBezTo>
                    <a:pt x="258" y="4877"/>
                    <a:pt x="1024" y="5859"/>
                    <a:pt x="2073" y="5859"/>
                  </a:cubicBezTo>
                  <a:cubicBezTo>
                    <a:pt x="2109" y="5859"/>
                    <a:pt x="2145" y="5858"/>
                    <a:pt x="2182" y="5855"/>
                  </a:cubicBezTo>
                  <a:cubicBezTo>
                    <a:pt x="3434" y="5775"/>
                    <a:pt x="4080" y="4666"/>
                    <a:pt x="3955" y="2744"/>
                  </a:cubicBezTo>
                  <a:cubicBezTo>
                    <a:pt x="3843"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4108525" y="2896150"/>
              <a:ext cx="105750" cy="150300"/>
            </a:xfrm>
            <a:custGeom>
              <a:avLst/>
              <a:gdLst/>
              <a:ahLst/>
              <a:cxnLst/>
              <a:rect l="l" t="t" r="r" b="b"/>
              <a:pathLst>
                <a:path w="4230" h="6012" extrusionOk="0">
                  <a:moveTo>
                    <a:pt x="2031" y="749"/>
                  </a:moveTo>
                  <a:cubicBezTo>
                    <a:pt x="2915" y="749"/>
                    <a:pt x="3137" y="2096"/>
                    <a:pt x="3190" y="2911"/>
                  </a:cubicBezTo>
                  <a:cubicBezTo>
                    <a:pt x="3245" y="3763"/>
                    <a:pt x="3197" y="5202"/>
                    <a:pt x="2257" y="5263"/>
                  </a:cubicBezTo>
                  <a:cubicBezTo>
                    <a:pt x="2240" y="5264"/>
                    <a:pt x="2224" y="5264"/>
                    <a:pt x="2207" y="5264"/>
                  </a:cubicBezTo>
                  <a:cubicBezTo>
                    <a:pt x="1572" y="5264"/>
                    <a:pt x="1126" y="4444"/>
                    <a:pt x="1039" y="3102"/>
                  </a:cubicBezTo>
                  <a:cubicBezTo>
                    <a:pt x="992" y="2380"/>
                    <a:pt x="1064" y="1777"/>
                    <a:pt x="1247" y="1360"/>
                  </a:cubicBezTo>
                  <a:cubicBezTo>
                    <a:pt x="1413" y="982"/>
                    <a:pt x="1664" y="770"/>
                    <a:pt x="1974" y="751"/>
                  </a:cubicBezTo>
                  <a:cubicBezTo>
                    <a:pt x="1993" y="751"/>
                    <a:pt x="2013" y="749"/>
                    <a:pt x="2031" y="749"/>
                  </a:cubicBezTo>
                  <a:close/>
                  <a:moveTo>
                    <a:pt x="2033" y="597"/>
                  </a:moveTo>
                  <a:cubicBezTo>
                    <a:pt x="2009" y="597"/>
                    <a:pt x="1987" y="598"/>
                    <a:pt x="1964" y="599"/>
                  </a:cubicBezTo>
                  <a:cubicBezTo>
                    <a:pt x="1594" y="623"/>
                    <a:pt x="1298" y="865"/>
                    <a:pt x="1108" y="1299"/>
                  </a:cubicBezTo>
                  <a:cubicBezTo>
                    <a:pt x="915" y="1738"/>
                    <a:pt x="840" y="2364"/>
                    <a:pt x="888" y="3112"/>
                  </a:cubicBezTo>
                  <a:cubicBezTo>
                    <a:pt x="982" y="4561"/>
                    <a:pt x="1471" y="5415"/>
                    <a:pt x="2203" y="5415"/>
                  </a:cubicBezTo>
                  <a:cubicBezTo>
                    <a:pt x="2224" y="5415"/>
                    <a:pt x="2245" y="5414"/>
                    <a:pt x="2266" y="5413"/>
                  </a:cubicBezTo>
                  <a:cubicBezTo>
                    <a:pt x="3060" y="5362"/>
                    <a:pt x="3442" y="4470"/>
                    <a:pt x="3340" y="2901"/>
                  </a:cubicBezTo>
                  <a:cubicBezTo>
                    <a:pt x="3244" y="1411"/>
                    <a:pt x="2780" y="597"/>
                    <a:pt x="2033" y="597"/>
                  </a:cubicBezTo>
                  <a:close/>
                  <a:moveTo>
                    <a:pt x="2096" y="153"/>
                  </a:moveTo>
                  <a:cubicBezTo>
                    <a:pt x="3168" y="153"/>
                    <a:pt x="3841" y="1118"/>
                    <a:pt x="3952" y="2826"/>
                  </a:cubicBezTo>
                  <a:cubicBezTo>
                    <a:pt x="4073" y="4702"/>
                    <a:pt x="3469" y="5777"/>
                    <a:pt x="2250" y="5857"/>
                  </a:cubicBezTo>
                  <a:cubicBezTo>
                    <a:pt x="2212" y="5859"/>
                    <a:pt x="2174" y="5861"/>
                    <a:pt x="2136" y="5861"/>
                  </a:cubicBezTo>
                  <a:cubicBezTo>
                    <a:pt x="1090" y="5861"/>
                    <a:pt x="399" y="4851"/>
                    <a:pt x="272" y="3143"/>
                  </a:cubicBezTo>
                  <a:cubicBezTo>
                    <a:pt x="159" y="1376"/>
                    <a:pt x="811" y="232"/>
                    <a:pt x="1977" y="157"/>
                  </a:cubicBezTo>
                  <a:cubicBezTo>
                    <a:pt x="2017" y="153"/>
                    <a:pt x="2057" y="153"/>
                    <a:pt x="2096" y="153"/>
                  </a:cubicBezTo>
                  <a:close/>
                  <a:moveTo>
                    <a:pt x="2098" y="0"/>
                  </a:moveTo>
                  <a:cubicBezTo>
                    <a:pt x="2055" y="0"/>
                    <a:pt x="2012" y="2"/>
                    <a:pt x="1967" y="4"/>
                  </a:cubicBezTo>
                  <a:cubicBezTo>
                    <a:pt x="708" y="86"/>
                    <a:pt x="1" y="1292"/>
                    <a:pt x="121" y="3153"/>
                  </a:cubicBezTo>
                  <a:cubicBezTo>
                    <a:pt x="254" y="4930"/>
                    <a:pt x="1025" y="6012"/>
                    <a:pt x="2146" y="6012"/>
                  </a:cubicBezTo>
                  <a:cubicBezTo>
                    <a:pt x="2184" y="6012"/>
                    <a:pt x="2221" y="6010"/>
                    <a:pt x="2260" y="6007"/>
                  </a:cubicBezTo>
                  <a:cubicBezTo>
                    <a:pt x="3558" y="5924"/>
                    <a:pt x="4229" y="4760"/>
                    <a:pt x="4104" y="2816"/>
                  </a:cubicBezTo>
                  <a:cubicBezTo>
                    <a:pt x="3988" y="1015"/>
                    <a:pt x="3263" y="0"/>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4243625" y="2889450"/>
              <a:ext cx="101950" cy="146475"/>
            </a:xfrm>
            <a:custGeom>
              <a:avLst/>
              <a:gdLst/>
              <a:ahLst/>
              <a:cxnLst/>
              <a:rect l="l" t="t" r="r" b="b"/>
              <a:pathLst>
                <a:path w="4078" h="5859" extrusionOk="0">
                  <a:moveTo>
                    <a:pt x="1960" y="597"/>
                  </a:moveTo>
                  <a:cubicBezTo>
                    <a:pt x="2708" y="597"/>
                    <a:pt x="3103" y="1477"/>
                    <a:pt x="3192" y="2829"/>
                  </a:cubicBezTo>
                  <a:cubicBezTo>
                    <a:pt x="3284" y="4273"/>
                    <a:pt x="2969" y="5211"/>
                    <a:pt x="2187" y="5261"/>
                  </a:cubicBezTo>
                  <a:cubicBezTo>
                    <a:pt x="2168" y="5263"/>
                    <a:pt x="2150" y="5263"/>
                    <a:pt x="2132" y="5263"/>
                  </a:cubicBezTo>
                  <a:cubicBezTo>
                    <a:pt x="1464" y="5263"/>
                    <a:pt x="982" y="4461"/>
                    <a:pt x="890" y="3031"/>
                  </a:cubicBezTo>
                  <a:cubicBezTo>
                    <a:pt x="789" y="1491"/>
                    <a:pt x="1224" y="642"/>
                    <a:pt x="1895" y="599"/>
                  </a:cubicBezTo>
                  <a:cubicBezTo>
                    <a:pt x="1917" y="598"/>
                    <a:pt x="1939" y="597"/>
                    <a:pt x="1960" y="597"/>
                  </a:cubicBezTo>
                  <a:close/>
                  <a:moveTo>
                    <a:pt x="2023" y="0"/>
                  </a:moveTo>
                  <a:cubicBezTo>
                    <a:pt x="1982" y="0"/>
                    <a:pt x="1941" y="1"/>
                    <a:pt x="1899" y="4"/>
                  </a:cubicBezTo>
                  <a:cubicBezTo>
                    <a:pt x="750" y="78"/>
                    <a:pt x="0" y="1175"/>
                    <a:pt x="124" y="3072"/>
                  </a:cubicBezTo>
                  <a:cubicBezTo>
                    <a:pt x="257" y="4876"/>
                    <a:pt x="1023" y="5859"/>
                    <a:pt x="2070" y="5859"/>
                  </a:cubicBezTo>
                  <a:cubicBezTo>
                    <a:pt x="2107" y="5859"/>
                    <a:pt x="2144" y="5858"/>
                    <a:pt x="2181" y="5855"/>
                  </a:cubicBezTo>
                  <a:cubicBezTo>
                    <a:pt x="3434" y="5774"/>
                    <a:pt x="4078" y="4668"/>
                    <a:pt x="3954" y="2745"/>
                  </a:cubicBezTo>
                  <a:cubicBezTo>
                    <a:pt x="3842" y="1009"/>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4243300" y="2887575"/>
              <a:ext cx="104225" cy="150250"/>
            </a:xfrm>
            <a:custGeom>
              <a:avLst/>
              <a:gdLst/>
              <a:ahLst/>
              <a:cxnLst/>
              <a:rect l="l" t="t" r="r" b="b"/>
              <a:pathLst>
                <a:path w="4169" h="6010" extrusionOk="0">
                  <a:moveTo>
                    <a:pt x="1968" y="747"/>
                  </a:moveTo>
                  <a:cubicBezTo>
                    <a:pt x="2846" y="747"/>
                    <a:pt x="3077" y="2094"/>
                    <a:pt x="3129" y="2909"/>
                  </a:cubicBezTo>
                  <a:cubicBezTo>
                    <a:pt x="3176" y="3636"/>
                    <a:pt x="3119" y="4209"/>
                    <a:pt x="2960" y="4615"/>
                  </a:cubicBezTo>
                  <a:cubicBezTo>
                    <a:pt x="2801" y="5021"/>
                    <a:pt x="2543" y="5237"/>
                    <a:pt x="2196" y="5260"/>
                  </a:cubicBezTo>
                  <a:cubicBezTo>
                    <a:pt x="2179" y="5262"/>
                    <a:pt x="2163" y="5262"/>
                    <a:pt x="2146" y="5262"/>
                  </a:cubicBezTo>
                  <a:cubicBezTo>
                    <a:pt x="1511" y="5262"/>
                    <a:pt x="1065" y="4442"/>
                    <a:pt x="978" y="3100"/>
                  </a:cubicBezTo>
                  <a:cubicBezTo>
                    <a:pt x="887" y="1693"/>
                    <a:pt x="1245" y="791"/>
                    <a:pt x="1912" y="748"/>
                  </a:cubicBezTo>
                  <a:cubicBezTo>
                    <a:pt x="1931" y="747"/>
                    <a:pt x="1950" y="747"/>
                    <a:pt x="1968" y="747"/>
                  </a:cubicBezTo>
                  <a:close/>
                  <a:moveTo>
                    <a:pt x="1970" y="596"/>
                  </a:moveTo>
                  <a:cubicBezTo>
                    <a:pt x="1948" y="596"/>
                    <a:pt x="1926" y="596"/>
                    <a:pt x="1903" y="597"/>
                  </a:cubicBezTo>
                  <a:cubicBezTo>
                    <a:pt x="1142" y="647"/>
                    <a:pt x="731" y="1611"/>
                    <a:pt x="827" y="3111"/>
                  </a:cubicBezTo>
                  <a:cubicBezTo>
                    <a:pt x="921" y="4560"/>
                    <a:pt x="1410" y="5413"/>
                    <a:pt x="2142" y="5413"/>
                  </a:cubicBezTo>
                  <a:cubicBezTo>
                    <a:pt x="2163" y="5413"/>
                    <a:pt x="2184" y="5413"/>
                    <a:pt x="2205" y="5412"/>
                  </a:cubicBezTo>
                  <a:cubicBezTo>
                    <a:pt x="2618" y="5385"/>
                    <a:pt x="2919" y="5136"/>
                    <a:pt x="3101" y="4671"/>
                  </a:cubicBezTo>
                  <a:cubicBezTo>
                    <a:pt x="3268" y="4244"/>
                    <a:pt x="3329" y="3649"/>
                    <a:pt x="3281" y="2900"/>
                  </a:cubicBezTo>
                  <a:cubicBezTo>
                    <a:pt x="3183" y="1410"/>
                    <a:pt x="2719" y="596"/>
                    <a:pt x="1970" y="596"/>
                  </a:cubicBezTo>
                  <a:close/>
                  <a:moveTo>
                    <a:pt x="2039" y="151"/>
                  </a:moveTo>
                  <a:cubicBezTo>
                    <a:pt x="2549" y="151"/>
                    <a:pt x="2965" y="366"/>
                    <a:pt x="3282" y="790"/>
                  </a:cubicBezTo>
                  <a:cubicBezTo>
                    <a:pt x="3624" y="1250"/>
                    <a:pt x="3835" y="1953"/>
                    <a:pt x="3891" y="2824"/>
                  </a:cubicBezTo>
                  <a:cubicBezTo>
                    <a:pt x="4012" y="4700"/>
                    <a:pt x="3408" y="5775"/>
                    <a:pt x="2189" y="5855"/>
                  </a:cubicBezTo>
                  <a:cubicBezTo>
                    <a:pt x="2152" y="5857"/>
                    <a:pt x="2114" y="5858"/>
                    <a:pt x="2078" y="5858"/>
                  </a:cubicBezTo>
                  <a:cubicBezTo>
                    <a:pt x="1039" y="5858"/>
                    <a:pt x="338" y="4851"/>
                    <a:pt x="212" y="3142"/>
                  </a:cubicBezTo>
                  <a:cubicBezTo>
                    <a:pt x="154" y="2247"/>
                    <a:pt x="292" y="1496"/>
                    <a:pt x="612" y="969"/>
                  </a:cubicBezTo>
                  <a:cubicBezTo>
                    <a:pt x="913" y="472"/>
                    <a:pt x="1365" y="191"/>
                    <a:pt x="1917" y="155"/>
                  </a:cubicBezTo>
                  <a:cubicBezTo>
                    <a:pt x="1957" y="152"/>
                    <a:pt x="1999" y="151"/>
                    <a:pt x="2039" y="151"/>
                  </a:cubicBezTo>
                  <a:close/>
                  <a:moveTo>
                    <a:pt x="2015" y="1"/>
                  </a:moveTo>
                  <a:cubicBezTo>
                    <a:pt x="1980" y="1"/>
                    <a:pt x="1944" y="2"/>
                    <a:pt x="1908" y="4"/>
                  </a:cubicBezTo>
                  <a:cubicBezTo>
                    <a:pt x="1304" y="43"/>
                    <a:pt x="811" y="349"/>
                    <a:pt x="483" y="890"/>
                  </a:cubicBezTo>
                  <a:cubicBezTo>
                    <a:pt x="147" y="1444"/>
                    <a:pt x="0" y="2227"/>
                    <a:pt x="60" y="3152"/>
                  </a:cubicBezTo>
                  <a:cubicBezTo>
                    <a:pt x="193" y="4929"/>
                    <a:pt x="962" y="6010"/>
                    <a:pt x="2084" y="6010"/>
                  </a:cubicBezTo>
                  <a:cubicBezTo>
                    <a:pt x="2122" y="6010"/>
                    <a:pt x="2159" y="6008"/>
                    <a:pt x="2198" y="6006"/>
                  </a:cubicBezTo>
                  <a:cubicBezTo>
                    <a:pt x="3497" y="5922"/>
                    <a:pt x="4169" y="4759"/>
                    <a:pt x="4042" y="2815"/>
                  </a:cubicBezTo>
                  <a:cubicBezTo>
                    <a:pt x="3984" y="1901"/>
                    <a:pt x="3768" y="1190"/>
                    <a:pt x="3403" y="700"/>
                  </a:cubicBezTo>
                  <a:cubicBezTo>
                    <a:pt x="3056" y="234"/>
                    <a:pt x="2576" y="1"/>
                    <a:pt x="20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4376875" y="2880850"/>
              <a:ext cx="101950" cy="146500"/>
            </a:xfrm>
            <a:custGeom>
              <a:avLst/>
              <a:gdLst/>
              <a:ahLst/>
              <a:cxnLst/>
              <a:rect l="l" t="t" r="r" b="b"/>
              <a:pathLst>
                <a:path w="4078" h="5860" extrusionOk="0">
                  <a:moveTo>
                    <a:pt x="1959" y="597"/>
                  </a:moveTo>
                  <a:cubicBezTo>
                    <a:pt x="2708" y="597"/>
                    <a:pt x="3104" y="1477"/>
                    <a:pt x="3191" y="2829"/>
                  </a:cubicBezTo>
                  <a:cubicBezTo>
                    <a:pt x="3283" y="4273"/>
                    <a:pt x="2968" y="5211"/>
                    <a:pt x="2186" y="5262"/>
                  </a:cubicBezTo>
                  <a:cubicBezTo>
                    <a:pt x="2167" y="5263"/>
                    <a:pt x="2149" y="5263"/>
                    <a:pt x="2131" y="5263"/>
                  </a:cubicBezTo>
                  <a:cubicBezTo>
                    <a:pt x="1464" y="5263"/>
                    <a:pt x="981" y="4461"/>
                    <a:pt x="888" y="3031"/>
                  </a:cubicBezTo>
                  <a:cubicBezTo>
                    <a:pt x="790" y="1490"/>
                    <a:pt x="1223" y="641"/>
                    <a:pt x="1894" y="599"/>
                  </a:cubicBezTo>
                  <a:cubicBezTo>
                    <a:pt x="1916" y="598"/>
                    <a:pt x="1938" y="597"/>
                    <a:pt x="1959" y="597"/>
                  </a:cubicBezTo>
                  <a:close/>
                  <a:moveTo>
                    <a:pt x="2024" y="0"/>
                  </a:moveTo>
                  <a:cubicBezTo>
                    <a:pt x="1983" y="0"/>
                    <a:pt x="1940" y="1"/>
                    <a:pt x="1898" y="4"/>
                  </a:cubicBezTo>
                  <a:cubicBezTo>
                    <a:pt x="750" y="79"/>
                    <a:pt x="0" y="1175"/>
                    <a:pt x="123" y="3071"/>
                  </a:cubicBezTo>
                  <a:cubicBezTo>
                    <a:pt x="257" y="4877"/>
                    <a:pt x="1022" y="5859"/>
                    <a:pt x="2069" y="5859"/>
                  </a:cubicBezTo>
                  <a:cubicBezTo>
                    <a:pt x="2106" y="5859"/>
                    <a:pt x="2143" y="5858"/>
                    <a:pt x="2180" y="5855"/>
                  </a:cubicBezTo>
                  <a:cubicBezTo>
                    <a:pt x="3433" y="5775"/>
                    <a:pt x="4078" y="4668"/>
                    <a:pt x="3954" y="2744"/>
                  </a:cubicBezTo>
                  <a:cubicBezTo>
                    <a:pt x="3841" y="1009"/>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4375025" y="2878925"/>
              <a:ext cx="105700" cy="150300"/>
            </a:xfrm>
            <a:custGeom>
              <a:avLst/>
              <a:gdLst/>
              <a:ahLst/>
              <a:cxnLst/>
              <a:rect l="l" t="t" r="r" b="b"/>
              <a:pathLst>
                <a:path w="4228" h="6012" extrusionOk="0">
                  <a:moveTo>
                    <a:pt x="2037" y="748"/>
                  </a:moveTo>
                  <a:cubicBezTo>
                    <a:pt x="2912" y="748"/>
                    <a:pt x="3137" y="2097"/>
                    <a:pt x="3189" y="2910"/>
                  </a:cubicBezTo>
                  <a:cubicBezTo>
                    <a:pt x="3236" y="3636"/>
                    <a:pt x="3180" y="4211"/>
                    <a:pt x="3020" y="4616"/>
                  </a:cubicBezTo>
                  <a:cubicBezTo>
                    <a:pt x="2861" y="5022"/>
                    <a:pt x="2603" y="5240"/>
                    <a:pt x="2256" y="5262"/>
                  </a:cubicBezTo>
                  <a:cubicBezTo>
                    <a:pt x="2239" y="5263"/>
                    <a:pt x="2223" y="5263"/>
                    <a:pt x="2206" y="5263"/>
                  </a:cubicBezTo>
                  <a:cubicBezTo>
                    <a:pt x="1571" y="5263"/>
                    <a:pt x="1125" y="4443"/>
                    <a:pt x="1038" y="3103"/>
                  </a:cubicBezTo>
                  <a:cubicBezTo>
                    <a:pt x="992" y="2379"/>
                    <a:pt x="1064" y="1777"/>
                    <a:pt x="1246" y="1360"/>
                  </a:cubicBezTo>
                  <a:cubicBezTo>
                    <a:pt x="1413" y="981"/>
                    <a:pt x="1663" y="770"/>
                    <a:pt x="1973" y="751"/>
                  </a:cubicBezTo>
                  <a:cubicBezTo>
                    <a:pt x="1995" y="749"/>
                    <a:pt x="2016" y="748"/>
                    <a:pt x="2037" y="748"/>
                  </a:cubicBezTo>
                  <a:close/>
                  <a:moveTo>
                    <a:pt x="2032" y="598"/>
                  </a:moveTo>
                  <a:cubicBezTo>
                    <a:pt x="2008" y="598"/>
                    <a:pt x="1986" y="598"/>
                    <a:pt x="1963" y="600"/>
                  </a:cubicBezTo>
                  <a:cubicBezTo>
                    <a:pt x="1593" y="623"/>
                    <a:pt x="1297" y="865"/>
                    <a:pt x="1107" y="1299"/>
                  </a:cubicBezTo>
                  <a:cubicBezTo>
                    <a:pt x="914" y="1738"/>
                    <a:pt x="839" y="2365"/>
                    <a:pt x="887" y="3112"/>
                  </a:cubicBezTo>
                  <a:cubicBezTo>
                    <a:pt x="982" y="4562"/>
                    <a:pt x="1470" y="5415"/>
                    <a:pt x="2202" y="5415"/>
                  </a:cubicBezTo>
                  <a:cubicBezTo>
                    <a:pt x="2223" y="5415"/>
                    <a:pt x="2244" y="5414"/>
                    <a:pt x="2265" y="5414"/>
                  </a:cubicBezTo>
                  <a:cubicBezTo>
                    <a:pt x="2678" y="5387"/>
                    <a:pt x="2978" y="5138"/>
                    <a:pt x="3162" y="4672"/>
                  </a:cubicBezTo>
                  <a:cubicBezTo>
                    <a:pt x="3329" y="4246"/>
                    <a:pt x="3389" y="3650"/>
                    <a:pt x="3340" y="2901"/>
                  </a:cubicBezTo>
                  <a:cubicBezTo>
                    <a:pt x="3244" y="1412"/>
                    <a:pt x="2780" y="598"/>
                    <a:pt x="2032" y="598"/>
                  </a:cubicBezTo>
                  <a:close/>
                  <a:moveTo>
                    <a:pt x="2097" y="152"/>
                  </a:moveTo>
                  <a:cubicBezTo>
                    <a:pt x="3167" y="152"/>
                    <a:pt x="3841" y="1119"/>
                    <a:pt x="3951" y="2826"/>
                  </a:cubicBezTo>
                  <a:cubicBezTo>
                    <a:pt x="4074" y="4702"/>
                    <a:pt x="3468" y="5777"/>
                    <a:pt x="2250" y="5857"/>
                  </a:cubicBezTo>
                  <a:cubicBezTo>
                    <a:pt x="2213" y="5858"/>
                    <a:pt x="2176" y="5859"/>
                    <a:pt x="2141" y="5859"/>
                  </a:cubicBezTo>
                  <a:cubicBezTo>
                    <a:pt x="1094" y="5859"/>
                    <a:pt x="400" y="4855"/>
                    <a:pt x="272" y="3143"/>
                  </a:cubicBezTo>
                  <a:cubicBezTo>
                    <a:pt x="158" y="1377"/>
                    <a:pt x="811" y="232"/>
                    <a:pt x="1977" y="157"/>
                  </a:cubicBezTo>
                  <a:cubicBezTo>
                    <a:pt x="2017" y="153"/>
                    <a:pt x="2056" y="152"/>
                    <a:pt x="2097" y="152"/>
                  </a:cubicBezTo>
                  <a:close/>
                  <a:moveTo>
                    <a:pt x="2101" y="1"/>
                  </a:moveTo>
                  <a:cubicBezTo>
                    <a:pt x="2056" y="1"/>
                    <a:pt x="2012" y="2"/>
                    <a:pt x="1968" y="4"/>
                  </a:cubicBezTo>
                  <a:cubicBezTo>
                    <a:pt x="709" y="87"/>
                    <a:pt x="0" y="1294"/>
                    <a:pt x="121" y="3155"/>
                  </a:cubicBezTo>
                  <a:cubicBezTo>
                    <a:pt x="253" y="4931"/>
                    <a:pt x="1024" y="6012"/>
                    <a:pt x="2144" y="6012"/>
                  </a:cubicBezTo>
                  <a:cubicBezTo>
                    <a:pt x="2181" y="6012"/>
                    <a:pt x="2220" y="6011"/>
                    <a:pt x="2258" y="6008"/>
                  </a:cubicBezTo>
                  <a:cubicBezTo>
                    <a:pt x="3555" y="5923"/>
                    <a:pt x="4227" y="4760"/>
                    <a:pt x="4102" y="2817"/>
                  </a:cubicBezTo>
                  <a:cubicBezTo>
                    <a:pt x="3986" y="1018"/>
                    <a:pt x="3260" y="1"/>
                    <a:pt x="2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4645725" y="2863450"/>
              <a:ext cx="101950" cy="146500"/>
            </a:xfrm>
            <a:custGeom>
              <a:avLst/>
              <a:gdLst/>
              <a:ahLst/>
              <a:cxnLst/>
              <a:rect l="l" t="t" r="r" b="b"/>
              <a:pathLst>
                <a:path w="4078" h="5860" extrusionOk="0">
                  <a:moveTo>
                    <a:pt x="1960" y="597"/>
                  </a:moveTo>
                  <a:cubicBezTo>
                    <a:pt x="2710" y="597"/>
                    <a:pt x="3105" y="1476"/>
                    <a:pt x="3192" y="2830"/>
                  </a:cubicBezTo>
                  <a:cubicBezTo>
                    <a:pt x="3285" y="4272"/>
                    <a:pt x="2970" y="5210"/>
                    <a:pt x="2187" y="5261"/>
                  </a:cubicBezTo>
                  <a:cubicBezTo>
                    <a:pt x="2168" y="5262"/>
                    <a:pt x="2150" y="5263"/>
                    <a:pt x="2132" y="5263"/>
                  </a:cubicBezTo>
                  <a:cubicBezTo>
                    <a:pt x="1466" y="5263"/>
                    <a:pt x="982" y="4461"/>
                    <a:pt x="890" y="3031"/>
                  </a:cubicBezTo>
                  <a:cubicBezTo>
                    <a:pt x="790" y="1491"/>
                    <a:pt x="1225" y="642"/>
                    <a:pt x="1895" y="599"/>
                  </a:cubicBezTo>
                  <a:cubicBezTo>
                    <a:pt x="1917" y="597"/>
                    <a:pt x="1939" y="597"/>
                    <a:pt x="1960" y="597"/>
                  </a:cubicBezTo>
                  <a:close/>
                  <a:moveTo>
                    <a:pt x="2024" y="1"/>
                  </a:moveTo>
                  <a:cubicBezTo>
                    <a:pt x="1983" y="1"/>
                    <a:pt x="1941" y="2"/>
                    <a:pt x="1899" y="5"/>
                  </a:cubicBezTo>
                  <a:cubicBezTo>
                    <a:pt x="751" y="79"/>
                    <a:pt x="1" y="1176"/>
                    <a:pt x="123" y="3072"/>
                  </a:cubicBezTo>
                  <a:cubicBezTo>
                    <a:pt x="258" y="4878"/>
                    <a:pt x="1024" y="5860"/>
                    <a:pt x="2072" y="5860"/>
                  </a:cubicBezTo>
                  <a:cubicBezTo>
                    <a:pt x="2108" y="5860"/>
                    <a:pt x="2145" y="5858"/>
                    <a:pt x="2182" y="5856"/>
                  </a:cubicBezTo>
                  <a:cubicBezTo>
                    <a:pt x="3435" y="5775"/>
                    <a:pt x="4078" y="4667"/>
                    <a:pt x="3954" y="2745"/>
                  </a:cubicBezTo>
                  <a:cubicBezTo>
                    <a:pt x="3842"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4643900" y="2861550"/>
              <a:ext cx="105700" cy="150300"/>
            </a:xfrm>
            <a:custGeom>
              <a:avLst/>
              <a:gdLst/>
              <a:ahLst/>
              <a:cxnLst/>
              <a:rect l="l" t="t" r="r" b="b"/>
              <a:pathLst>
                <a:path w="4228" h="6012" extrusionOk="0">
                  <a:moveTo>
                    <a:pt x="2031" y="749"/>
                  </a:moveTo>
                  <a:cubicBezTo>
                    <a:pt x="2915" y="749"/>
                    <a:pt x="3136" y="2097"/>
                    <a:pt x="3190" y="2911"/>
                  </a:cubicBezTo>
                  <a:cubicBezTo>
                    <a:pt x="3245" y="3762"/>
                    <a:pt x="3196" y="5201"/>
                    <a:pt x="2256" y="5263"/>
                  </a:cubicBezTo>
                  <a:cubicBezTo>
                    <a:pt x="2239" y="5264"/>
                    <a:pt x="2224" y="5264"/>
                    <a:pt x="2207" y="5264"/>
                  </a:cubicBezTo>
                  <a:cubicBezTo>
                    <a:pt x="1571" y="5264"/>
                    <a:pt x="1126" y="4443"/>
                    <a:pt x="1038" y="3103"/>
                  </a:cubicBezTo>
                  <a:lnTo>
                    <a:pt x="1038" y="3102"/>
                  </a:lnTo>
                  <a:cubicBezTo>
                    <a:pt x="992" y="2379"/>
                    <a:pt x="1063" y="1778"/>
                    <a:pt x="1247" y="1361"/>
                  </a:cubicBezTo>
                  <a:cubicBezTo>
                    <a:pt x="1412" y="982"/>
                    <a:pt x="1664" y="771"/>
                    <a:pt x="1972" y="752"/>
                  </a:cubicBezTo>
                  <a:cubicBezTo>
                    <a:pt x="1993" y="750"/>
                    <a:pt x="2013" y="749"/>
                    <a:pt x="2031" y="749"/>
                  </a:cubicBezTo>
                  <a:close/>
                  <a:moveTo>
                    <a:pt x="2032" y="597"/>
                  </a:moveTo>
                  <a:cubicBezTo>
                    <a:pt x="2009" y="597"/>
                    <a:pt x="1987" y="598"/>
                    <a:pt x="1963" y="599"/>
                  </a:cubicBezTo>
                  <a:cubicBezTo>
                    <a:pt x="1593" y="623"/>
                    <a:pt x="1298" y="865"/>
                    <a:pt x="1108" y="1299"/>
                  </a:cubicBezTo>
                  <a:cubicBezTo>
                    <a:pt x="915" y="1737"/>
                    <a:pt x="839" y="2364"/>
                    <a:pt x="887" y="3111"/>
                  </a:cubicBezTo>
                  <a:cubicBezTo>
                    <a:pt x="981" y="4562"/>
                    <a:pt x="1471" y="5415"/>
                    <a:pt x="2203" y="5415"/>
                  </a:cubicBezTo>
                  <a:cubicBezTo>
                    <a:pt x="2224" y="5415"/>
                    <a:pt x="2244" y="5415"/>
                    <a:pt x="2264" y="5414"/>
                  </a:cubicBezTo>
                  <a:cubicBezTo>
                    <a:pt x="3060" y="5362"/>
                    <a:pt x="3441" y="4470"/>
                    <a:pt x="3341" y="2900"/>
                  </a:cubicBezTo>
                  <a:cubicBezTo>
                    <a:pt x="3243" y="1410"/>
                    <a:pt x="2780" y="597"/>
                    <a:pt x="2032" y="597"/>
                  </a:cubicBezTo>
                  <a:close/>
                  <a:moveTo>
                    <a:pt x="2097" y="153"/>
                  </a:moveTo>
                  <a:cubicBezTo>
                    <a:pt x="3168" y="153"/>
                    <a:pt x="3841" y="1117"/>
                    <a:pt x="3952" y="2826"/>
                  </a:cubicBezTo>
                  <a:cubicBezTo>
                    <a:pt x="4073" y="4701"/>
                    <a:pt x="3469" y="5777"/>
                    <a:pt x="2250" y="5856"/>
                  </a:cubicBezTo>
                  <a:cubicBezTo>
                    <a:pt x="2213" y="5859"/>
                    <a:pt x="2177" y="5860"/>
                    <a:pt x="2142" y="5860"/>
                  </a:cubicBezTo>
                  <a:cubicBezTo>
                    <a:pt x="1094" y="5860"/>
                    <a:pt x="399" y="4855"/>
                    <a:pt x="273" y="3144"/>
                  </a:cubicBezTo>
                  <a:cubicBezTo>
                    <a:pt x="158" y="1377"/>
                    <a:pt x="811" y="232"/>
                    <a:pt x="1977" y="156"/>
                  </a:cubicBezTo>
                  <a:cubicBezTo>
                    <a:pt x="2018" y="153"/>
                    <a:pt x="2057" y="153"/>
                    <a:pt x="2097" y="153"/>
                  </a:cubicBezTo>
                  <a:close/>
                  <a:moveTo>
                    <a:pt x="2100" y="0"/>
                  </a:moveTo>
                  <a:cubicBezTo>
                    <a:pt x="2057" y="0"/>
                    <a:pt x="2011" y="1"/>
                    <a:pt x="1967" y="4"/>
                  </a:cubicBezTo>
                  <a:cubicBezTo>
                    <a:pt x="708" y="86"/>
                    <a:pt x="1" y="1293"/>
                    <a:pt x="120" y="3153"/>
                  </a:cubicBezTo>
                  <a:cubicBezTo>
                    <a:pt x="253" y="4931"/>
                    <a:pt x="1024" y="6011"/>
                    <a:pt x="2144" y="6011"/>
                  </a:cubicBezTo>
                  <a:cubicBezTo>
                    <a:pt x="2182" y="6011"/>
                    <a:pt x="2221" y="6010"/>
                    <a:pt x="2259" y="6008"/>
                  </a:cubicBezTo>
                  <a:cubicBezTo>
                    <a:pt x="3556" y="5924"/>
                    <a:pt x="4228" y="4760"/>
                    <a:pt x="4103" y="2817"/>
                  </a:cubicBezTo>
                  <a:cubicBezTo>
                    <a:pt x="3987" y="1017"/>
                    <a:pt x="3259" y="0"/>
                    <a:pt x="2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4778975" y="2854825"/>
              <a:ext cx="102000" cy="146500"/>
            </a:xfrm>
            <a:custGeom>
              <a:avLst/>
              <a:gdLst/>
              <a:ahLst/>
              <a:cxnLst/>
              <a:rect l="l" t="t" r="r" b="b"/>
              <a:pathLst>
                <a:path w="4080" h="5860" extrusionOk="0">
                  <a:moveTo>
                    <a:pt x="1959" y="598"/>
                  </a:moveTo>
                  <a:cubicBezTo>
                    <a:pt x="2709" y="598"/>
                    <a:pt x="3104" y="1476"/>
                    <a:pt x="3191" y="2829"/>
                  </a:cubicBezTo>
                  <a:cubicBezTo>
                    <a:pt x="3285" y="4274"/>
                    <a:pt x="2970" y="5211"/>
                    <a:pt x="2187" y="5262"/>
                  </a:cubicBezTo>
                  <a:cubicBezTo>
                    <a:pt x="2169" y="5263"/>
                    <a:pt x="2150" y="5264"/>
                    <a:pt x="2132" y="5264"/>
                  </a:cubicBezTo>
                  <a:cubicBezTo>
                    <a:pt x="1465" y="5264"/>
                    <a:pt x="983" y="4462"/>
                    <a:pt x="890" y="3031"/>
                  </a:cubicBezTo>
                  <a:cubicBezTo>
                    <a:pt x="790" y="1492"/>
                    <a:pt x="1225" y="643"/>
                    <a:pt x="1894" y="600"/>
                  </a:cubicBezTo>
                  <a:cubicBezTo>
                    <a:pt x="1916" y="598"/>
                    <a:pt x="1938" y="598"/>
                    <a:pt x="1959" y="598"/>
                  </a:cubicBezTo>
                  <a:close/>
                  <a:moveTo>
                    <a:pt x="2024" y="1"/>
                  </a:moveTo>
                  <a:cubicBezTo>
                    <a:pt x="1983" y="1"/>
                    <a:pt x="1941" y="2"/>
                    <a:pt x="1899" y="5"/>
                  </a:cubicBezTo>
                  <a:cubicBezTo>
                    <a:pt x="751" y="79"/>
                    <a:pt x="1" y="1176"/>
                    <a:pt x="123" y="3073"/>
                  </a:cubicBezTo>
                  <a:cubicBezTo>
                    <a:pt x="258" y="4877"/>
                    <a:pt x="1022" y="5860"/>
                    <a:pt x="2069" y="5860"/>
                  </a:cubicBezTo>
                  <a:cubicBezTo>
                    <a:pt x="2106" y="5860"/>
                    <a:pt x="2143" y="5858"/>
                    <a:pt x="2181" y="5856"/>
                  </a:cubicBezTo>
                  <a:cubicBezTo>
                    <a:pt x="3433" y="5775"/>
                    <a:pt x="4079" y="4668"/>
                    <a:pt x="3954" y="2746"/>
                  </a:cubicBezTo>
                  <a:cubicBezTo>
                    <a:pt x="3843" y="1010"/>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4778650" y="2852950"/>
              <a:ext cx="104250" cy="150275"/>
            </a:xfrm>
            <a:custGeom>
              <a:avLst/>
              <a:gdLst/>
              <a:ahLst/>
              <a:cxnLst/>
              <a:rect l="l" t="t" r="r" b="b"/>
              <a:pathLst>
                <a:path w="4170" h="6011" extrusionOk="0">
                  <a:moveTo>
                    <a:pt x="1972" y="748"/>
                  </a:moveTo>
                  <a:cubicBezTo>
                    <a:pt x="2855" y="748"/>
                    <a:pt x="3078" y="2096"/>
                    <a:pt x="3130" y="2910"/>
                  </a:cubicBezTo>
                  <a:cubicBezTo>
                    <a:pt x="3185" y="3761"/>
                    <a:pt x="3137" y="5200"/>
                    <a:pt x="2196" y="5262"/>
                  </a:cubicBezTo>
                  <a:cubicBezTo>
                    <a:pt x="2179" y="5263"/>
                    <a:pt x="2164" y="5263"/>
                    <a:pt x="2147" y="5263"/>
                  </a:cubicBezTo>
                  <a:cubicBezTo>
                    <a:pt x="1511" y="5263"/>
                    <a:pt x="1066" y="4442"/>
                    <a:pt x="979" y="3101"/>
                  </a:cubicBezTo>
                  <a:cubicBezTo>
                    <a:pt x="932" y="2378"/>
                    <a:pt x="1003" y="1775"/>
                    <a:pt x="1187" y="1360"/>
                  </a:cubicBezTo>
                  <a:cubicBezTo>
                    <a:pt x="1352" y="981"/>
                    <a:pt x="1604" y="770"/>
                    <a:pt x="1914" y="750"/>
                  </a:cubicBezTo>
                  <a:cubicBezTo>
                    <a:pt x="1933" y="749"/>
                    <a:pt x="1953" y="748"/>
                    <a:pt x="1972" y="748"/>
                  </a:cubicBezTo>
                  <a:close/>
                  <a:moveTo>
                    <a:pt x="1972" y="597"/>
                  </a:moveTo>
                  <a:cubicBezTo>
                    <a:pt x="1949" y="597"/>
                    <a:pt x="1927" y="597"/>
                    <a:pt x="1903" y="598"/>
                  </a:cubicBezTo>
                  <a:cubicBezTo>
                    <a:pt x="1535" y="623"/>
                    <a:pt x="1238" y="865"/>
                    <a:pt x="1048" y="1299"/>
                  </a:cubicBezTo>
                  <a:cubicBezTo>
                    <a:pt x="856" y="1736"/>
                    <a:pt x="779" y="2364"/>
                    <a:pt x="828" y="3111"/>
                  </a:cubicBezTo>
                  <a:cubicBezTo>
                    <a:pt x="921" y="4561"/>
                    <a:pt x="1411" y="5415"/>
                    <a:pt x="2143" y="5415"/>
                  </a:cubicBezTo>
                  <a:cubicBezTo>
                    <a:pt x="2164" y="5415"/>
                    <a:pt x="2183" y="5414"/>
                    <a:pt x="2205" y="5413"/>
                  </a:cubicBezTo>
                  <a:cubicBezTo>
                    <a:pt x="3000" y="5360"/>
                    <a:pt x="3381" y="4468"/>
                    <a:pt x="3281" y="2900"/>
                  </a:cubicBezTo>
                  <a:cubicBezTo>
                    <a:pt x="3183" y="1411"/>
                    <a:pt x="2720" y="597"/>
                    <a:pt x="1972" y="597"/>
                  </a:cubicBezTo>
                  <a:close/>
                  <a:moveTo>
                    <a:pt x="2037" y="151"/>
                  </a:moveTo>
                  <a:cubicBezTo>
                    <a:pt x="3108" y="152"/>
                    <a:pt x="3781" y="1118"/>
                    <a:pt x="3893" y="2825"/>
                  </a:cubicBezTo>
                  <a:cubicBezTo>
                    <a:pt x="4013" y="4700"/>
                    <a:pt x="3410" y="5777"/>
                    <a:pt x="2190" y="5855"/>
                  </a:cubicBezTo>
                  <a:cubicBezTo>
                    <a:pt x="2153" y="5858"/>
                    <a:pt x="2117" y="5859"/>
                    <a:pt x="2082" y="5859"/>
                  </a:cubicBezTo>
                  <a:cubicBezTo>
                    <a:pt x="1035" y="5859"/>
                    <a:pt x="339" y="4854"/>
                    <a:pt x="213" y="3143"/>
                  </a:cubicBezTo>
                  <a:cubicBezTo>
                    <a:pt x="154" y="2248"/>
                    <a:pt x="294" y="1497"/>
                    <a:pt x="613" y="969"/>
                  </a:cubicBezTo>
                  <a:cubicBezTo>
                    <a:pt x="915" y="473"/>
                    <a:pt x="1365" y="192"/>
                    <a:pt x="1918" y="155"/>
                  </a:cubicBezTo>
                  <a:cubicBezTo>
                    <a:pt x="1958" y="153"/>
                    <a:pt x="1997" y="151"/>
                    <a:pt x="2037" y="151"/>
                  </a:cubicBezTo>
                  <a:close/>
                  <a:moveTo>
                    <a:pt x="2033" y="0"/>
                  </a:moveTo>
                  <a:cubicBezTo>
                    <a:pt x="1991" y="0"/>
                    <a:pt x="1950" y="2"/>
                    <a:pt x="1907" y="4"/>
                  </a:cubicBezTo>
                  <a:cubicBezTo>
                    <a:pt x="1303" y="43"/>
                    <a:pt x="811" y="349"/>
                    <a:pt x="483" y="891"/>
                  </a:cubicBezTo>
                  <a:cubicBezTo>
                    <a:pt x="148" y="1445"/>
                    <a:pt x="1" y="2227"/>
                    <a:pt x="61" y="3152"/>
                  </a:cubicBezTo>
                  <a:cubicBezTo>
                    <a:pt x="193" y="4929"/>
                    <a:pt x="964" y="6010"/>
                    <a:pt x="2084" y="6010"/>
                  </a:cubicBezTo>
                  <a:cubicBezTo>
                    <a:pt x="2122" y="6010"/>
                    <a:pt x="2161" y="6009"/>
                    <a:pt x="2199" y="6006"/>
                  </a:cubicBezTo>
                  <a:cubicBezTo>
                    <a:pt x="3497" y="5923"/>
                    <a:pt x="4169" y="4760"/>
                    <a:pt x="4043" y="2816"/>
                  </a:cubicBezTo>
                  <a:cubicBezTo>
                    <a:pt x="3927" y="1012"/>
                    <a:pt x="3203" y="0"/>
                    <a:pt x="20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4912225" y="2846225"/>
              <a:ext cx="101975" cy="146500"/>
            </a:xfrm>
            <a:custGeom>
              <a:avLst/>
              <a:gdLst/>
              <a:ahLst/>
              <a:cxnLst/>
              <a:rect l="l" t="t" r="r" b="b"/>
              <a:pathLst>
                <a:path w="4079" h="5860" extrusionOk="0">
                  <a:moveTo>
                    <a:pt x="1958" y="597"/>
                  </a:moveTo>
                  <a:cubicBezTo>
                    <a:pt x="2708" y="597"/>
                    <a:pt x="3103" y="1477"/>
                    <a:pt x="3191" y="2830"/>
                  </a:cubicBezTo>
                  <a:cubicBezTo>
                    <a:pt x="3284" y="4274"/>
                    <a:pt x="2969" y="5211"/>
                    <a:pt x="2186" y="5261"/>
                  </a:cubicBezTo>
                  <a:cubicBezTo>
                    <a:pt x="2167" y="5262"/>
                    <a:pt x="2149" y="5263"/>
                    <a:pt x="2131" y="5263"/>
                  </a:cubicBezTo>
                  <a:cubicBezTo>
                    <a:pt x="1464" y="5263"/>
                    <a:pt x="982" y="4461"/>
                    <a:pt x="889" y="3031"/>
                  </a:cubicBezTo>
                  <a:cubicBezTo>
                    <a:pt x="790" y="1491"/>
                    <a:pt x="1224" y="643"/>
                    <a:pt x="1894" y="599"/>
                  </a:cubicBezTo>
                  <a:cubicBezTo>
                    <a:pt x="1916" y="597"/>
                    <a:pt x="1937" y="597"/>
                    <a:pt x="1958" y="597"/>
                  </a:cubicBezTo>
                  <a:close/>
                  <a:moveTo>
                    <a:pt x="2025" y="1"/>
                  </a:moveTo>
                  <a:cubicBezTo>
                    <a:pt x="1983" y="1"/>
                    <a:pt x="1941" y="2"/>
                    <a:pt x="1898" y="5"/>
                  </a:cubicBezTo>
                  <a:cubicBezTo>
                    <a:pt x="751" y="79"/>
                    <a:pt x="1" y="1176"/>
                    <a:pt x="123" y="3072"/>
                  </a:cubicBezTo>
                  <a:cubicBezTo>
                    <a:pt x="257" y="4877"/>
                    <a:pt x="1022" y="5860"/>
                    <a:pt x="2070" y="5860"/>
                  </a:cubicBezTo>
                  <a:cubicBezTo>
                    <a:pt x="2106" y="5860"/>
                    <a:pt x="2143" y="5859"/>
                    <a:pt x="2181" y="5856"/>
                  </a:cubicBezTo>
                  <a:cubicBezTo>
                    <a:pt x="3434" y="5775"/>
                    <a:pt x="4078" y="4668"/>
                    <a:pt x="3955" y="2745"/>
                  </a:cubicBezTo>
                  <a:cubicBezTo>
                    <a:pt x="3842" y="1010"/>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4911900" y="2844325"/>
              <a:ext cx="104250" cy="150300"/>
            </a:xfrm>
            <a:custGeom>
              <a:avLst/>
              <a:gdLst/>
              <a:ahLst/>
              <a:cxnLst/>
              <a:rect l="l" t="t" r="r" b="b"/>
              <a:pathLst>
                <a:path w="4170" h="6012" extrusionOk="0">
                  <a:moveTo>
                    <a:pt x="1968" y="749"/>
                  </a:moveTo>
                  <a:cubicBezTo>
                    <a:pt x="2853" y="749"/>
                    <a:pt x="3077" y="2095"/>
                    <a:pt x="3129" y="2911"/>
                  </a:cubicBezTo>
                  <a:cubicBezTo>
                    <a:pt x="3176" y="3636"/>
                    <a:pt x="3120" y="4210"/>
                    <a:pt x="2961" y="4617"/>
                  </a:cubicBezTo>
                  <a:cubicBezTo>
                    <a:pt x="2801" y="5022"/>
                    <a:pt x="2544" y="5239"/>
                    <a:pt x="2195" y="5261"/>
                  </a:cubicBezTo>
                  <a:cubicBezTo>
                    <a:pt x="2180" y="5264"/>
                    <a:pt x="2163" y="5264"/>
                    <a:pt x="2147" y="5264"/>
                  </a:cubicBezTo>
                  <a:cubicBezTo>
                    <a:pt x="1510" y="5264"/>
                    <a:pt x="1065" y="4444"/>
                    <a:pt x="978" y="3102"/>
                  </a:cubicBezTo>
                  <a:lnTo>
                    <a:pt x="979" y="3102"/>
                  </a:lnTo>
                  <a:cubicBezTo>
                    <a:pt x="888" y="1694"/>
                    <a:pt x="1246" y="793"/>
                    <a:pt x="1913" y="750"/>
                  </a:cubicBezTo>
                  <a:cubicBezTo>
                    <a:pt x="1931" y="749"/>
                    <a:pt x="1950" y="749"/>
                    <a:pt x="1968" y="749"/>
                  </a:cubicBezTo>
                  <a:close/>
                  <a:moveTo>
                    <a:pt x="1962" y="598"/>
                  </a:moveTo>
                  <a:cubicBezTo>
                    <a:pt x="1942" y="598"/>
                    <a:pt x="1922" y="598"/>
                    <a:pt x="1902" y="599"/>
                  </a:cubicBezTo>
                  <a:cubicBezTo>
                    <a:pt x="1142" y="649"/>
                    <a:pt x="730" y="1611"/>
                    <a:pt x="827" y="3111"/>
                  </a:cubicBezTo>
                  <a:cubicBezTo>
                    <a:pt x="922" y="4562"/>
                    <a:pt x="1410" y="5415"/>
                    <a:pt x="2142" y="5415"/>
                  </a:cubicBezTo>
                  <a:lnTo>
                    <a:pt x="2143" y="5415"/>
                  </a:lnTo>
                  <a:cubicBezTo>
                    <a:pt x="2163" y="5415"/>
                    <a:pt x="2183" y="5414"/>
                    <a:pt x="2204" y="5412"/>
                  </a:cubicBezTo>
                  <a:cubicBezTo>
                    <a:pt x="2617" y="5386"/>
                    <a:pt x="2918" y="5136"/>
                    <a:pt x="3100" y="4671"/>
                  </a:cubicBezTo>
                  <a:cubicBezTo>
                    <a:pt x="3267" y="4246"/>
                    <a:pt x="3328" y="3649"/>
                    <a:pt x="3280" y="2900"/>
                  </a:cubicBezTo>
                  <a:cubicBezTo>
                    <a:pt x="3182" y="1405"/>
                    <a:pt x="2719" y="598"/>
                    <a:pt x="1962" y="598"/>
                  </a:cubicBezTo>
                  <a:close/>
                  <a:moveTo>
                    <a:pt x="2039" y="153"/>
                  </a:moveTo>
                  <a:cubicBezTo>
                    <a:pt x="2547" y="153"/>
                    <a:pt x="2965" y="367"/>
                    <a:pt x="3283" y="791"/>
                  </a:cubicBezTo>
                  <a:cubicBezTo>
                    <a:pt x="3625" y="1252"/>
                    <a:pt x="3835" y="1955"/>
                    <a:pt x="3891" y="2826"/>
                  </a:cubicBezTo>
                  <a:cubicBezTo>
                    <a:pt x="4013" y="4701"/>
                    <a:pt x="3408" y="5777"/>
                    <a:pt x="2190" y="5857"/>
                  </a:cubicBezTo>
                  <a:cubicBezTo>
                    <a:pt x="2154" y="5859"/>
                    <a:pt x="2116" y="5859"/>
                    <a:pt x="2081" y="5859"/>
                  </a:cubicBezTo>
                  <a:cubicBezTo>
                    <a:pt x="1034" y="5859"/>
                    <a:pt x="338" y="4855"/>
                    <a:pt x="212" y="3144"/>
                  </a:cubicBezTo>
                  <a:cubicBezTo>
                    <a:pt x="153" y="2249"/>
                    <a:pt x="293" y="1498"/>
                    <a:pt x="612" y="970"/>
                  </a:cubicBezTo>
                  <a:cubicBezTo>
                    <a:pt x="912" y="474"/>
                    <a:pt x="1364" y="192"/>
                    <a:pt x="1917" y="157"/>
                  </a:cubicBezTo>
                  <a:cubicBezTo>
                    <a:pt x="1957" y="154"/>
                    <a:pt x="1999" y="153"/>
                    <a:pt x="2039" y="153"/>
                  </a:cubicBezTo>
                  <a:close/>
                  <a:moveTo>
                    <a:pt x="2021" y="1"/>
                  </a:moveTo>
                  <a:cubicBezTo>
                    <a:pt x="1983" y="1"/>
                    <a:pt x="1945" y="2"/>
                    <a:pt x="1907" y="4"/>
                  </a:cubicBezTo>
                  <a:cubicBezTo>
                    <a:pt x="1303" y="43"/>
                    <a:pt x="812" y="351"/>
                    <a:pt x="483" y="891"/>
                  </a:cubicBezTo>
                  <a:cubicBezTo>
                    <a:pt x="147" y="1444"/>
                    <a:pt x="1" y="2227"/>
                    <a:pt x="59" y="3154"/>
                  </a:cubicBezTo>
                  <a:cubicBezTo>
                    <a:pt x="192" y="4931"/>
                    <a:pt x="963" y="6012"/>
                    <a:pt x="2083" y="6012"/>
                  </a:cubicBezTo>
                  <a:cubicBezTo>
                    <a:pt x="2121" y="6012"/>
                    <a:pt x="2160" y="6010"/>
                    <a:pt x="2200" y="6008"/>
                  </a:cubicBezTo>
                  <a:cubicBezTo>
                    <a:pt x="3497" y="5924"/>
                    <a:pt x="4169" y="4761"/>
                    <a:pt x="4044" y="2817"/>
                  </a:cubicBezTo>
                  <a:cubicBezTo>
                    <a:pt x="3985" y="1902"/>
                    <a:pt x="3770" y="1191"/>
                    <a:pt x="3404" y="701"/>
                  </a:cubicBezTo>
                  <a:cubicBezTo>
                    <a:pt x="3057" y="237"/>
                    <a:pt x="2578" y="1"/>
                    <a:pt x="2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5045450" y="2837600"/>
              <a:ext cx="102000" cy="146500"/>
            </a:xfrm>
            <a:custGeom>
              <a:avLst/>
              <a:gdLst/>
              <a:ahLst/>
              <a:cxnLst/>
              <a:rect l="l" t="t" r="r" b="b"/>
              <a:pathLst>
                <a:path w="4080" h="5860" extrusionOk="0">
                  <a:moveTo>
                    <a:pt x="1961" y="598"/>
                  </a:moveTo>
                  <a:cubicBezTo>
                    <a:pt x="2710" y="598"/>
                    <a:pt x="3104" y="1476"/>
                    <a:pt x="3193" y="2830"/>
                  </a:cubicBezTo>
                  <a:cubicBezTo>
                    <a:pt x="3285" y="4274"/>
                    <a:pt x="2970" y="5210"/>
                    <a:pt x="2187" y="5261"/>
                  </a:cubicBezTo>
                  <a:cubicBezTo>
                    <a:pt x="2169" y="5262"/>
                    <a:pt x="2150" y="5263"/>
                    <a:pt x="2132" y="5263"/>
                  </a:cubicBezTo>
                  <a:cubicBezTo>
                    <a:pt x="1465" y="5263"/>
                    <a:pt x="983" y="4462"/>
                    <a:pt x="890" y="3031"/>
                  </a:cubicBezTo>
                  <a:cubicBezTo>
                    <a:pt x="791" y="1492"/>
                    <a:pt x="1225" y="643"/>
                    <a:pt x="1896" y="600"/>
                  </a:cubicBezTo>
                  <a:cubicBezTo>
                    <a:pt x="1918" y="599"/>
                    <a:pt x="1939" y="598"/>
                    <a:pt x="1961" y="598"/>
                  </a:cubicBezTo>
                  <a:close/>
                  <a:moveTo>
                    <a:pt x="2024" y="1"/>
                  </a:moveTo>
                  <a:cubicBezTo>
                    <a:pt x="1983" y="1"/>
                    <a:pt x="1942" y="2"/>
                    <a:pt x="1900" y="5"/>
                  </a:cubicBezTo>
                  <a:cubicBezTo>
                    <a:pt x="752" y="79"/>
                    <a:pt x="1" y="1176"/>
                    <a:pt x="123" y="3073"/>
                  </a:cubicBezTo>
                  <a:cubicBezTo>
                    <a:pt x="258" y="4877"/>
                    <a:pt x="1023" y="5860"/>
                    <a:pt x="2071" y="5860"/>
                  </a:cubicBezTo>
                  <a:cubicBezTo>
                    <a:pt x="2108" y="5860"/>
                    <a:pt x="2145" y="5858"/>
                    <a:pt x="2182" y="5856"/>
                  </a:cubicBezTo>
                  <a:cubicBezTo>
                    <a:pt x="3435" y="5775"/>
                    <a:pt x="4080" y="4668"/>
                    <a:pt x="3956" y="2746"/>
                  </a:cubicBezTo>
                  <a:cubicBezTo>
                    <a:pt x="3843"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5043625" y="2835725"/>
              <a:ext cx="105725" cy="150275"/>
            </a:xfrm>
            <a:custGeom>
              <a:avLst/>
              <a:gdLst/>
              <a:ahLst/>
              <a:cxnLst/>
              <a:rect l="l" t="t" r="r" b="b"/>
              <a:pathLst>
                <a:path w="4229" h="6011" extrusionOk="0">
                  <a:moveTo>
                    <a:pt x="2031" y="748"/>
                  </a:moveTo>
                  <a:cubicBezTo>
                    <a:pt x="2915" y="748"/>
                    <a:pt x="3137" y="2096"/>
                    <a:pt x="3189" y="2910"/>
                  </a:cubicBezTo>
                  <a:cubicBezTo>
                    <a:pt x="3245" y="3761"/>
                    <a:pt x="3195" y="5200"/>
                    <a:pt x="2255" y="5262"/>
                  </a:cubicBezTo>
                  <a:cubicBezTo>
                    <a:pt x="2239" y="5263"/>
                    <a:pt x="2223" y="5263"/>
                    <a:pt x="2207" y="5263"/>
                  </a:cubicBezTo>
                  <a:cubicBezTo>
                    <a:pt x="1570" y="5263"/>
                    <a:pt x="1125" y="4442"/>
                    <a:pt x="1039" y="3101"/>
                  </a:cubicBezTo>
                  <a:cubicBezTo>
                    <a:pt x="992" y="2378"/>
                    <a:pt x="1064" y="1775"/>
                    <a:pt x="1246" y="1360"/>
                  </a:cubicBezTo>
                  <a:cubicBezTo>
                    <a:pt x="1413" y="981"/>
                    <a:pt x="1664" y="770"/>
                    <a:pt x="1973" y="751"/>
                  </a:cubicBezTo>
                  <a:cubicBezTo>
                    <a:pt x="1993" y="749"/>
                    <a:pt x="2013" y="748"/>
                    <a:pt x="2031" y="748"/>
                  </a:cubicBezTo>
                  <a:close/>
                  <a:moveTo>
                    <a:pt x="2032" y="596"/>
                  </a:moveTo>
                  <a:cubicBezTo>
                    <a:pt x="2009" y="596"/>
                    <a:pt x="1986" y="597"/>
                    <a:pt x="1963" y="598"/>
                  </a:cubicBezTo>
                  <a:cubicBezTo>
                    <a:pt x="1594" y="623"/>
                    <a:pt x="1298" y="865"/>
                    <a:pt x="1107" y="1299"/>
                  </a:cubicBezTo>
                  <a:cubicBezTo>
                    <a:pt x="915" y="1736"/>
                    <a:pt x="838" y="2364"/>
                    <a:pt x="886" y="3112"/>
                  </a:cubicBezTo>
                  <a:cubicBezTo>
                    <a:pt x="981" y="4561"/>
                    <a:pt x="1470" y="5414"/>
                    <a:pt x="2203" y="5414"/>
                  </a:cubicBezTo>
                  <a:cubicBezTo>
                    <a:pt x="2224" y="5414"/>
                    <a:pt x="2246" y="5414"/>
                    <a:pt x="2264" y="5413"/>
                  </a:cubicBezTo>
                  <a:cubicBezTo>
                    <a:pt x="3059" y="5361"/>
                    <a:pt x="3441" y="4469"/>
                    <a:pt x="3341" y="2901"/>
                  </a:cubicBezTo>
                  <a:cubicBezTo>
                    <a:pt x="3244" y="1409"/>
                    <a:pt x="2780" y="596"/>
                    <a:pt x="2032" y="596"/>
                  </a:cubicBezTo>
                  <a:close/>
                  <a:moveTo>
                    <a:pt x="2098" y="151"/>
                  </a:moveTo>
                  <a:cubicBezTo>
                    <a:pt x="3168" y="151"/>
                    <a:pt x="3841" y="1118"/>
                    <a:pt x="3952" y="2825"/>
                  </a:cubicBezTo>
                  <a:cubicBezTo>
                    <a:pt x="4073" y="4702"/>
                    <a:pt x="3469" y="5777"/>
                    <a:pt x="2250" y="5855"/>
                  </a:cubicBezTo>
                  <a:cubicBezTo>
                    <a:pt x="2211" y="5858"/>
                    <a:pt x="2172" y="5860"/>
                    <a:pt x="2134" y="5860"/>
                  </a:cubicBezTo>
                  <a:cubicBezTo>
                    <a:pt x="1086" y="5860"/>
                    <a:pt x="399" y="4850"/>
                    <a:pt x="272" y="3143"/>
                  </a:cubicBezTo>
                  <a:cubicBezTo>
                    <a:pt x="157" y="1377"/>
                    <a:pt x="811" y="231"/>
                    <a:pt x="1976" y="155"/>
                  </a:cubicBezTo>
                  <a:cubicBezTo>
                    <a:pt x="2017" y="153"/>
                    <a:pt x="2057" y="151"/>
                    <a:pt x="2096" y="151"/>
                  </a:cubicBezTo>
                  <a:close/>
                  <a:moveTo>
                    <a:pt x="2101" y="0"/>
                  </a:moveTo>
                  <a:cubicBezTo>
                    <a:pt x="2057" y="0"/>
                    <a:pt x="2013" y="2"/>
                    <a:pt x="1969" y="4"/>
                  </a:cubicBezTo>
                  <a:cubicBezTo>
                    <a:pt x="709" y="86"/>
                    <a:pt x="1" y="1292"/>
                    <a:pt x="121" y="3153"/>
                  </a:cubicBezTo>
                  <a:cubicBezTo>
                    <a:pt x="254" y="4930"/>
                    <a:pt x="1024" y="6010"/>
                    <a:pt x="2146" y="6010"/>
                  </a:cubicBezTo>
                  <a:cubicBezTo>
                    <a:pt x="2183" y="6010"/>
                    <a:pt x="2221" y="6009"/>
                    <a:pt x="2259" y="6008"/>
                  </a:cubicBezTo>
                  <a:cubicBezTo>
                    <a:pt x="3556" y="5923"/>
                    <a:pt x="4228" y="4760"/>
                    <a:pt x="4103" y="2816"/>
                  </a:cubicBezTo>
                  <a:cubicBezTo>
                    <a:pt x="3987" y="1018"/>
                    <a:pt x="3260" y="0"/>
                    <a:pt x="2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4768175" y="3187725"/>
              <a:ext cx="345975" cy="345975"/>
            </a:xfrm>
            <a:custGeom>
              <a:avLst/>
              <a:gdLst/>
              <a:ahLst/>
              <a:cxnLst/>
              <a:rect l="l" t="t" r="r" b="b"/>
              <a:pathLst>
                <a:path w="13839" h="13839" extrusionOk="0">
                  <a:moveTo>
                    <a:pt x="6919" y="1"/>
                  </a:moveTo>
                  <a:cubicBezTo>
                    <a:pt x="5083" y="1"/>
                    <a:pt x="3324" y="730"/>
                    <a:pt x="2027" y="2027"/>
                  </a:cubicBezTo>
                  <a:cubicBezTo>
                    <a:pt x="728" y="3325"/>
                    <a:pt x="0" y="5085"/>
                    <a:pt x="0" y="6920"/>
                  </a:cubicBezTo>
                  <a:cubicBezTo>
                    <a:pt x="0" y="8754"/>
                    <a:pt x="728" y="10514"/>
                    <a:pt x="2027" y="11812"/>
                  </a:cubicBezTo>
                  <a:cubicBezTo>
                    <a:pt x="3324" y="13109"/>
                    <a:pt x="5083" y="13839"/>
                    <a:pt x="6919" y="13839"/>
                  </a:cubicBezTo>
                  <a:cubicBezTo>
                    <a:pt x="8754" y="13839"/>
                    <a:pt x="10514" y="13109"/>
                    <a:pt x="11811" y="11812"/>
                  </a:cubicBezTo>
                  <a:cubicBezTo>
                    <a:pt x="13109" y="10514"/>
                    <a:pt x="13838" y="8754"/>
                    <a:pt x="13838" y="6920"/>
                  </a:cubicBezTo>
                  <a:cubicBezTo>
                    <a:pt x="13838" y="5085"/>
                    <a:pt x="13109" y="3325"/>
                    <a:pt x="11811" y="2027"/>
                  </a:cubicBezTo>
                  <a:cubicBezTo>
                    <a:pt x="10514" y="730"/>
                    <a:pt x="8754" y="1"/>
                    <a:pt x="6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4757850" y="3180150"/>
              <a:ext cx="366575" cy="361125"/>
            </a:xfrm>
            <a:custGeom>
              <a:avLst/>
              <a:gdLst/>
              <a:ahLst/>
              <a:cxnLst/>
              <a:rect l="l" t="t" r="r" b="b"/>
              <a:pathLst>
                <a:path w="14663" h="14445" extrusionOk="0">
                  <a:moveTo>
                    <a:pt x="7341" y="606"/>
                  </a:moveTo>
                  <a:cubicBezTo>
                    <a:pt x="8948" y="606"/>
                    <a:pt x="10481" y="1183"/>
                    <a:pt x="11699" y="2252"/>
                  </a:cubicBezTo>
                  <a:cubicBezTo>
                    <a:pt x="13026" y="3419"/>
                    <a:pt x="13820" y="5032"/>
                    <a:pt x="13934" y="6797"/>
                  </a:cubicBezTo>
                  <a:cubicBezTo>
                    <a:pt x="14048" y="8560"/>
                    <a:pt x="13467" y="10262"/>
                    <a:pt x="12302" y="11589"/>
                  </a:cubicBezTo>
                  <a:cubicBezTo>
                    <a:pt x="11136" y="12917"/>
                    <a:pt x="9521" y="13709"/>
                    <a:pt x="7758" y="13825"/>
                  </a:cubicBezTo>
                  <a:cubicBezTo>
                    <a:pt x="7612" y="13835"/>
                    <a:pt x="7466" y="13839"/>
                    <a:pt x="7321" y="13839"/>
                  </a:cubicBezTo>
                  <a:cubicBezTo>
                    <a:pt x="5715" y="13839"/>
                    <a:pt x="4181" y="13262"/>
                    <a:pt x="2965" y="12193"/>
                  </a:cubicBezTo>
                  <a:cubicBezTo>
                    <a:pt x="1637" y="11027"/>
                    <a:pt x="844" y="9413"/>
                    <a:pt x="730" y="7650"/>
                  </a:cubicBezTo>
                  <a:cubicBezTo>
                    <a:pt x="615" y="5885"/>
                    <a:pt x="1196" y="4183"/>
                    <a:pt x="2362" y="2856"/>
                  </a:cubicBezTo>
                  <a:cubicBezTo>
                    <a:pt x="3527" y="1528"/>
                    <a:pt x="5142" y="735"/>
                    <a:pt x="6905" y="620"/>
                  </a:cubicBezTo>
                  <a:cubicBezTo>
                    <a:pt x="7051" y="611"/>
                    <a:pt x="7197" y="606"/>
                    <a:pt x="7341" y="606"/>
                  </a:cubicBezTo>
                  <a:close/>
                  <a:moveTo>
                    <a:pt x="7344" y="0"/>
                  </a:moveTo>
                  <a:cubicBezTo>
                    <a:pt x="7185" y="0"/>
                    <a:pt x="7026" y="5"/>
                    <a:pt x="6866" y="16"/>
                  </a:cubicBezTo>
                  <a:cubicBezTo>
                    <a:pt x="4941" y="141"/>
                    <a:pt x="3179" y="1007"/>
                    <a:pt x="1906" y="2456"/>
                  </a:cubicBezTo>
                  <a:cubicBezTo>
                    <a:pt x="633" y="3906"/>
                    <a:pt x="1" y="5763"/>
                    <a:pt x="126" y="7689"/>
                  </a:cubicBezTo>
                  <a:cubicBezTo>
                    <a:pt x="249" y="9614"/>
                    <a:pt x="1117" y="11374"/>
                    <a:pt x="2565" y="12648"/>
                  </a:cubicBezTo>
                  <a:cubicBezTo>
                    <a:pt x="3894" y="13816"/>
                    <a:pt x="5568" y="14445"/>
                    <a:pt x="7321" y="14445"/>
                  </a:cubicBezTo>
                  <a:cubicBezTo>
                    <a:pt x="7479" y="14445"/>
                    <a:pt x="7638" y="14440"/>
                    <a:pt x="7797" y="14429"/>
                  </a:cubicBezTo>
                  <a:cubicBezTo>
                    <a:pt x="9723" y="14304"/>
                    <a:pt x="11484" y="13438"/>
                    <a:pt x="12758" y="11989"/>
                  </a:cubicBezTo>
                  <a:cubicBezTo>
                    <a:pt x="14031" y="10539"/>
                    <a:pt x="14663" y="8682"/>
                    <a:pt x="14539" y="6758"/>
                  </a:cubicBezTo>
                  <a:cubicBezTo>
                    <a:pt x="14414" y="4832"/>
                    <a:pt x="13547" y="3070"/>
                    <a:pt x="12099" y="1797"/>
                  </a:cubicBezTo>
                  <a:cubicBezTo>
                    <a:pt x="10770" y="629"/>
                    <a:pt x="9097" y="0"/>
                    <a:pt x="7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5002650" y="3172550"/>
              <a:ext cx="345975" cy="345975"/>
            </a:xfrm>
            <a:custGeom>
              <a:avLst/>
              <a:gdLst/>
              <a:ahLst/>
              <a:cxnLst/>
              <a:rect l="l" t="t" r="r" b="b"/>
              <a:pathLst>
                <a:path w="13839" h="13839" extrusionOk="0">
                  <a:moveTo>
                    <a:pt x="6919" y="1"/>
                  </a:moveTo>
                  <a:cubicBezTo>
                    <a:pt x="5084" y="1"/>
                    <a:pt x="3325" y="730"/>
                    <a:pt x="2027" y="2028"/>
                  </a:cubicBezTo>
                  <a:cubicBezTo>
                    <a:pt x="730" y="3325"/>
                    <a:pt x="0" y="5085"/>
                    <a:pt x="0" y="6920"/>
                  </a:cubicBezTo>
                  <a:cubicBezTo>
                    <a:pt x="0" y="8756"/>
                    <a:pt x="730" y="10515"/>
                    <a:pt x="2027" y="11812"/>
                  </a:cubicBezTo>
                  <a:cubicBezTo>
                    <a:pt x="3325" y="13111"/>
                    <a:pt x="5084" y="13839"/>
                    <a:pt x="6919" y="13839"/>
                  </a:cubicBezTo>
                  <a:cubicBezTo>
                    <a:pt x="8754" y="13839"/>
                    <a:pt x="10515" y="13111"/>
                    <a:pt x="11812" y="11812"/>
                  </a:cubicBezTo>
                  <a:cubicBezTo>
                    <a:pt x="13110" y="10515"/>
                    <a:pt x="13838" y="8756"/>
                    <a:pt x="13838" y="6920"/>
                  </a:cubicBezTo>
                  <a:cubicBezTo>
                    <a:pt x="13838" y="5085"/>
                    <a:pt x="13110" y="3325"/>
                    <a:pt x="11812" y="2028"/>
                  </a:cubicBezTo>
                  <a:cubicBezTo>
                    <a:pt x="10515" y="730"/>
                    <a:pt x="8754" y="1"/>
                    <a:pt x="6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4989025" y="3165025"/>
              <a:ext cx="373200" cy="361100"/>
            </a:xfrm>
            <a:custGeom>
              <a:avLst/>
              <a:gdLst/>
              <a:ahLst/>
              <a:cxnLst/>
              <a:rect l="l" t="t" r="r" b="b"/>
              <a:pathLst>
                <a:path w="14928" h="14444" extrusionOk="0">
                  <a:moveTo>
                    <a:pt x="7475" y="605"/>
                  </a:moveTo>
                  <a:cubicBezTo>
                    <a:pt x="9080" y="605"/>
                    <a:pt x="10614" y="1181"/>
                    <a:pt x="11831" y="2251"/>
                  </a:cubicBezTo>
                  <a:cubicBezTo>
                    <a:pt x="13159" y="3418"/>
                    <a:pt x="13954" y="5030"/>
                    <a:pt x="14067" y="6795"/>
                  </a:cubicBezTo>
                  <a:cubicBezTo>
                    <a:pt x="14181" y="8558"/>
                    <a:pt x="13601" y="10260"/>
                    <a:pt x="12435" y="11589"/>
                  </a:cubicBezTo>
                  <a:cubicBezTo>
                    <a:pt x="11268" y="12916"/>
                    <a:pt x="9655" y="13710"/>
                    <a:pt x="7891" y="13823"/>
                  </a:cubicBezTo>
                  <a:cubicBezTo>
                    <a:pt x="7745" y="13833"/>
                    <a:pt x="7600" y="13837"/>
                    <a:pt x="7455" y="13837"/>
                  </a:cubicBezTo>
                  <a:cubicBezTo>
                    <a:pt x="3984" y="13837"/>
                    <a:pt x="1088" y="11144"/>
                    <a:pt x="862" y="7648"/>
                  </a:cubicBezTo>
                  <a:cubicBezTo>
                    <a:pt x="627" y="4008"/>
                    <a:pt x="3397" y="854"/>
                    <a:pt x="7038" y="620"/>
                  </a:cubicBezTo>
                  <a:cubicBezTo>
                    <a:pt x="7184" y="609"/>
                    <a:pt x="7330" y="605"/>
                    <a:pt x="7475" y="605"/>
                  </a:cubicBezTo>
                  <a:close/>
                  <a:moveTo>
                    <a:pt x="7470" y="0"/>
                  </a:moveTo>
                  <a:cubicBezTo>
                    <a:pt x="7314" y="0"/>
                    <a:pt x="7157" y="5"/>
                    <a:pt x="6999" y="15"/>
                  </a:cubicBezTo>
                  <a:cubicBezTo>
                    <a:pt x="3025" y="272"/>
                    <a:pt x="1" y="3714"/>
                    <a:pt x="258" y="7688"/>
                  </a:cubicBezTo>
                  <a:cubicBezTo>
                    <a:pt x="504" y="11504"/>
                    <a:pt x="3688" y="14443"/>
                    <a:pt x="7460" y="14443"/>
                  </a:cubicBezTo>
                  <a:cubicBezTo>
                    <a:pt x="7615" y="14443"/>
                    <a:pt x="7773" y="14438"/>
                    <a:pt x="7931" y="14429"/>
                  </a:cubicBezTo>
                  <a:cubicBezTo>
                    <a:pt x="11904" y="14171"/>
                    <a:pt x="14928" y="10730"/>
                    <a:pt x="14671" y="6756"/>
                  </a:cubicBezTo>
                  <a:cubicBezTo>
                    <a:pt x="14547" y="4831"/>
                    <a:pt x="13680" y="3069"/>
                    <a:pt x="12231" y="1795"/>
                  </a:cubicBezTo>
                  <a:cubicBezTo>
                    <a:pt x="10900" y="627"/>
                    <a:pt x="9226" y="0"/>
                    <a:pt x="7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5943925" y="2896700"/>
              <a:ext cx="793500" cy="793500"/>
            </a:xfrm>
            <a:custGeom>
              <a:avLst/>
              <a:gdLst/>
              <a:ahLst/>
              <a:cxnLst/>
              <a:rect l="l" t="t" r="r" b="b"/>
              <a:pathLst>
                <a:path w="31740" h="31740" extrusionOk="0">
                  <a:moveTo>
                    <a:pt x="15870" y="1"/>
                  </a:moveTo>
                  <a:cubicBezTo>
                    <a:pt x="11661" y="1"/>
                    <a:pt x="7624" y="1671"/>
                    <a:pt x="4648" y="4648"/>
                  </a:cubicBezTo>
                  <a:cubicBezTo>
                    <a:pt x="1673" y="7624"/>
                    <a:pt x="1" y="11661"/>
                    <a:pt x="1" y="15870"/>
                  </a:cubicBezTo>
                  <a:cubicBezTo>
                    <a:pt x="1" y="20079"/>
                    <a:pt x="1673" y="24115"/>
                    <a:pt x="4648" y="27090"/>
                  </a:cubicBezTo>
                  <a:cubicBezTo>
                    <a:pt x="7624" y="30067"/>
                    <a:pt x="11661" y="31740"/>
                    <a:pt x="15870" y="31740"/>
                  </a:cubicBezTo>
                  <a:cubicBezTo>
                    <a:pt x="20079" y="31740"/>
                    <a:pt x="24115" y="30067"/>
                    <a:pt x="27091" y="27090"/>
                  </a:cubicBezTo>
                  <a:cubicBezTo>
                    <a:pt x="30068" y="24115"/>
                    <a:pt x="31740" y="20079"/>
                    <a:pt x="31740" y="15870"/>
                  </a:cubicBezTo>
                  <a:cubicBezTo>
                    <a:pt x="31740" y="11661"/>
                    <a:pt x="30068" y="7624"/>
                    <a:pt x="27091" y="4648"/>
                  </a:cubicBezTo>
                  <a:cubicBezTo>
                    <a:pt x="24115" y="1671"/>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5922300" y="2888925"/>
              <a:ext cx="879600" cy="808725"/>
            </a:xfrm>
            <a:custGeom>
              <a:avLst/>
              <a:gdLst/>
              <a:ahLst/>
              <a:cxnLst/>
              <a:rect l="l" t="t" r="r" b="b"/>
              <a:pathLst>
                <a:path w="35184" h="32349" extrusionOk="0">
                  <a:moveTo>
                    <a:pt x="16764" y="609"/>
                  </a:moveTo>
                  <a:cubicBezTo>
                    <a:pt x="19603" y="609"/>
                    <a:pt x="22395" y="1390"/>
                    <a:pt x="24876" y="2912"/>
                  </a:cubicBezTo>
                  <a:cubicBezTo>
                    <a:pt x="32192" y="7401"/>
                    <a:pt x="34493" y="17005"/>
                    <a:pt x="30004" y="24322"/>
                  </a:cubicBezTo>
                  <a:cubicBezTo>
                    <a:pt x="27069" y="29104"/>
                    <a:pt x="21948" y="31742"/>
                    <a:pt x="16710" y="31742"/>
                  </a:cubicBezTo>
                  <a:cubicBezTo>
                    <a:pt x="13935" y="31742"/>
                    <a:pt x="11128" y="31002"/>
                    <a:pt x="8595" y="29449"/>
                  </a:cubicBezTo>
                  <a:cubicBezTo>
                    <a:pt x="5050" y="27275"/>
                    <a:pt x="2565" y="23850"/>
                    <a:pt x="1598" y="19807"/>
                  </a:cubicBezTo>
                  <a:cubicBezTo>
                    <a:pt x="629" y="15763"/>
                    <a:pt x="1293" y="11585"/>
                    <a:pt x="3466" y="8041"/>
                  </a:cubicBezTo>
                  <a:cubicBezTo>
                    <a:pt x="5641" y="4496"/>
                    <a:pt x="9065" y="2011"/>
                    <a:pt x="13110" y="1042"/>
                  </a:cubicBezTo>
                  <a:cubicBezTo>
                    <a:pt x="14306" y="754"/>
                    <a:pt x="15533" y="609"/>
                    <a:pt x="16764" y="609"/>
                  </a:cubicBezTo>
                  <a:close/>
                  <a:moveTo>
                    <a:pt x="16764" y="1"/>
                  </a:moveTo>
                  <a:cubicBezTo>
                    <a:pt x="15500" y="1"/>
                    <a:pt x="14228" y="150"/>
                    <a:pt x="12968" y="452"/>
                  </a:cubicBezTo>
                  <a:cubicBezTo>
                    <a:pt x="8767" y="1459"/>
                    <a:pt x="5210" y="4039"/>
                    <a:pt x="2951" y="7723"/>
                  </a:cubicBezTo>
                  <a:cubicBezTo>
                    <a:pt x="691" y="11406"/>
                    <a:pt x="1" y="15746"/>
                    <a:pt x="1008" y="19947"/>
                  </a:cubicBezTo>
                  <a:cubicBezTo>
                    <a:pt x="2013" y="24148"/>
                    <a:pt x="4595" y="27706"/>
                    <a:pt x="8277" y="29964"/>
                  </a:cubicBezTo>
                  <a:cubicBezTo>
                    <a:pt x="10810" y="31523"/>
                    <a:pt x="13726" y="32349"/>
                    <a:pt x="16701" y="32349"/>
                  </a:cubicBezTo>
                  <a:cubicBezTo>
                    <a:pt x="16703" y="32349"/>
                    <a:pt x="16705" y="32349"/>
                    <a:pt x="16708" y="32349"/>
                  </a:cubicBezTo>
                  <a:cubicBezTo>
                    <a:pt x="22150" y="32349"/>
                    <a:pt x="27471" y="29608"/>
                    <a:pt x="30520" y="24637"/>
                  </a:cubicBezTo>
                  <a:cubicBezTo>
                    <a:pt x="35183" y="17037"/>
                    <a:pt x="32792" y="7059"/>
                    <a:pt x="25192" y="2395"/>
                  </a:cubicBezTo>
                  <a:cubicBezTo>
                    <a:pt x="22614" y="814"/>
                    <a:pt x="19713" y="1"/>
                    <a:pt x="16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5943925" y="2843625"/>
              <a:ext cx="793500" cy="793500"/>
            </a:xfrm>
            <a:custGeom>
              <a:avLst/>
              <a:gdLst/>
              <a:ahLst/>
              <a:cxnLst/>
              <a:rect l="l" t="t" r="r" b="b"/>
              <a:pathLst>
                <a:path w="31740" h="31740" extrusionOk="0">
                  <a:moveTo>
                    <a:pt x="15870" y="1"/>
                  </a:moveTo>
                  <a:cubicBezTo>
                    <a:pt x="11661" y="1"/>
                    <a:pt x="7624" y="1673"/>
                    <a:pt x="4648" y="4649"/>
                  </a:cubicBezTo>
                  <a:cubicBezTo>
                    <a:pt x="1673" y="7624"/>
                    <a:pt x="1" y="11661"/>
                    <a:pt x="1" y="15870"/>
                  </a:cubicBezTo>
                  <a:cubicBezTo>
                    <a:pt x="1" y="20079"/>
                    <a:pt x="1673" y="24115"/>
                    <a:pt x="4648" y="27091"/>
                  </a:cubicBezTo>
                  <a:cubicBezTo>
                    <a:pt x="7624" y="30068"/>
                    <a:pt x="11661" y="31740"/>
                    <a:pt x="15870" y="31740"/>
                  </a:cubicBezTo>
                  <a:cubicBezTo>
                    <a:pt x="20079" y="31740"/>
                    <a:pt x="24115" y="30068"/>
                    <a:pt x="27091" y="27091"/>
                  </a:cubicBezTo>
                  <a:cubicBezTo>
                    <a:pt x="30068" y="24115"/>
                    <a:pt x="31740" y="20079"/>
                    <a:pt x="31740" y="15870"/>
                  </a:cubicBezTo>
                  <a:cubicBezTo>
                    <a:pt x="31740" y="11661"/>
                    <a:pt x="30068" y="7624"/>
                    <a:pt x="27091" y="4649"/>
                  </a:cubicBezTo>
                  <a:cubicBezTo>
                    <a:pt x="24115"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5922175" y="2836000"/>
              <a:ext cx="866525" cy="808725"/>
            </a:xfrm>
            <a:custGeom>
              <a:avLst/>
              <a:gdLst/>
              <a:ahLst/>
              <a:cxnLst/>
              <a:rect l="l" t="t" r="r" b="b"/>
              <a:pathLst>
                <a:path w="34661" h="32349" extrusionOk="0">
                  <a:moveTo>
                    <a:pt x="16736" y="605"/>
                  </a:moveTo>
                  <a:lnTo>
                    <a:pt x="16736" y="607"/>
                  </a:lnTo>
                  <a:cubicBezTo>
                    <a:pt x="23620" y="607"/>
                    <a:pt x="29932" y="5214"/>
                    <a:pt x="31783" y="12173"/>
                  </a:cubicBezTo>
                  <a:cubicBezTo>
                    <a:pt x="33990" y="20468"/>
                    <a:pt x="29036" y="29012"/>
                    <a:pt x="20741" y="31218"/>
                  </a:cubicBezTo>
                  <a:cubicBezTo>
                    <a:pt x="19406" y="31573"/>
                    <a:pt x="18064" y="31743"/>
                    <a:pt x="16743" y="31743"/>
                  </a:cubicBezTo>
                  <a:cubicBezTo>
                    <a:pt x="9861" y="31743"/>
                    <a:pt x="3547" y="27135"/>
                    <a:pt x="1696" y="20175"/>
                  </a:cubicBezTo>
                  <a:cubicBezTo>
                    <a:pt x="627" y="16157"/>
                    <a:pt x="1188" y="11964"/>
                    <a:pt x="3273" y="8366"/>
                  </a:cubicBezTo>
                  <a:cubicBezTo>
                    <a:pt x="5358" y="4769"/>
                    <a:pt x="8721" y="2199"/>
                    <a:pt x="12738" y="1130"/>
                  </a:cubicBezTo>
                  <a:cubicBezTo>
                    <a:pt x="14043" y="783"/>
                    <a:pt x="15387" y="607"/>
                    <a:pt x="16736" y="605"/>
                  </a:cubicBezTo>
                  <a:close/>
                  <a:moveTo>
                    <a:pt x="16735" y="1"/>
                  </a:moveTo>
                  <a:cubicBezTo>
                    <a:pt x="15363" y="1"/>
                    <a:pt x="13969" y="177"/>
                    <a:pt x="12582" y="546"/>
                  </a:cubicBezTo>
                  <a:cubicBezTo>
                    <a:pt x="8408" y="1656"/>
                    <a:pt x="4915" y="4325"/>
                    <a:pt x="2749" y="8062"/>
                  </a:cubicBezTo>
                  <a:cubicBezTo>
                    <a:pt x="583" y="11800"/>
                    <a:pt x="1" y="16157"/>
                    <a:pt x="1110" y="20332"/>
                  </a:cubicBezTo>
                  <a:cubicBezTo>
                    <a:pt x="3034" y="27562"/>
                    <a:pt x="9592" y="32348"/>
                    <a:pt x="16744" y="32348"/>
                  </a:cubicBezTo>
                  <a:cubicBezTo>
                    <a:pt x="18145" y="32348"/>
                    <a:pt x="19541" y="32165"/>
                    <a:pt x="20897" y="31804"/>
                  </a:cubicBezTo>
                  <a:cubicBezTo>
                    <a:pt x="29515" y="29512"/>
                    <a:pt x="34661" y="20636"/>
                    <a:pt x="32369" y="12017"/>
                  </a:cubicBezTo>
                  <a:cubicBezTo>
                    <a:pt x="30446" y="4787"/>
                    <a:pt x="23888" y="1"/>
                    <a:pt x="16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6578875" y="3001600"/>
              <a:ext cx="85400" cy="143850"/>
            </a:xfrm>
            <a:custGeom>
              <a:avLst/>
              <a:gdLst/>
              <a:ahLst/>
              <a:cxnLst/>
              <a:rect l="l" t="t" r="r" b="b"/>
              <a:pathLst>
                <a:path w="3416" h="5754" extrusionOk="0">
                  <a:moveTo>
                    <a:pt x="1" y="1"/>
                  </a:moveTo>
                  <a:lnTo>
                    <a:pt x="3415" y="5754"/>
                  </a:lnTo>
                  <a:cubicBezTo>
                    <a:pt x="2781" y="3579"/>
                    <a:pt x="1607" y="160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6570550" y="2994025"/>
              <a:ext cx="102150" cy="159000"/>
            </a:xfrm>
            <a:custGeom>
              <a:avLst/>
              <a:gdLst/>
              <a:ahLst/>
              <a:cxnLst/>
              <a:rect l="l" t="t" r="r" b="b"/>
              <a:pathLst>
                <a:path w="4086" h="6360" extrusionOk="0">
                  <a:moveTo>
                    <a:pt x="333" y="1"/>
                  </a:moveTo>
                  <a:cubicBezTo>
                    <a:pt x="255" y="1"/>
                    <a:pt x="178" y="31"/>
                    <a:pt x="119" y="90"/>
                  </a:cubicBezTo>
                  <a:cubicBezTo>
                    <a:pt x="0" y="208"/>
                    <a:pt x="2" y="400"/>
                    <a:pt x="120" y="518"/>
                  </a:cubicBezTo>
                  <a:cubicBezTo>
                    <a:pt x="1687" y="2082"/>
                    <a:pt x="2836" y="4016"/>
                    <a:pt x="3458" y="6142"/>
                  </a:cubicBezTo>
                  <a:cubicBezTo>
                    <a:pt x="3496" y="6271"/>
                    <a:pt x="3614" y="6359"/>
                    <a:pt x="3748" y="6359"/>
                  </a:cubicBezTo>
                  <a:cubicBezTo>
                    <a:pt x="3777" y="6359"/>
                    <a:pt x="3806" y="6355"/>
                    <a:pt x="3834" y="6346"/>
                  </a:cubicBezTo>
                  <a:cubicBezTo>
                    <a:pt x="3995" y="6299"/>
                    <a:pt x="4086" y="6131"/>
                    <a:pt x="4039" y="5971"/>
                  </a:cubicBezTo>
                  <a:cubicBezTo>
                    <a:pt x="3388" y="3748"/>
                    <a:pt x="2187" y="1726"/>
                    <a:pt x="547" y="89"/>
                  </a:cubicBezTo>
                  <a:cubicBezTo>
                    <a:pt x="488" y="30"/>
                    <a:pt x="411"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6378075" y="3204875"/>
              <a:ext cx="315400" cy="370700"/>
            </a:xfrm>
            <a:custGeom>
              <a:avLst/>
              <a:gdLst/>
              <a:ahLst/>
              <a:cxnLst/>
              <a:rect l="l" t="t" r="r" b="b"/>
              <a:pathLst>
                <a:path w="12616" h="14828" extrusionOk="0">
                  <a:moveTo>
                    <a:pt x="11920" y="1"/>
                  </a:moveTo>
                  <a:lnTo>
                    <a:pt x="0" y="14827"/>
                  </a:lnTo>
                  <a:cubicBezTo>
                    <a:pt x="665" y="14752"/>
                    <a:pt x="1324" y="14628"/>
                    <a:pt x="1971" y="14456"/>
                  </a:cubicBezTo>
                  <a:cubicBezTo>
                    <a:pt x="8489" y="12723"/>
                    <a:pt x="12616" y="6504"/>
                    <a:pt x="11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6370325" y="3197325"/>
              <a:ext cx="331225" cy="385825"/>
            </a:xfrm>
            <a:custGeom>
              <a:avLst/>
              <a:gdLst/>
              <a:ahLst/>
              <a:cxnLst/>
              <a:rect l="l" t="t" r="r" b="b"/>
              <a:pathLst>
                <a:path w="13249" h="15433" extrusionOk="0">
                  <a:moveTo>
                    <a:pt x="12231" y="0"/>
                  </a:moveTo>
                  <a:cubicBezTo>
                    <a:pt x="12220" y="0"/>
                    <a:pt x="12209" y="1"/>
                    <a:pt x="12198" y="2"/>
                  </a:cubicBezTo>
                  <a:cubicBezTo>
                    <a:pt x="12032" y="19"/>
                    <a:pt x="11911" y="169"/>
                    <a:pt x="11929" y="335"/>
                  </a:cubicBezTo>
                  <a:cubicBezTo>
                    <a:pt x="12614" y="6732"/>
                    <a:pt x="8433" y="12809"/>
                    <a:pt x="2204" y="14465"/>
                  </a:cubicBezTo>
                  <a:cubicBezTo>
                    <a:pt x="1571" y="14633"/>
                    <a:pt x="928" y="14756"/>
                    <a:pt x="277" y="14828"/>
                  </a:cubicBezTo>
                  <a:cubicBezTo>
                    <a:pt x="118" y="14847"/>
                    <a:pt x="0" y="14986"/>
                    <a:pt x="8" y="15146"/>
                  </a:cubicBezTo>
                  <a:cubicBezTo>
                    <a:pt x="17" y="15306"/>
                    <a:pt x="149" y="15431"/>
                    <a:pt x="309" y="15433"/>
                  </a:cubicBezTo>
                  <a:cubicBezTo>
                    <a:pt x="321" y="15433"/>
                    <a:pt x="333" y="15433"/>
                    <a:pt x="344" y="15431"/>
                  </a:cubicBezTo>
                  <a:cubicBezTo>
                    <a:pt x="1024" y="15355"/>
                    <a:pt x="1699" y="15227"/>
                    <a:pt x="2360" y="15051"/>
                  </a:cubicBezTo>
                  <a:cubicBezTo>
                    <a:pt x="8875" y="13317"/>
                    <a:pt x="13249" y="6963"/>
                    <a:pt x="12532" y="270"/>
                  </a:cubicBezTo>
                  <a:cubicBezTo>
                    <a:pt x="12515" y="115"/>
                    <a:pt x="12384" y="0"/>
                    <a:pt x="12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5966875" y="2903050"/>
              <a:ext cx="563125" cy="674650"/>
            </a:xfrm>
            <a:custGeom>
              <a:avLst/>
              <a:gdLst/>
              <a:ahLst/>
              <a:cxnLst/>
              <a:rect l="l" t="t" r="r" b="b"/>
              <a:pathLst>
                <a:path w="22525" h="26986" extrusionOk="0">
                  <a:moveTo>
                    <a:pt x="14961" y="1"/>
                  </a:moveTo>
                  <a:cubicBezTo>
                    <a:pt x="13813" y="1"/>
                    <a:pt x="12646" y="149"/>
                    <a:pt x="11484" y="458"/>
                  </a:cubicBezTo>
                  <a:cubicBezTo>
                    <a:pt x="4285" y="2372"/>
                    <a:pt x="1" y="9761"/>
                    <a:pt x="1916" y="16960"/>
                  </a:cubicBezTo>
                  <a:cubicBezTo>
                    <a:pt x="3522" y="22998"/>
                    <a:pt x="8976" y="26985"/>
                    <a:pt x="14943" y="26985"/>
                  </a:cubicBezTo>
                  <a:cubicBezTo>
                    <a:pt x="14963" y="26985"/>
                    <a:pt x="14984" y="26985"/>
                    <a:pt x="15004" y="26985"/>
                  </a:cubicBezTo>
                  <a:lnTo>
                    <a:pt x="22525" y="2330"/>
                  </a:lnTo>
                  <a:cubicBezTo>
                    <a:pt x="20326" y="840"/>
                    <a:pt x="17697" y="1"/>
                    <a:pt x="149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5975350" y="2895575"/>
              <a:ext cx="563275" cy="689700"/>
            </a:xfrm>
            <a:custGeom>
              <a:avLst/>
              <a:gdLst/>
              <a:ahLst/>
              <a:cxnLst/>
              <a:rect l="l" t="t" r="r" b="b"/>
              <a:pathLst>
                <a:path w="22531" h="27588" extrusionOk="0">
                  <a:moveTo>
                    <a:pt x="14612" y="0"/>
                  </a:moveTo>
                  <a:cubicBezTo>
                    <a:pt x="13427" y="0"/>
                    <a:pt x="12236" y="153"/>
                    <a:pt x="11068" y="464"/>
                  </a:cubicBezTo>
                  <a:cubicBezTo>
                    <a:pt x="7508" y="1410"/>
                    <a:pt x="4530" y="3687"/>
                    <a:pt x="2682" y="6873"/>
                  </a:cubicBezTo>
                  <a:cubicBezTo>
                    <a:pt x="834" y="10061"/>
                    <a:pt x="336" y="13777"/>
                    <a:pt x="1284" y="17337"/>
                  </a:cubicBezTo>
                  <a:cubicBezTo>
                    <a:pt x="2891" y="23381"/>
                    <a:pt x="8362" y="27587"/>
                    <a:pt x="14604" y="27587"/>
                  </a:cubicBezTo>
                  <a:cubicBezTo>
                    <a:pt x="14605" y="27587"/>
                    <a:pt x="14606" y="27587"/>
                    <a:pt x="14607" y="27587"/>
                  </a:cubicBezTo>
                  <a:cubicBezTo>
                    <a:pt x="14793" y="27587"/>
                    <a:pt x="14967" y="27469"/>
                    <a:pt x="14967" y="27283"/>
                  </a:cubicBezTo>
                  <a:cubicBezTo>
                    <a:pt x="14967" y="27115"/>
                    <a:pt x="14832" y="26980"/>
                    <a:pt x="14666" y="26980"/>
                  </a:cubicBezTo>
                  <a:cubicBezTo>
                    <a:pt x="14665" y="26980"/>
                    <a:pt x="14665" y="26980"/>
                    <a:pt x="14664" y="26981"/>
                  </a:cubicBezTo>
                  <a:cubicBezTo>
                    <a:pt x="14659" y="26983"/>
                    <a:pt x="14653" y="26983"/>
                    <a:pt x="14646" y="26983"/>
                  </a:cubicBezTo>
                  <a:cubicBezTo>
                    <a:pt x="14633" y="26983"/>
                    <a:pt x="14617" y="26981"/>
                    <a:pt x="14603" y="26981"/>
                  </a:cubicBezTo>
                  <a:cubicBezTo>
                    <a:pt x="8637" y="26981"/>
                    <a:pt x="3406" y="22959"/>
                    <a:pt x="1869" y="17181"/>
                  </a:cubicBezTo>
                  <a:cubicBezTo>
                    <a:pt x="0" y="10155"/>
                    <a:pt x="4196" y="2917"/>
                    <a:pt x="11223" y="1048"/>
                  </a:cubicBezTo>
                  <a:cubicBezTo>
                    <a:pt x="12340" y="751"/>
                    <a:pt x="13479" y="605"/>
                    <a:pt x="14612" y="605"/>
                  </a:cubicBezTo>
                  <a:cubicBezTo>
                    <a:pt x="17226" y="605"/>
                    <a:pt x="19810" y="1383"/>
                    <a:pt x="22017" y="2879"/>
                  </a:cubicBezTo>
                  <a:cubicBezTo>
                    <a:pt x="22068" y="2915"/>
                    <a:pt x="22127" y="2931"/>
                    <a:pt x="22186" y="2931"/>
                  </a:cubicBezTo>
                  <a:cubicBezTo>
                    <a:pt x="22283" y="2931"/>
                    <a:pt x="22379" y="2885"/>
                    <a:pt x="22437" y="2799"/>
                  </a:cubicBezTo>
                  <a:cubicBezTo>
                    <a:pt x="22531" y="2661"/>
                    <a:pt x="22494" y="2472"/>
                    <a:pt x="22355" y="2378"/>
                  </a:cubicBezTo>
                  <a:cubicBezTo>
                    <a:pt x="20048" y="814"/>
                    <a:pt x="17346" y="0"/>
                    <a:pt x="14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162950" y="2996450"/>
              <a:ext cx="328225" cy="505750"/>
            </a:xfrm>
            <a:custGeom>
              <a:avLst/>
              <a:gdLst/>
              <a:ahLst/>
              <a:cxnLst/>
              <a:rect l="l" t="t" r="r" b="b"/>
              <a:pathLst>
                <a:path w="13129" h="20230" extrusionOk="0">
                  <a:moveTo>
                    <a:pt x="4133" y="0"/>
                  </a:moveTo>
                  <a:cubicBezTo>
                    <a:pt x="4060" y="0"/>
                    <a:pt x="3988" y="9"/>
                    <a:pt x="3916" y="27"/>
                  </a:cubicBezTo>
                  <a:cubicBezTo>
                    <a:pt x="3692" y="81"/>
                    <a:pt x="3510" y="212"/>
                    <a:pt x="3368" y="420"/>
                  </a:cubicBezTo>
                  <a:cubicBezTo>
                    <a:pt x="3227" y="627"/>
                    <a:pt x="3194" y="875"/>
                    <a:pt x="3271" y="1165"/>
                  </a:cubicBezTo>
                  <a:lnTo>
                    <a:pt x="3982" y="3833"/>
                  </a:lnTo>
                  <a:lnTo>
                    <a:pt x="3982" y="3833"/>
                  </a:lnTo>
                  <a:cubicBezTo>
                    <a:pt x="2782" y="4222"/>
                    <a:pt x="1847" y="4780"/>
                    <a:pt x="1176" y="5508"/>
                  </a:cubicBezTo>
                  <a:cubicBezTo>
                    <a:pt x="281" y="6477"/>
                    <a:pt x="0" y="7585"/>
                    <a:pt x="331" y="8831"/>
                  </a:cubicBezTo>
                  <a:cubicBezTo>
                    <a:pt x="468" y="9345"/>
                    <a:pt x="652" y="9773"/>
                    <a:pt x="886" y="10118"/>
                  </a:cubicBezTo>
                  <a:cubicBezTo>
                    <a:pt x="1120" y="10462"/>
                    <a:pt x="1378" y="10737"/>
                    <a:pt x="1660" y="10941"/>
                  </a:cubicBezTo>
                  <a:cubicBezTo>
                    <a:pt x="1943" y="11144"/>
                    <a:pt x="2318" y="11301"/>
                    <a:pt x="2787" y="11410"/>
                  </a:cubicBezTo>
                  <a:cubicBezTo>
                    <a:pt x="3234" y="11515"/>
                    <a:pt x="3688" y="11587"/>
                    <a:pt x="4146" y="11624"/>
                  </a:cubicBezTo>
                  <a:cubicBezTo>
                    <a:pt x="4585" y="11657"/>
                    <a:pt x="5162" y="11681"/>
                    <a:pt x="5878" y="11691"/>
                  </a:cubicBezTo>
                  <a:lnTo>
                    <a:pt x="7772" y="11695"/>
                  </a:lnTo>
                  <a:cubicBezTo>
                    <a:pt x="7808" y="11694"/>
                    <a:pt x="7843" y="11694"/>
                    <a:pt x="7878" y="11694"/>
                  </a:cubicBezTo>
                  <a:cubicBezTo>
                    <a:pt x="8348" y="11694"/>
                    <a:pt x="8732" y="11759"/>
                    <a:pt x="9031" y="11888"/>
                  </a:cubicBezTo>
                  <a:cubicBezTo>
                    <a:pt x="9352" y="12027"/>
                    <a:pt x="9542" y="12207"/>
                    <a:pt x="9600" y="12430"/>
                  </a:cubicBezTo>
                  <a:cubicBezTo>
                    <a:pt x="9676" y="12711"/>
                    <a:pt x="9649" y="12967"/>
                    <a:pt x="9517" y="13199"/>
                  </a:cubicBezTo>
                  <a:cubicBezTo>
                    <a:pt x="9387" y="13431"/>
                    <a:pt x="9198" y="13616"/>
                    <a:pt x="8952" y="13754"/>
                  </a:cubicBezTo>
                  <a:cubicBezTo>
                    <a:pt x="8689" y="13901"/>
                    <a:pt x="8415" y="14026"/>
                    <a:pt x="8133" y="14130"/>
                  </a:cubicBezTo>
                  <a:cubicBezTo>
                    <a:pt x="7855" y="14236"/>
                    <a:pt x="7566" y="14310"/>
                    <a:pt x="7273" y="14352"/>
                  </a:cubicBezTo>
                  <a:cubicBezTo>
                    <a:pt x="6892" y="14436"/>
                    <a:pt x="6504" y="14479"/>
                    <a:pt x="6114" y="14482"/>
                  </a:cubicBezTo>
                  <a:cubicBezTo>
                    <a:pt x="6101" y="14482"/>
                    <a:pt x="6089" y="14482"/>
                    <a:pt x="6076" y="14482"/>
                  </a:cubicBezTo>
                  <a:cubicBezTo>
                    <a:pt x="5710" y="14482"/>
                    <a:pt x="5423" y="14464"/>
                    <a:pt x="5214" y="14426"/>
                  </a:cubicBezTo>
                  <a:cubicBezTo>
                    <a:pt x="4998" y="14388"/>
                    <a:pt x="4742" y="14332"/>
                    <a:pt x="4443" y="14261"/>
                  </a:cubicBezTo>
                  <a:cubicBezTo>
                    <a:pt x="4145" y="14189"/>
                    <a:pt x="3963" y="14149"/>
                    <a:pt x="3896" y="14140"/>
                  </a:cubicBezTo>
                  <a:cubicBezTo>
                    <a:pt x="3747" y="14110"/>
                    <a:pt x="3606" y="14096"/>
                    <a:pt x="3474" y="14096"/>
                  </a:cubicBezTo>
                  <a:cubicBezTo>
                    <a:pt x="3290" y="14096"/>
                    <a:pt x="3122" y="14124"/>
                    <a:pt x="2969" y="14180"/>
                  </a:cubicBezTo>
                  <a:cubicBezTo>
                    <a:pt x="2706" y="14278"/>
                    <a:pt x="2513" y="14443"/>
                    <a:pt x="2388" y="14677"/>
                  </a:cubicBezTo>
                  <a:cubicBezTo>
                    <a:pt x="2265" y="14904"/>
                    <a:pt x="2193" y="15155"/>
                    <a:pt x="2179" y="15412"/>
                  </a:cubicBezTo>
                  <a:cubicBezTo>
                    <a:pt x="2163" y="15667"/>
                    <a:pt x="2228" y="15913"/>
                    <a:pt x="2374" y="16149"/>
                  </a:cubicBezTo>
                  <a:cubicBezTo>
                    <a:pt x="2519" y="16385"/>
                    <a:pt x="2730" y="16558"/>
                    <a:pt x="3006" y="16667"/>
                  </a:cubicBezTo>
                  <a:cubicBezTo>
                    <a:pt x="3961" y="17015"/>
                    <a:pt x="4958" y="17189"/>
                    <a:pt x="5995" y="17189"/>
                  </a:cubicBezTo>
                  <a:cubicBezTo>
                    <a:pt x="6568" y="17189"/>
                    <a:pt x="7153" y="17136"/>
                    <a:pt x="7751" y="17029"/>
                  </a:cubicBezTo>
                  <a:lnTo>
                    <a:pt x="7751" y="17029"/>
                  </a:lnTo>
                  <a:lnTo>
                    <a:pt x="8414" y="19521"/>
                  </a:lnTo>
                  <a:cubicBezTo>
                    <a:pt x="8517" y="19906"/>
                    <a:pt x="8734" y="20134"/>
                    <a:pt x="9069" y="20204"/>
                  </a:cubicBezTo>
                  <a:cubicBezTo>
                    <a:pt x="9146" y="20221"/>
                    <a:pt x="9222" y="20229"/>
                    <a:pt x="9295" y="20229"/>
                  </a:cubicBezTo>
                  <a:cubicBezTo>
                    <a:pt x="9538" y="20229"/>
                    <a:pt x="9759" y="20137"/>
                    <a:pt x="9956" y="19954"/>
                  </a:cubicBezTo>
                  <a:cubicBezTo>
                    <a:pt x="10212" y="19717"/>
                    <a:pt x="10293" y="19415"/>
                    <a:pt x="10196" y="19048"/>
                  </a:cubicBezTo>
                  <a:lnTo>
                    <a:pt x="9535" y="16565"/>
                  </a:lnTo>
                  <a:lnTo>
                    <a:pt x="9535" y="16565"/>
                  </a:lnTo>
                  <a:cubicBezTo>
                    <a:pt x="10126" y="16351"/>
                    <a:pt x="10654" y="16086"/>
                    <a:pt x="11120" y="15770"/>
                  </a:cubicBezTo>
                  <a:cubicBezTo>
                    <a:pt x="11895" y="15243"/>
                    <a:pt x="12446" y="14580"/>
                    <a:pt x="12773" y="13780"/>
                  </a:cubicBezTo>
                  <a:cubicBezTo>
                    <a:pt x="13100" y="12981"/>
                    <a:pt x="13128" y="12108"/>
                    <a:pt x="12859" y="11165"/>
                  </a:cubicBezTo>
                  <a:cubicBezTo>
                    <a:pt x="12693" y="10578"/>
                    <a:pt x="12455" y="10095"/>
                    <a:pt x="12144" y="9716"/>
                  </a:cubicBezTo>
                  <a:cubicBezTo>
                    <a:pt x="11832" y="9337"/>
                    <a:pt x="11440" y="9050"/>
                    <a:pt x="10969" y="8856"/>
                  </a:cubicBezTo>
                  <a:cubicBezTo>
                    <a:pt x="10486" y="8658"/>
                    <a:pt x="9978" y="8528"/>
                    <a:pt x="9460" y="8468"/>
                  </a:cubicBezTo>
                  <a:cubicBezTo>
                    <a:pt x="8947" y="8407"/>
                    <a:pt x="8328" y="8377"/>
                    <a:pt x="7600" y="8377"/>
                  </a:cubicBezTo>
                  <a:cubicBezTo>
                    <a:pt x="7570" y="8377"/>
                    <a:pt x="7540" y="8377"/>
                    <a:pt x="7509" y="8377"/>
                  </a:cubicBezTo>
                  <a:lnTo>
                    <a:pt x="5638" y="8408"/>
                  </a:lnTo>
                  <a:cubicBezTo>
                    <a:pt x="5556" y="8411"/>
                    <a:pt x="5477" y="8413"/>
                    <a:pt x="5402" y="8413"/>
                  </a:cubicBezTo>
                  <a:cubicBezTo>
                    <a:pt x="4966" y="8413"/>
                    <a:pt x="4632" y="8365"/>
                    <a:pt x="4400" y="8271"/>
                  </a:cubicBezTo>
                  <a:cubicBezTo>
                    <a:pt x="4128" y="8161"/>
                    <a:pt x="3952" y="7951"/>
                    <a:pt x="3870" y="7644"/>
                  </a:cubicBezTo>
                  <a:cubicBezTo>
                    <a:pt x="3803" y="7387"/>
                    <a:pt x="3889" y="7145"/>
                    <a:pt x="4130" y="6916"/>
                  </a:cubicBezTo>
                  <a:cubicBezTo>
                    <a:pt x="4370" y="6688"/>
                    <a:pt x="4662" y="6521"/>
                    <a:pt x="5005" y="6416"/>
                  </a:cubicBezTo>
                  <a:cubicBezTo>
                    <a:pt x="5347" y="6312"/>
                    <a:pt x="5674" y="6227"/>
                    <a:pt x="5987" y="6162"/>
                  </a:cubicBezTo>
                  <a:cubicBezTo>
                    <a:pt x="6547" y="6077"/>
                    <a:pt x="7114" y="6035"/>
                    <a:pt x="7680" y="6035"/>
                  </a:cubicBezTo>
                  <a:cubicBezTo>
                    <a:pt x="8037" y="6035"/>
                    <a:pt x="8394" y="6052"/>
                    <a:pt x="8750" y="6085"/>
                  </a:cubicBezTo>
                  <a:cubicBezTo>
                    <a:pt x="8805" y="6088"/>
                    <a:pt x="8858" y="6090"/>
                    <a:pt x="8910" y="6090"/>
                  </a:cubicBezTo>
                  <a:cubicBezTo>
                    <a:pt x="9204" y="6090"/>
                    <a:pt x="9459" y="6034"/>
                    <a:pt x="9673" y="5922"/>
                  </a:cubicBezTo>
                  <a:cubicBezTo>
                    <a:pt x="9926" y="5791"/>
                    <a:pt x="10090" y="5599"/>
                    <a:pt x="10166" y="5347"/>
                  </a:cubicBezTo>
                  <a:cubicBezTo>
                    <a:pt x="10238" y="5102"/>
                    <a:pt x="10257" y="4844"/>
                    <a:pt x="10218" y="4591"/>
                  </a:cubicBezTo>
                  <a:cubicBezTo>
                    <a:pt x="10179" y="4341"/>
                    <a:pt x="10051" y="4108"/>
                    <a:pt x="9833" y="3891"/>
                  </a:cubicBezTo>
                  <a:cubicBezTo>
                    <a:pt x="9615" y="3674"/>
                    <a:pt x="9339" y="3538"/>
                    <a:pt x="9004" y="3480"/>
                  </a:cubicBezTo>
                  <a:cubicBezTo>
                    <a:pt x="8572" y="3404"/>
                    <a:pt x="8219" y="3350"/>
                    <a:pt x="7946" y="3323"/>
                  </a:cubicBezTo>
                  <a:cubicBezTo>
                    <a:pt x="7778" y="3306"/>
                    <a:pt x="7566" y="3297"/>
                    <a:pt x="7312" y="3297"/>
                  </a:cubicBezTo>
                  <a:cubicBezTo>
                    <a:pt x="7156" y="3297"/>
                    <a:pt x="6985" y="3300"/>
                    <a:pt x="6797" y="3307"/>
                  </a:cubicBezTo>
                  <a:cubicBezTo>
                    <a:pt x="6449" y="3320"/>
                    <a:pt x="6104" y="3354"/>
                    <a:pt x="5761" y="3409"/>
                  </a:cubicBezTo>
                  <a:lnTo>
                    <a:pt x="5761" y="3409"/>
                  </a:lnTo>
                  <a:lnTo>
                    <a:pt x="5040" y="695"/>
                  </a:lnTo>
                  <a:cubicBezTo>
                    <a:pt x="4967" y="421"/>
                    <a:pt x="4817" y="229"/>
                    <a:pt x="4591" y="115"/>
                  </a:cubicBezTo>
                  <a:cubicBezTo>
                    <a:pt x="4436" y="39"/>
                    <a:pt x="4284" y="0"/>
                    <a:pt x="4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6005025" y="3454750"/>
              <a:ext cx="15375" cy="65550"/>
            </a:xfrm>
            <a:custGeom>
              <a:avLst/>
              <a:gdLst/>
              <a:ahLst/>
              <a:cxnLst/>
              <a:rect l="l" t="t" r="r" b="b"/>
              <a:pathLst>
                <a:path w="615" h="2622" extrusionOk="0">
                  <a:moveTo>
                    <a:pt x="308" y="1"/>
                  </a:moveTo>
                  <a:cubicBezTo>
                    <a:pt x="138" y="1"/>
                    <a:pt x="1" y="140"/>
                    <a:pt x="5" y="311"/>
                  </a:cubicBezTo>
                  <a:lnTo>
                    <a:pt x="5" y="2319"/>
                  </a:lnTo>
                  <a:cubicBezTo>
                    <a:pt x="5" y="2486"/>
                    <a:pt x="140" y="2621"/>
                    <a:pt x="308" y="2621"/>
                  </a:cubicBezTo>
                  <a:cubicBezTo>
                    <a:pt x="475" y="2621"/>
                    <a:pt x="610" y="2486"/>
                    <a:pt x="610" y="2319"/>
                  </a:cubicBezTo>
                  <a:lnTo>
                    <a:pt x="610" y="311"/>
                  </a:lnTo>
                  <a:cubicBezTo>
                    <a:pt x="614"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6040500" y="3504950"/>
              <a:ext cx="15350" cy="68525"/>
            </a:xfrm>
            <a:custGeom>
              <a:avLst/>
              <a:gdLst/>
              <a:ahLst/>
              <a:cxnLst/>
              <a:rect l="l" t="t" r="r" b="b"/>
              <a:pathLst>
                <a:path w="614" h="2741" extrusionOk="0">
                  <a:moveTo>
                    <a:pt x="308" y="1"/>
                  </a:moveTo>
                  <a:cubicBezTo>
                    <a:pt x="137" y="1"/>
                    <a:pt x="0" y="140"/>
                    <a:pt x="4" y="311"/>
                  </a:cubicBezTo>
                  <a:lnTo>
                    <a:pt x="4" y="2438"/>
                  </a:lnTo>
                  <a:cubicBezTo>
                    <a:pt x="4" y="2606"/>
                    <a:pt x="140" y="2741"/>
                    <a:pt x="308" y="2741"/>
                  </a:cubicBezTo>
                  <a:cubicBezTo>
                    <a:pt x="474" y="2741"/>
                    <a:pt x="610" y="2606"/>
                    <a:pt x="610" y="2438"/>
                  </a:cubicBezTo>
                  <a:lnTo>
                    <a:pt x="610" y="311"/>
                  </a:lnTo>
                  <a:cubicBezTo>
                    <a:pt x="614" y="140"/>
                    <a:pt x="477"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111400" y="3564025"/>
              <a:ext cx="15350" cy="65600"/>
            </a:xfrm>
            <a:custGeom>
              <a:avLst/>
              <a:gdLst/>
              <a:ahLst/>
              <a:cxnLst/>
              <a:rect l="l" t="t" r="r" b="b"/>
              <a:pathLst>
                <a:path w="614" h="2624" extrusionOk="0">
                  <a:moveTo>
                    <a:pt x="307" y="0"/>
                  </a:moveTo>
                  <a:cubicBezTo>
                    <a:pt x="137" y="0"/>
                    <a:pt x="1" y="141"/>
                    <a:pt x="4" y="312"/>
                  </a:cubicBezTo>
                  <a:lnTo>
                    <a:pt x="4" y="2320"/>
                  </a:lnTo>
                  <a:cubicBezTo>
                    <a:pt x="4" y="2488"/>
                    <a:pt x="140" y="2623"/>
                    <a:pt x="307" y="2623"/>
                  </a:cubicBezTo>
                  <a:cubicBezTo>
                    <a:pt x="475" y="2623"/>
                    <a:pt x="610" y="2488"/>
                    <a:pt x="610" y="2320"/>
                  </a:cubicBezTo>
                  <a:lnTo>
                    <a:pt x="610" y="312"/>
                  </a:lnTo>
                  <a:cubicBezTo>
                    <a:pt x="614" y="141"/>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211900" y="3614450"/>
              <a:ext cx="15200" cy="59475"/>
            </a:xfrm>
            <a:custGeom>
              <a:avLst/>
              <a:gdLst/>
              <a:ahLst/>
              <a:cxnLst/>
              <a:rect l="l" t="t" r="r" b="b"/>
              <a:pathLst>
                <a:path w="608" h="2379" extrusionOk="0">
                  <a:moveTo>
                    <a:pt x="304" y="0"/>
                  </a:moveTo>
                  <a:cubicBezTo>
                    <a:pt x="137" y="0"/>
                    <a:pt x="2" y="136"/>
                    <a:pt x="2" y="303"/>
                  </a:cubicBezTo>
                  <a:lnTo>
                    <a:pt x="2" y="2075"/>
                  </a:lnTo>
                  <a:cubicBezTo>
                    <a:pt x="1" y="2243"/>
                    <a:pt x="137" y="2378"/>
                    <a:pt x="304" y="2378"/>
                  </a:cubicBezTo>
                  <a:cubicBezTo>
                    <a:pt x="472" y="2378"/>
                    <a:pt x="607" y="2243"/>
                    <a:pt x="607" y="2075"/>
                  </a:cubicBezTo>
                  <a:lnTo>
                    <a:pt x="607" y="303"/>
                  </a:lnTo>
                  <a:cubicBezTo>
                    <a:pt x="607" y="136"/>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21125" y="3634925"/>
              <a:ext cx="15375" cy="36025"/>
            </a:xfrm>
            <a:custGeom>
              <a:avLst/>
              <a:gdLst/>
              <a:ahLst/>
              <a:cxnLst/>
              <a:rect l="l" t="t" r="r" b="b"/>
              <a:pathLst>
                <a:path w="615" h="1441" extrusionOk="0">
                  <a:moveTo>
                    <a:pt x="307" y="1"/>
                  </a:moveTo>
                  <a:cubicBezTo>
                    <a:pt x="137" y="1"/>
                    <a:pt x="1" y="141"/>
                    <a:pt x="5" y="311"/>
                  </a:cubicBezTo>
                  <a:lnTo>
                    <a:pt x="5" y="1139"/>
                  </a:lnTo>
                  <a:cubicBezTo>
                    <a:pt x="5" y="1306"/>
                    <a:pt x="140" y="1441"/>
                    <a:pt x="308" y="1441"/>
                  </a:cubicBezTo>
                  <a:cubicBezTo>
                    <a:pt x="475" y="1441"/>
                    <a:pt x="610" y="1306"/>
                    <a:pt x="610" y="1139"/>
                  </a:cubicBezTo>
                  <a:lnTo>
                    <a:pt x="610" y="311"/>
                  </a:lnTo>
                  <a:cubicBezTo>
                    <a:pt x="614" y="141"/>
                    <a:pt x="477"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536875" y="3593950"/>
              <a:ext cx="15175" cy="47475"/>
            </a:xfrm>
            <a:custGeom>
              <a:avLst/>
              <a:gdLst/>
              <a:ahLst/>
              <a:cxnLst/>
              <a:rect l="l" t="t" r="r" b="b"/>
              <a:pathLst>
                <a:path w="607" h="1899" extrusionOk="0">
                  <a:moveTo>
                    <a:pt x="303" y="0"/>
                  </a:moveTo>
                  <a:cubicBezTo>
                    <a:pt x="139" y="0"/>
                    <a:pt x="5" y="132"/>
                    <a:pt x="1" y="296"/>
                  </a:cubicBezTo>
                  <a:lnTo>
                    <a:pt x="1" y="1595"/>
                  </a:lnTo>
                  <a:cubicBezTo>
                    <a:pt x="1" y="1763"/>
                    <a:pt x="136" y="1899"/>
                    <a:pt x="304" y="1899"/>
                  </a:cubicBezTo>
                  <a:cubicBezTo>
                    <a:pt x="471" y="1899"/>
                    <a:pt x="606" y="1762"/>
                    <a:pt x="606" y="1595"/>
                  </a:cubicBezTo>
                  <a:lnTo>
                    <a:pt x="606" y="296"/>
                  </a:lnTo>
                  <a:cubicBezTo>
                    <a:pt x="603"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584125" y="3543550"/>
              <a:ext cx="15175" cy="65400"/>
            </a:xfrm>
            <a:custGeom>
              <a:avLst/>
              <a:gdLst/>
              <a:ahLst/>
              <a:cxnLst/>
              <a:rect l="l" t="t" r="r" b="b"/>
              <a:pathLst>
                <a:path w="607" h="2616" extrusionOk="0">
                  <a:moveTo>
                    <a:pt x="304" y="0"/>
                  </a:moveTo>
                  <a:cubicBezTo>
                    <a:pt x="136" y="0"/>
                    <a:pt x="1" y="136"/>
                    <a:pt x="1" y="302"/>
                  </a:cubicBezTo>
                  <a:lnTo>
                    <a:pt x="1" y="2312"/>
                  </a:lnTo>
                  <a:cubicBezTo>
                    <a:pt x="1" y="2480"/>
                    <a:pt x="136" y="2615"/>
                    <a:pt x="304" y="2615"/>
                  </a:cubicBezTo>
                  <a:cubicBezTo>
                    <a:pt x="471" y="2615"/>
                    <a:pt x="606" y="2480"/>
                    <a:pt x="606" y="2312"/>
                  </a:cubicBezTo>
                  <a:lnTo>
                    <a:pt x="606" y="302"/>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5377250" y="3222475"/>
              <a:ext cx="793500" cy="793500"/>
            </a:xfrm>
            <a:custGeom>
              <a:avLst/>
              <a:gdLst/>
              <a:ahLst/>
              <a:cxnLst/>
              <a:rect l="l" t="t" r="r" b="b"/>
              <a:pathLst>
                <a:path w="31740" h="31740" extrusionOk="0">
                  <a:moveTo>
                    <a:pt x="15870" y="0"/>
                  </a:moveTo>
                  <a:cubicBezTo>
                    <a:pt x="11661" y="0"/>
                    <a:pt x="7625" y="1672"/>
                    <a:pt x="4649" y="4648"/>
                  </a:cubicBezTo>
                  <a:cubicBezTo>
                    <a:pt x="1672" y="7625"/>
                    <a:pt x="0" y="11661"/>
                    <a:pt x="0" y="15870"/>
                  </a:cubicBezTo>
                  <a:cubicBezTo>
                    <a:pt x="0" y="20079"/>
                    <a:pt x="1672" y="24116"/>
                    <a:pt x="4649" y="27091"/>
                  </a:cubicBezTo>
                  <a:cubicBezTo>
                    <a:pt x="7625" y="30067"/>
                    <a:pt x="11661" y="31739"/>
                    <a:pt x="15870" y="31739"/>
                  </a:cubicBezTo>
                  <a:cubicBezTo>
                    <a:pt x="20079" y="31739"/>
                    <a:pt x="24116" y="30067"/>
                    <a:pt x="27091" y="27091"/>
                  </a:cubicBezTo>
                  <a:cubicBezTo>
                    <a:pt x="30068" y="24116"/>
                    <a:pt x="31739" y="20079"/>
                    <a:pt x="31739" y="15870"/>
                  </a:cubicBezTo>
                  <a:cubicBezTo>
                    <a:pt x="31739" y="11661"/>
                    <a:pt x="30068" y="7625"/>
                    <a:pt x="27091" y="4648"/>
                  </a:cubicBezTo>
                  <a:cubicBezTo>
                    <a:pt x="24116"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5355650" y="3214725"/>
              <a:ext cx="879600" cy="808725"/>
            </a:xfrm>
            <a:custGeom>
              <a:avLst/>
              <a:gdLst/>
              <a:ahLst/>
              <a:cxnLst/>
              <a:rect l="l" t="t" r="r" b="b"/>
              <a:pathLst>
                <a:path w="35184" h="32349" extrusionOk="0">
                  <a:moveTo>
                    <a:pt x="16762" y="607"/>
                  </a:moveTo>
                  <a:cubicBezTo>
                    <a:pt x="19601" y="607"/>
                    <a:pt x="22393" y="1390"/>
                    <a:pt x="24876" y="2912"/>
                  </a:cubicBezTo>
                  <a:cubicBezTo>
                    <a:pt x="32190" y="7401"/>
                    <a:pt x="34493" y="17005"/>
                    <a:pt x="30003" y="24321"/>
                  </a:cubicBezTo>
                  <a:cubicBezTo>
                    <a:pt x="27067" y="29104"/>
                    <a:pt x="21946" y="31742"/>
                    <a:pt x="16707" y="31742"/>
                  </a:cubicBezTo>
                  <a:cubicBezTo>
                    <a:pt x="13933" y="31742"/>
                    <a:pt x="11126" y="31002"/>
                    <a:pt x="8593" y="29448"/>
                  </a:cubicBezTo>
                  <a:cubicBezTo>
                    <a:pt x="5050" y="27274"/>
                    <a:pt x="2564" y="23850"/>
                    <a:pt x="1596" y="19806"/>
                  </a:cubicBezTo>
                  <a:cubicBezTo>
                    <a:pt x="627" y="15763"/>
                    <a:pt x="1291" y="11584"/>
                    <a:pt x="3466" y="8039"/>
                  </a:cubicBezTo>
                  <a:cubicBezTo>
                    <a:pt x="5640" y="4496"/>
                    <a:pt x="9065" y="2010"/>
                    <a:pt x="13108" y="1042"/>
                  </a:cubicBezTo>
                  <a:cubicBezTo>
                    <a:pt x="14305" y="754"/>
                    <a:pt x="15532" y="608"/>
                    <a:pt x="16762" y="607"/>
                  </a:cubicBezTo>
                  <a:close/>
                  <a:moveTo>
                    <a:pt x="16765" y="1"/>
                  </a:moveTo>
                  <a:cubicBezTo>
                    <a:pt x="15501" y="1"/>
                    <a:pt x="14228" y="150"/>
                    <a:pt x="12968" y="452"/>
                  </a:cubicBezTo>
                  <a:cubicBezTo>
                    <a:pt x="8766" y="1459"/>
                    <a:pt x="5209" y="4040"/>
                    <a:pt x="2951" y="7723"/>
                  </a:cubicBezTo>
                  <a:cubicBezTo>
                    <a:pt x="691" y="11405"/>
                    <a:pt x="1" y="15746"/>
                    <a:pt x="1006" y="19947"/>
                  </a:cubicBezTo>
                  <a:cubicBezTo>
                    <a:pt x="2013" y="24148"/>
                    <a:pt x="4595" y="27706"/>
                    <a:pt x="8277" y="29965"/>
                  </a:cubicBezTo>
                  <a:cubicBezTo>
                    <a:pt x="10810" y="31523"/>
                    <a:pt x="13726" y="32349"/>
                    <a:pt x="16701" y="32349"/>
                  </a:cubicBezTo>
                  <a:cubicBezTo>
                    <a:pt x="16703" y="32349"/>
                    <a:pt x="16705" y="32349"/>
                    <a:pt x="16708" y="32349"/>
                  </a:cubicBezTo>
                  <a:cubicBezTo>
                    <a:pt x="22150" y="32349"/>
                    <a:pt x="27471" y="29607"/>
                    <a:pt x="30520" y="24638"/>
                  </a:cubicBezTo>
                  <a:cubicBezTo>
                    <a:pt x="35183" y="17037"/>
                    <a:pt x="32792" y="7059"/>
                    <a:pt x="25192" y="2395"/>
                  </a:cubicBezTo>
                  <a:cubicBezTo>
                    <a:pt x="22614" y="813"/>
                    <a:pt x="19714" y="1"/>
                    <a:pt x="16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5377250" y="3169400"/>
              <a:ext cx="793500" cy="793500"/>
            </a:xfrm>
            <a:custGeom>
              <a:avLst/>
              <a:gdLst/>
              <a:ahLst/>
              <a:cxnLst/>
              <a:rect l="l" t="t" r="r" b="b"/>
              <a:pathLst>
                <a:path w="31740" h="31740" extrusionOk="0">
                  <a:moveTo>
                    <a:pt x="15870" y="0"/>
                  </a:moveTo>
                  <a:cubicBezTo>
                    <a:pt x="11662" y="0"/>
                    <a:pt x="7625" y="1673"/>
                    <a:pt x="4649" y="4648"/>
                  </a:cubicBezTo>
                  <a:cubicBezTo>
                    <a:pt x="1672" y="7625"/>
                    <a:pt x="0" y="11661"/>
                    <a:pt x="0" y="15870"/>
                  </a:cubicBezTo>
                  <a:cubicBezTo>
                    <a:pt x="0" y="20079"/>
                    <a:pt x="1672" y="24116"/>
                    <a:pt x="4649" y="27092"/>
                  </a:cubicBezTo>
                  <a:cubicBezTo>
                    <a:pt x="7625" y="30067"/>
                    <a:pt x="11662" y="31739"/>
                    <a:pt x="15870" y="31739"/>
                  </a:cubicBezTo>
                  <a:cubicBezTo>
                    <a:pt x="20079" y="31739"/>
                    <a:pt x="24116" y="30067"/>
                    <a:pt x="27091" y="27092"/>
                  </a:cubicBezTo>
                  <a:cubicBezTo>
                    <a:pt x="30068" y="24116"/>
                    <a:pt x="31739" y="20079"/>
                    <a:pt x="31739" y="15870"/>
                  </a:cubicBezTo>
                  <a:cubicBezTo>
                    <a:pt x="31739" y="11661"/>
                    <a:pt x="30068"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5355650" y="3161900"/>
              <a:ext cx="879600" cy="808750"/>
            </a:xfrm>
            <a:custGeom>
              <a:avLst/>
              <a:gdLst/>
              <a:ahLst/>
              <a:cxnLst/>
              <a:rect l="l" t="t" r="r" b="b"/>
              <a:pathLst>
                <a:path w="35184" h="32350" extrusionOk="0">
                  <a:moveTo>
                    <a:pt x="16767" y="608"/>
                  </a:moveTo>
                  <a:cubicBezTo>
                    <a:pt x="19629" y="608"/>
                    <a:pt x="22437" y="1402"/>
                    <a:pt x="24876" y="2902"/>
                  </a:cubicBezTo>
                  <a:cubicBezTo>
                    <a:pt x="32190" y="7391"/>
                    <a:pt x="34492" y="16996"/>
                    <a:pt x="30003" y="24310"/>
                  </a:cubicBezTo>
                  <a:cubicBezTo>
                    <a:pt x="27828" y="27855"/>
                    <a:pt x="24404" y="30339"/>
                    <a:pt x="20361" y="31309"/>
                  </a:cubicBezTo>
                  <a:cubicBezTo>
                    <a:pt x="19147" y="31600"/>
                    <a:pt x="17922" y="31744"/>
                    <a:pt x="16705" y="31744"/>
                  </a:cubicBezTo>
                  <a:cubicBezTo>
                    <a:pt x="13866" y="31744"/>
                    <a:pt x="11075" y="30961"/>
                    <a:pt x="8595" y="29440"/>
                  </a:cubicBezTo>
                  <a:cubicBezTo>
                    <a:pt x="5050" y="27265"/>
                    <a:pt x="2564" y="23840"/>
                    <a:pt x="1596" y="19797"/>
                  </a:cubicBezTo>
                  <a:cubicBezTo>
                    <a:pt x="627" y="15753"/>
                    <a:pt x="1291" y="11574"/>
                    <a:pt x="3466" y="8031"/>
                  </a:cubicBezTo>
                  <a:cubicBezTo>
                    <a:pt x="6400" y="3246"/>
                    <a:pt x="11522" y="608"/>
                    <a:pt x="16760" y="608"/>
                  </a:cubicBezTo>
                  <a:cubicBezTo>
                    <a:pt x="16762" y="608"/>
                    <a:pt x="16764" y="608"/>
                    <a:pt x="16767" y="608"/>
                  </a:cubicBezTo>
                  <a:close/>
                  <a:moveTo>
                    <a:pt x="16761" y="1"/>
                  </a:moveTo>
                  <a:cubicBezTo>
                    <a:pt x="11318" y="1"/>
                    <a:pt x="5999" y="2744"/>
                    <a:pt x="2951" y="7713"/>
                  </a:cubicBezTo>
                  <a:cubicBezTo>
                    <a:pt x="691" y="11394"/>
                    <a:pt x="1" y="15736"/>
                    <a:pt x="1006" y="19937"/>
                  </a:cubicBezTo>
                  <a:cubicBezTo>
                    <a:pt x="2013" y="24139"/>
                    <a:pt x="4595" y="27696"/>
                    <a:pt x="8277" y="29954"/>
                  </a:cubicBezTo>
                  <a:cubicBezTo>
                    <a:pt x="10854" y="31537"/>
                    <a:pt x="13754" y="32349"/>
                    <a:pt x="16704" y="32349"/>
                  </a:cubicBezTo>
                  <a:cubicBezTo>
                    <a:pt x="17983" y="32348"/>
                    <a:pt x="19258" y="32196"/>
                    <a:pt x="20501" y="31897"/>
                  </a:cubicBezTo>
                  <a:cubicBezTo>
                    <a:pt x="24702" y="30891"/>
                    <a:pt x="28260" y="28308"/>
                    <a:pt x="30518" y="24627"/>
                  </a:cubicBezTo>
                  <a:cubicBezTo>
                    <a:pt x="35183" y="17026"/>
                    <a:pt x="32792" y="7048"/>
                    <a:pt x="25192" y="2385"/>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389125" y="3228875"/>
              <a:ext cx="769725" cy="674575"/>
            </a:xfrm>
            <a:custGeom>
              <a:avLst/>
              <a:gdLst/>
              <a:ahLst/>
              <a:cxnLst/>
              <a:rect l="l" t="t" r="r" b="b"/>
              <a:pathLst>
                <a:path w="30789" h="26983" extrusionOk="0">
                  <a:moveTo>
                    <a:pt x="15408" y="0"/>
                  </a:moveTo>
                  <a:cubicBezTo>
                    <a:pt x="10872" y="0"/>
                    <a:pt x="6443" y="2288"/>
                    <a:pt x="3897" y="6438"/>
                  </a:cubicBezTo>
                  <a:cubicBezTo>
                    <a:pt x="1" y="12788"/>
                    <a:pt x="1990" y="21094"/>
                    <a:pt x="8342" y="24989"/>
                  </a:cubicBezTo>
                  <a:cubicBezTo>
                    <a:pt x="10542" y="26339"/>
                    <a:pt x="12978" y="26982"/>
                    <a:pt x="15383" y="26982"/>
                  </a:cubicBezTo>
                  <a:cubicBezTo>
                    <a:pt x="19919" y="26982"/>
                    <a:pt x="24347" y="24695"/>
                    <a:pt x="26893" y="20545"/>
                  </a:cubicBezTo>
                  <a:cubicBezTo>
                    <a:pt x="30789" y="14195"/>
                    <a:pt x="28799" y="5890"/>
                    <a:pt x="22449" y="1993"/>
                  </a:cubicBezTo>
                  <a:cubicBezTo>
                    <a:pt x="20248" y="643"/>
                    <a:pt x="17813" y="0"/>
                    <a:pt x="15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397950" y="3221225"/>
              <a:ext cx="769400" cy="689875"/>
            </a:xfrm>
            <a:custGeom>
              <a:avLst/>
              <a:gdLst/>
              <a:ahLst/>
              <a:cxnLst/>
              <a:rect l="l" t="t" r="r" b="b"/>
              <a:pathLst>
                <a:path w="30776" h="27595" extrusionOk="0">
                  <a:moveTo>
                    <a:pt x="15068" y="605"/>
                  </a:moveTo>
                  <a:lnTo>
                    <a:pt x="15068" y="606"/>
                  </a:lnTo>
                  <a:cubicBezTo>
                    <a:pt x="17472" y="606"/>
                    <a:pt x="19837" y="1269"/>
                    <a:pt x="21939" y="2557"/>
                  </a:cubicBezTo>
                  <a:cubicBezTo>
                    <a:pt x="28136" y="6360"/>
                    <a:pt x="30084" y="14495"/>
                    <a:pt x="26282" y="20692"/>
                  </a:cubicBezTo>
                  <a:cubicBezTo>
                    <a:pt x="24440" y="23694"/>
                    <a:pt x="21539" y="25797"/>
                    <a:pt x="18114" y="26620"/>
                  </a:cubicBezTo>
                  <a:cubicBezTo>
                    <a:pt x="17086" y="26867"/>
                    <a:pt x="16048" y="26989"/>
                    <a:pt x="15018" y="26989"/>
                  </a:cubicBezTo>
                  <a:cubicBezTo>
                    <a:pt x="12613" y="26989"/>
                    <a:pt x="10248" y="26326"/>
                    <a:pt x="8146" y="25037"/>
                  </a:cubicBezTo>
                  <a:cubicBezTo>
                    <a:pt x="1949" y="21234"/>
                    <a:pt x="1" y="13098"/>
                    <a:pt x="3803" y="6901"/>
                  </a:cubicBezTo>
                  <a:cubicBezTo>
                    <a:pt x="5645" y="3898"/>
                    <a:pt x="8545" y="1794"/>
                    <a:pt x="11971" y="973"/>
                  </a:cubicBezTo>
                  <a:cubicBezTo>
                    <a:pt x="12985" y="730"/>
                    <a:pt x="14025" y="606"/>
                    <a:pt x="15068" y="605"/>
                  </a:cubicBezTo>
                  <a:close/>
                  <a:moveTo>
                    <a:pt x="15067" y="0"/>
                  </a:moveTo>
                  <a:cubicBezTo>
                    <a:pt x="13989" y="0"/>
                    <a:pt x="12904" y="127"/>
                    <a:pt x="11829" y="385"/>
                  </a:cubicBezTo>
                  <a:cubicBezTo>
                    <a:pt x="8247" y="1243"/>
                    <a:pt x="5214" y="3445"/>
                    <a:pt x="3287" y="6585"/>
                  </a:cubicBezTo>
                  <a:cubicBezTo>
                    <a:pt x="1360" y="9725"/>
                    <a:pt x="773" y="13427"/>
                    <a:pt x="1630" y="17010"/>
                  </a:cubicBezTo>
                  <a:cubicBezTo>
                    <a:pt x="2488" y="20592"/>
                    <a:pt x="4690" y="23626"/>
                    <a:pt x="7830" y="25553"/>
                  </a:cubicBezTo>
                  <a:cubicBezTo>
                    <a:pt x="10028" y="26902"/>
                    <a:pt x="12501" y="27595"/>
                    <a:pt x="15017" y="27595"/>
                  </a:cubicBezTo>
                  <a:cubicBezTo>
                    <a:pt x="16107" y="27595"/>
                    <a:pt x="17194" y="27464"/>
                    <a:pt x="18254" y="27209"/>
                  </a:cubicBezTo>
                  <a:cubicBezTo>
                    <a:pt x="21837" y="26352"/>
                    <a:pt x="24871" y="24150"/>
                    <a:pt x="26797" y="21010"/>
                  </a:cubicBezTo>
                  <a:cubicBezTo>
                    <a:pt x="30776" y="14528"/>
                    <a:pt x="28736" y="6018"/>
                    <a:pt x="22255" y="2041"/>
                  </a:cubicBezTo>
                  <a:cubicBezTo>
                    <a:pt x="20056" y="693"/>
                    <a:pt x="17582" y="0"/>
                    <a:pt x="150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5574875" y="3337125"/>
              <a:ext cx="352550" cy="456400"/>
            </a:xfrm>
            <a:custGeom>
              <a:avLst/>
              <a:gdLst/>
              <a:ahLst/>
              <a:cxnLst/>
              <a:rect l="l" t="t" r="r" b="b"/>
              <a:pathLst>
                <a:path w="14102" h="18256" extrusionOk="0">
                  <a:moveTo>
                    <a:pt x="12329" y="0"/>
                  </a:moveTo>
                  <a:cubicBezTo>
                    <a:pt x="12271" y="0"/>
                    <a:pt x="12212" y="5"/>
                    <a:pt x="12152" y="15"/>
                  </a:cubicBezTo>
                  <a:cubicBezTo>
                    <a:pt x="11904" y="55"/>
                    <a:pt x="11702" y="203"/>
                    <a:pt x="11545" y="459"/>
                  </a:cubicBezTo>
                  <a:lnTo>
                    <a:pt x="10101" y="2811"/>
                  </a:lnTo>
                  <a:lnTo>
                    <a:pt x="10101" y="2811"/>
                  </a:lnTo>
                  <a:cubicBezTo>
                    <a:pt x="9021" y="2226"/>
                    <a:pt x="7997" y="1934"/>
                    <a:pt x="7030" y="1934"/>
                  </a:cubicBezTo>
                  <a:cubicBezTo>
                    <a:pt x="7004" y="1934"/>
                    <a:pt x="6979" y="1934"/>
                    <a:pt x="6954" y="1935"/>
                  </a:cubicBezTo>
                  <a:cubicBezTo>
                    <a:pt x="5636" y="1955"/>
                    <a:pt x="4639" y="2515"/>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7"/>
                    <a:pt x="7626" y="11695"/>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299"/>
                    <a:pt x="6340" y="13253"/>
                  </a:cubicBezTo>
                  <a:cubicBezTo>
                    <a:pt x="6052" y="13163"/>
                    <a:pt x="5772" y="13051"/>
                    <a:pt x="5502" y="12918"/>
                  </a:cubicBezTo>
                  <a:cubicBezTo>
                    <a:pt x="5235" y="12790"/>
                    <a:pt x="4981" y="12633"/>
                    <a:pt x="4749" y="12448"/>
                  </a:cubicBezTo>
                  <a:cubicBezTo>
                    <a:pt x="4425" y="12230"/>
                    <a:pt x="4127" y="11979"/>
                    <a:pt x="3856" y="11698"/>
                  </a:cubicBezTo>
                  <a:cubicBezTo>
                    <a:pt x="3590" y="11422"/>
                    <a:pt x="3398" y="11191"/>
                    <a:pt x="3277" y="11009"/>
                  </a:cubicBezTo>
                  <a:cubicBezTo>
                    <a:pt x="3155" y="10825"/>
                    <a:pt x="3019" y="10601"/>
                    <a:pt x="2865" y="10336"/>
                  </a:cubicBezTo>
                  <a:cubicBezTo>
                    <a:pt x="2711" y="10070"/>
                    <a:pt x="2615" y="9911"/>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2"/>
                  </a:cubicBezTo>
                  <a:lnTo>
                    <a:pt x="3140" y="14642"/>
                  </a:lnTo>
                  <a:lnTo>
                    <a:pt x="1792" y="16838"/>
                  </a:lnTo>
                  <a:cubicBezTo>
                    <a:pt x="1584" y="17176"/>
                    <a:pt x="1569" y="17492"/>
                    <a:pt x="1748" y="17783"/>
                  </a:cubicBezTo>
                  <a:cubicBezTo>
                    <a:pt x="1926" y="18075"/>
                    <a:pt x="2190" y="18231"/>
                    <a:pt x="2539" y="18253"/>
                  </a:cubicBezTo>
                  <a:cubicBezTo>
                    <a:pt x="2562" y="18255"/>
                    <a:pt x="2584" y="18256"/>
                    <a:pt x="2606" y="18256"/>
                  </a:cubicBezTo>
                  <a:cubicBezTo>
                    <a:pt x="2925" y="18256"/>
                    <a:pt x="3176" y="18105"/>
                    <a:pt x="3363" y="17802"/>
                  </a:cubicBezTo>
                  <a:lnTo>
                    <a:pt x="4704" y="15613"/>
                  </a:lnTo>
                  <a:lnTo>
                    <a:pt x="4704" y="15613"/>
                  </a:lnTo>
                  <a:cubicBezTo>
                    <a:pt x="5266" y="15893"/>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8"/>
                    <a:pt x="11467" y="12781"/>
                  </a:cubicBezTo>
                  <a:cubicBezTo>
                    <a:pt x="11526" y="12294"/>
                    <a:pt x="11464" y="11814"/>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7"/>
                  </a:cubicBezTo>
                  <a:cubicBezTo>
                    <a:pt x="12629" y="8417"/>
                    <a:pt x="12743" y="8437"/>
                    <a:pt x="12854" y="8437"/>
                  </a:cubicBezTo>
                  <a:cubicBezTo>
                    <a:pt x="12998" y="8437"/>
                    <a:pt x="13136"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7"/>
                    <a:pt x="12777" y="4835"/>
                    <a:pt x="12424" y="4490"/>
                  </a:cubicBezTo>
                  <a:cubicBezTo>
                    <a:pt x="12175" y="4247"/>
                    <a:pt x="11912" y="4019"/>
                    <a:pt x="11636" y="3808"/>
                  </a:cubicBezTo>
                  <a:lnTo>
                    <a:pt x="11636" y="3808"/>
                  </a:lnTo>
                  <a:lnTo>
                    <a:pt x="13104" y="1416"/>
                  </a:lnTo>
                  <a:cubicBezTo>
                    <a:pt x="13252" y="1174"/>
                    <a:pt x="13288" y="933"/>
                    <a:pt x="13214" y="691"/>
                  </a:cubicBezTo>
                  <a:cubicBezTo>
                    <a:pt x="13140" y="447"/>
                    <a:pt x="13006" y="265"/>
                    <a:pt x="12813" y="141"/>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5438375" y="3780525"/>
              <a:ext cx="15400" cy="65550"/>
            </a:xfrm>
            <a:custGeom>
              <a:avLst/>
              <a:gdLst/>
              <a:ahLst/>
              <a:cxnLst/>
              <a:rect l="l" t="t" r="r" b="b"/>
              <a:pathLst>
                <a:path w="616" h="2622" extrusionOk="0">
                  <a:moveTo>
                    <a:pt x="308" y="0"/>
                  </a:moveTo>
                  <a:cubicBezTo>
                    <a:pt x="138" y="0"/>
                    <a:pt x="1" y="141"/>
                    <a:pt x="5" y="310"/>
                  </a:cubicBezTo>
                  <a:lnTo>
                    <a:pt x="5" y="2318"/>
                  </a:lnTo>
                  <a:cubicBezTo>
                    <a:pt x="5" y="2486"/>
                    <a:pt x="140" y="2622"/>
                    <a:pt x="308" y="2622"/>
                  </a:cubicBezTo>
                  <a:cubicBezTo>
                    <a:pt x="475" y="2622"/>
                    <a:pt x="610" y="2486"/>
                    <a:pt x="610" y="2320"/>
                  </a:cubicBezTo>
                  <a:lnTo>
                    <a:pt x="610" y="310"/>
                  </a:lnTo>
                  <a:cubicBezTo>
                    <a:pt x="616" y="141"/>
                    <a:pt x="479"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3850" y="3830725"/>
              <a:ext cx="15350" cy="68525"/>
            </a:xfrm>
            <a:custGeom>
              <a:avLst/>
              <a:gdLst/>
              <a:ahLst/>
              <a:cxnLst/>
              <a:rect l="l" t="t" r="r" b="b"/>
              <a:pathLst>
                <a:path w="614" h="2741" extrusionOk="0">
                  <a:moveTo>
                    <a:pt x="306" y="0"/>
                  </a:moveTo>
                  <a:cubicBezTo>
                    <a:pt x="137" y="0"/>
                    <a:pt x="0" y="141"/>
                    <a:pt x="4" y="312"/>
                  </a:cubicBezTo>
                  <a:lnTo>
                    <a:pt x="4" y="2438"/>
                  </a:lnTo>
                  <a:cubicBezTo>
                    <a:pt x="4" y="2605"/>
                    <a:pt x="139" y="2740"/>
                    <a:pt x="306" y="2740"/>
                  </a:cubicBezTo>
                  <a:cubicBezTo>
                    <a:pt x="307" y="2740"/>
                    <a:pt x="308" y="2740"/>
                    <a:pt x="309" y="2740"/>
                  </a:cubicBezTo>
                  <a:cubicBezTo>
                    <a:pt x="475" y="2740"/>
                    <a:pt x="610" y="2604"/>
                    <a:pt x="610" y="2438"/>
                  </a:cubicBezTo>
                  <a:lnTo>
                    <a:pt x="610" y="312"/>
                  </a:lnTo>
                  <a:cubicBezTo>
                    <a:pt x="613"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5544725" y="3889825"/>
              <a:ext cx="15375" cy="65550"/>
            </a:xfrm>
            <a:custGeom>
              <a:avLst/>
              <a:gdLst/>
              <a:ahLst/>
              <a:cxnLst/>
              <a:rect l="l" t="t" r="r" b="b"/>
              <a:pathLst>
                <a:path w="615" h="2622" extrusionOk="0">
                  <a:moveTo>
                    <a:pt x="307" y="0"/>
                  </a:moveTo>
                  <a:cubicBezTo>
                    <a:pt x="137" y="0"/>
                    <a:pt x="0" y="141"/>
                    <a:pt x="4" y="310"/>
                  </a:cubicBezTo>
                  <a:lnTo>
                    <a:pt x="4" y="2319"/>
                  </a:lnTo>
                  <a:cubicBezTo>
                    <a:pt x="4" y="2486"/>
                    <a:pt x="141" y="2622"/>
                    <a:pt x="307" y="2622"/>
                  </a:cubicBezTo>
                  <a:cubicBezTo>
                    <a:pt x="474" y="2622"/>
                    <a:pt x="611" y="2486"/>
                    <a:pt x="611" y="2319"/>
                  </a:cubicBezTo>
                  <a:lnTo>
                    <a:pt x="611" y="310"/>
                  </a:lnTo>
                  <a:cubicBezTo>
                    <a:pt x="615" y="141"/>
                    <a:pt x="47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645250" y="3940225"/>
              <a:ext cx="15175" cy="59450"/>
            </a:xfrm>
            <a:custGeom>
              <a:avLst/>
              <a:gdLst/>
              <a:ahLst/>
              <a:cxnLst/>
              <a:rect l="l" t="t" r="r" b="b"/>
              <a:pathLst>
                <a:path w="607" h="2378" extrusionOk="0">
                  <a:moveTo>
                    <a:pt x="304" y="0"/>
                  </a:moveTo>
                  <a:cubicBezTo>
                    <a:pt x="136" y="0"/>
                    <a:pt x="1" y="135"/>
                    <a:pt x="1" y="303"/>
                  </a:cubicBezTo>
                  <a:lnTo>
                    <a:pt x="1" y="2076"/>
                  </a:lnTo>
                  <a:cubicBezTo>
                    <a:pt x="1" y="2243"/>
                    <a:pt x="136" y="2378"/>
                    <a:pt x="304" y="2378"/>
                  </a:cubicBezTo>
                  <a:cubicBezTo>
                    <a:pt x="471" y="2378"/>
                    <a:pt x="606" y="2243"/>
                    <a:pt x="606" y="2076"/>
                  </a:cubicBezTo>
                  <a:lnTo>
                    <a:pt x="606" y="303"/>
                  </a:lnTo>
                  <a:cubicBezTo>
                    <a:pt x="606" y="135"/>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5754450" y="3960725"/>
              <a:ext cx="15400" cy="36025"/>
            </a:xfrm>
            <a:custGeom>
              <a:avLst/>
              <a:gdLst/>
              <a:ahLst/>
              <a:cxnLst/>
              <a:rect l="l" t="t" r="r" b="b"/>
              <a:pathLst>
                <a:path w="616" h="1441" extrusionOk="0">
                  <a:moveTo>
                    <a:pt x="308" y="0"/>
                  </a:moveTo>
                  <a:cubicBezTo>
                    <a:pt x="137" y="0"/>
                    <a:pt x="0" y="140"/>
                    <a:pt x="6" y="310"/>
                  </a:cubicBezTo>
                  <a:lnTo>
                    <a:pt x="6" y="1137"/>
                  </a:lnTo>
                  <a:cubicBezTo>
                    <a:pt x="4" y="1305"/>
                    <a:pt x="141" y="1441"/>
                    <a:pt x="308" y="1441"/>
                  </a:cubicBezTo>
                  <a:cubicBezTo>
                    <a:pt x="476" y="1441"/>
                    <a:pt x="611" y="1305"/>
                    <a:pt x="611" y="1137"/>
                  </a:cubicBezTo>
                  <a:lnTo>
                    <a:pt x="611" y="310"/>
                  </a:lnTo>
                  <a:cubicBezTo>
                    <a:pt x="615" y="140"/>
                    <a:pt x="478" y="0"/>
                    <a:pt x="3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5970200" y="3919700"/>
              <a:ext cx="15175" cy="47500"/>
            </a:xfrm>
            <a:custGeom>
              <a:avLst/>
              <a:gdLst/>
              <a:ahLst/>
              <a:cxnLst/>
              <a:rect l="l" t="t" r="r" b="b"/>
              <a:pathLst>
                <a:path w="607" h="1900" extrusionOk="0">
                  <a:moveTo>
                    <a:pt x="303" y="1"/>
                  </a:moveTo>
                  <a:cubicBezTo>
                    <a:pt x="139" y="1"/>
                    <a:pt x="4" y="132"/>
                    <a:pt x="1" y="298"/>
                  </a:cubicBezTo>
                  <a:lnTo>
                    <a:pt x="1" y="1597"/>
                  </a:lnTo>
                  <a:cubicBezTo>
                    <a:pt x="1" y="1764"/>
                    <a:pt x="136" y="1899"/>
                    <a:pt x="304" y="1899"/>
                  </a:cubicBezTo>
                  <a:cubicBezTo>
                    <a:pt x="471" y="1899"/>
                    <a:pt x="606" y="1764"/>
                    <a:pt x="606" y="1597"/>
                  </a:cubicBezTo>
                  <a:lnTo>
                    <a:pt x="606" y="298"/>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6017450" y="3869500"/>
              <a:ext cx="15200" cy="65200"/>
            </a:xfrm>
            <a:custGeom>
              <a:avLst/>
              <a:gdLst/>
              <a:ahLst/>
              <a:cxnLst/>
              <a:rect l="l" t="t" r="r" b="b"/>
              <a:pathLst>
                <a:path w="608" h="2608" extrusionOk="0">
                  <a:moveTo>
                    <a:pt x="304" y="1"/>
                  </a:moveTo>
                  <a:cubicBezTo>
                    <a:pt x="140" y="1"/>
                    <a:pt x="5" y="132"/>
                    <a:pt x="1" y="296"/>
                  </a:cubicBezTo>
                  <a:lnTo>
                    <a:pt x="1" y="2306"/>
                  </a:lnTo>
                  <a:cubicBezTo>
                    <a:pt x="0" y="2472"/>
                    <a:pt x="137" y="2608"/>
                    <a:pt x="304" y="2608"/>
                  </a:cubicBezTo>
                  <a:cubicBezTo>
                    <a:pt x="472" y="2608"/>
                    <a:pt x="607" y="2472"/>
                    <a:pt x="607" y="2306"/>
                  </a:cubicBezTo>
                  <a:lnTo>
                    <a:pt x="607" y="296"/>
                  </a:lnTo>
                  <a:cubicBezTo>
                    <a:pt x="603" y="132"/>
                    <a:pt x="469"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5377275" y="3140950"/>
              <a:ext cx="793475" cy="793500"/>
            </a:xfrm>
            <a:custGeom>
              <a:avLst/>
              <a:gdLst/>
              <a:ahLst/>
              <a:cxnLst/>
              <a:rect l="l" t="t" r="r" b="b"/>
              <a:pathLst>
                <a:path w="31739" h="31740" extrusionOk="0">
                  <a:moveTo>
                    <a:pt x="15869" y="0"/>
                  </a:moveTo>
                  <a:cubicBezTo>
                    <a:pt x="11660" y="0"/>
                    <a:pt x="7624" y="1672"/>
                    <a:pt x="4648" y="4648"/>
                  </a:cubicBezTo>
                  <a:cubicBezTo>
                    <a:pt x="1671" y="7625"/>
                    <a:pt x="1" y="11661"/>
                    <a:pt x="1" y="15870"/>
                  </a:cubicBezTo>
                  <a:cubicBezTo>
                    <a:pt x="1" y="20079"/>
                    <a:pt x="1671" y="24114"/>
                    <a:pt x="4648" y="27091"/>
                  </a:cubicBezTo>
                  <a:cubicBezTo>
                    <a:pt x="7624" y="30067"/>
                    <a:pt x="11660" y="31739"/>
                    <a:pt x="15869" y="31739"/>
                  </a:cubicBezTo>
                  <a:cubicBezTo>
                    <a:pt x="20078" y="31739"/>
                    <a:pt x="24115" y="30067"/>
                    <a:pt x="27090" y="27091"/>
                  </a:cubicBezTo>
                  <a:cubicBezTo>
                    <a:pt x="30066" y="24114"/>
                    <a:pt x="31738" y="20079"/>
                    <a:pt x="31738" y="15870"/>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5355650" y="3133475"/>
              <a:ext cx="879600" cy="808675"/>
            </a:xfrm>
            <a:custGeom>
              <a:avLst/>
              <a:gdLst/>
              <a:ahLst/>
              <a:cxnLst/>
              <a:rect l="l" t="t" r="r" b="b"/>
              <a:pathLst>
                <a:path w="35184" h="32347" extrusionOk="0">
                  <a:moveTo>
                    <a:pt x="16767" y="607"/>
                  </a:moveTo>
                  <a:cubicBezTo>
                    <a:pt x="19629" y="607"/>
                    <a:pt x="22437" y="1401"/>
                    <a:pt x="24876" y="2901"/>
                  </a:cubicBezTo>
                  <a:cubicBezTo>
                    <a:pt x="32192" y="7390"/>
                    <a:pt x="34492" y="16994"/>
                    <a:pt x="30003" y="24309"/>
                  </a:cubicBezTo>
                  <a:cubicBezTo>
                    <a:pt x="27829" y="27854"/>
                    <a:pt x="24405" y="30340"/>
                    <a:pt x="20361" y="31308"/>
                  </a:cubicBezTo>
                  <a:cubicBezTo>
                    <a:pt x="19147" y="31598"/>
                    <a:pt x="17922" y="31742"/>
                    <a:pt x="16705" y="31742"/>
                  </a:cubicBezTo>
                  <a:cubicBezTo>
                    <a:pt x="13867" y="31742"/>
                    <a:pt x="11076" y="30960"/>
                    <a:pt x="8595" y="29438"/>
                  </a:cubicBezTo>
                  <a:cubicBezTo>
                    <a:pt x="5050" y="27263"/>
                    <a:pt x="2565" y="23839"/>
                    <a:pt x="1596" y="19796"/>
                  </a:cubicBezTo>
                  <a:cubicBezTo>
                    <a:pt x="627" y="15752"/>
                    <a:pt x="1293" y="11573"/>
                    <a:pt x="3466" y="8030"/>
                  </a:cubicBezTo>
                  <a:cubicBezTo>
                    <a:pt x="6402" y="3245"/>
                    <a:pt x="11522" y="607"/>
                    <a:pt x="16760" y="607"/>
                  </a:cubicBezTo>
                  <a:cubicBezTo>
                    <a:pt x="16762" y="607"/>
                    <a:pt x="16764" y="607"/>
                    <a:pt x="16767" y="607"/>
                  </a:cubicBezTo>
                  <a:close/>
                  <a:moveTo>
                    <a:pt x="16761" y="0"/>
                  </a:moveTo>
                  <a:cubicBezTo>
                    <a:pt x="11319" y="0"/>
                    <a:pt x="5999" y="2742"/>
                    <a:pt x="2951" y="7710"/>
                  </a:cubicBezTo>
                  <a:cubicBezTo>
                    <a:pt x="691" y="11393"/>
                    <a:pt x="1" y="15735"/>
                    <a:pt x="1008" y="19936"/>
                  </a:cubicBezTo>
                  <a:cubicBezTo>
                    <a:pt x="2013" y="24137"/>
                    <a:pt x="4595" y="27695"/>
                    <a:pt x="8277" y="29953"/>
                  </a:cubicBezTo>
                  <a:cubicBezTo>
                    <a:pt x="10855" y="31536"/>
                    <a:pt x="13755" y="32347"/>
                    <a:pt x="16705" y="32347"/>
                  </a:cubicBezTo>
                  <a:cubicBezTo>
                    <a:pt x="17984" y="32346"/>
                    <a:pt x="19259" y="32195"/>
                    <a:pt x="20501" y="31896"/>
                  </a:cubicBezTo>
                  <a:cubicBezTo>
                    <a:pt x="24704" y="30890"/>
                    <a:pt x="28260" y="28307"/>
                    <a:pt x="30520" y="24626"/>
                  </a:cubicBezTo>
                  <a:cubicBezTo>
                    <a:pt x="35183" y="17024"/>
                    <a:pt x="32792" y="7048"/>
                    <a:pt x="25192" y="2384"/>
                  </a:cubicBezTo>
                  <a:cubicBezTo>
                    <a:pt x="22560" y="769"/>
                    <a:pt x="19644"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5377250" y="3087875"/>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5"/>
                    <a:pt x="4649" y="27092"/>
                  </a:cubicBezTo>
                  <a:cubicBezTo>
                    <a:pt x="7625" y="30067"/>
                    <a:pt x="11661" y="31740"/>
                    <a:pt x="15870" y="31740"/>
                  </a:cubicBezTo>
                  <a:cubicBezTo>
                    <a:pt x="20079" y="31740"/>
                    <a:pt x="24116" y="30067"/>
                    <a:pt x="27091" y="27092"/>
                  </a:cubicBezTo>
                  <a:cubicBezTo>
                    <a:pt x="30067" y="24115"/>
                    <a:pt x="31739" y="20079"/>
                    <a:pt x="31739" y="15870"/>
                  </a:cubicBezTo>
                  <a:cubicBezTo>
                    <a:pt x="31739" y="11661"/>
                    <a:pt x="30067"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5355650" y="3080150"/>
              <a:ext cx="836700" cy="808725"/>
            </a:xfrm>
            <a:custGeom>
              <a:avLst/>
              <a:gdLst/>
              <a:ahLst/>
              <a:cxnLst/>
              <a:rect l="l" t="t" r="r" b="b"/>
              <a:pathLst>
                <a:path w="33468" h="32349" extrusionOk="0">
                  <a:moveTo>
                    <a:pt x="16762" y="606"/>
                  </a:moveTo>
                  <a:cubicBezTo>
                    <a:pt x="19601" y="606"/>
                    <a:pt x="22393" y="1389"/>
                    <a:pt x="24874" y="2911"/>
                  </a:cubicBezTo>
                  <a:cubicBezTo>
                    <a:pt x="28419" y="5086"/>
                    <a:pt x="30904" y="8510"/>
                    <a:pt x="31873" y="12554"/>
                  </a:cubicBezTo>
                  <a:cubicBezTo>
                    <a:pt x="32842" y="16597"/>
                    <a:pt x="32176" y="20776"/>
                    <a:pt x="30003" y="24320"/>
                  </a:cubicBezTo>
                  <a:cubicBezTo>
                    <a:pt x="27067" y="29103"/>
                    <a:pt x="21946" y="31741"/>
                    <a:pt x="16707" y="31741"/>
                  </a:cubicBezTo>
                  <a:cubicBezTo>
                    <a:pt x="13933" y="31741"/>
                    <a:pt x="11126" y="31001"/>
                    <a:pt x="8593" y="29448"/>
                  </a:cubicBezTo>
                  <a:cubicBezTo>
                    <a:pt x="5050" y="27273"/>
                    <a:pt x="2564" y="23849"/>
                    <a:pt x="1596" y="19806"/>
                  </a:cubicBezTo>
                  <a:cubicBezTo>
                    <a:pt x="627" y="15761"/>
                    <a:pt x="1291" y="11583"/>
                    <a:pt x="3466" y="8039"/>
                  </a:cubicBezTo>
                  <a:cubicBezTo>
                    <a:pt x="5640" y="4494"/>
                    <a:pt x="9065" y="2009"/>
                    <a:pt x="13108" y="1041"/>
                  </a:cubicBezTo>
                  <a:cubicBezTo>
                    <a:pt x="14305" y="754"/>
                    <a:pt x="15532" y="608"/>
                    <a:pt x="16762" y="606"/>
                  </a:cubicBezTo>
                  <a:close/>
                  <a:moveTo>
                    <a:pt x="16765" y="0"/>
                  </a:moveTo>
                  <a:cubicBezTo>
                    <a:pt x="15501" y="0"/>
                    <a:pt x="14228" y="149"/>
                    <a:pt x="12968" y="451"/>
                  </a:cubicBezTo>
                  <a:cubicBezTo>
                    <a:pt x="8766" y="1457"/>
                    <a:pt x="5209" y="4038"/>
                    <a:pt x="2951" y="7721"/>
                  </a:cubicBezTo>
                  <a:cubicBezTo>
                    <a:pt x="691" y="11405"/>
                    <a:pt x="1" y="15745"/>
                    <a:pt x="1006" y="19947"/>
                  </a:cubicBezTo>
                  <a:cubicBezTo>
                    <a:pt x="2013" y="24148"/>
                    <a:pt x="4595" y="27705"/>
                    <a:pt x="8277" y="29964"/>
                  </a:cubicBezTo>
                  <a:cubicBezTo>
                    <a:pt x="10810" y="31522"/>
                    <a:pt x="13726" y="32348"/>
                    <a:pt x="16701" y="32348"/>
                  </a:cubicBezTo>
                  <a:cubicBezTo>
                    <a:pt x="16703" y="32348"/>
                    <a:pt x="16705" y="32348"/>
                    <a:pt x="16708" y="32348"/>
                  </a:cubicBezTo>
                  <a:cubicBezTo>
                    <a:pt x="22150" y="32348"/>
                    <a:pt x="27471" y="29605"/>
                    <a:pt x="30518" y="24637"/>
                  </a:cubicBezTo>
                  <a:cubicBezTo>
                    <a:pt x="32778" y="20954"/>
                    <a:pt x="33468" y="16611"/>
                    <a:pt x="32461" y="12412"/>
                  </a:cubicBezTo>
                  <a:cubicBezTo>
                    <a:pt x="31455" y="8212"/>
                    <a:pt x="28875" y="4654"/>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5436750" y="3147400"/>
              <a:ext cx="674475" cy="674450"/>
            </a:xfrm>
            <a:custGeom>
              <a:avLst/>
              <a:gdLst/>
              <a:ahLst/>
              <a:cxnLst/>
              <a:rect l="l" t="t" r="r" b="b"/>
              <a:pathLst>
                <a:path w="26979" h="26978" extrusionOk="0">
                  <a:moveTo>
                    <a:pt x="13490" y="0"/>
                  </a:moveTo>
                  <a:cubicBezTo>
                    <a:pt x="9912" y="0"/>
                    <a:pt x="6482" y="1421"/>
                    <a:pt x="3952" y="3951"/>
                  </a:cubicBezTo>
                  <a:cubicBezTo>
                    <a:pt x="1422" y="6480"/>
                    <a:pt x="1" y="9912"/>
                    <a:pt x="1" y="13489"/>
                  </a:cubicBezTo>
                  <a:cubicBezTo>
                    <a:pt x="1" y="17066"/>
                    <a:pt x="1422" y="20498"/>
                    <a:pt x="3952" y="23027"/>
                  </a:cubicBezTo>
                  <a:cubicBezTo>
                    <a:pt x="6482" y="25557"/>
                    <a:pt x="9912" y="26978"/>
                    <a:pt x="13490" y="26978"/>
                  </a:cubicBezTo>
                  <a:cubicBezTo>
                    <a:pt x="17067" y="26978"/>
                    <a:pt x="20499" y="25557"/>
                    <a:pt x="23029" y="23027"/>
                  </a:cubicBezTo>
                  <a:cubicBezTo>
                    <a:pt x="25558" y="20498"/>
                    <a:pt x="26979" y="17066"/>
                    <a:pt x="26979" y="13489"/>
                  </a:cubicBezTo>
                  <a:cubicBezTo>
                    <a:pt x="26979" y="9912"/>
                    <a:pt x="25558" y="6480"/>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5380700" y="3139875"/>
              <a:ext cx="786650" cy="689700"/>
            </a:xfrm>
            <a:custGeom>
              <a:avLst/>
              <a:gdLst/>
              <a:ahLst/>
              <a:cxnLst/>
              <a:rect l="l" t="t" r="r" b="b"/>
              <a:pathLst>
                <a:path w="31466" h="27588" extrusionOk="0">
                  <a:moveTo>
                    <a:pt x="15754" y="606"/>
                  </a:moveTo>
                  <a:lnTo>
                    <a:pt x="15754" y="607"/>
                  </a:lnTo>
                  <a:cubicBezTo>
                    <a:pt x="15756" y="607"/>
                    <a:pt x="15759" y="607"/>
                    <a:pt x="15761" y="607"/>
                  </a:cubicBezTo>
                  <a:cubicBezTo>
                    <a:pt x="18186" y="607"/>
                    <a:pt x="20563" y="1279"/>
                    <a:pt x="22629" y="2550"/>
                  </a:cubicBezTo>
                  <a:cubicBezTo>
                    <a:pt x="28826" y="6351"/>
                    <a:pt x="30774" y="14488"/>
                    <a:pt x="26972" y="20684"/>
                  </a:cubicBezTo>
                  <a:cubicBezTo>
                    <a:pt x="25130" y="23687"/>
                    <a:pt x="22229" y="25790"/>
                    <a:pt x="18804" y="26612"/>
                  </a:cubicBezTo>
                  <a:cubicBezTo>
                    <a:pt x="17776" y="26859"/>
                    <a:pt x="16738" y="26981"/>
                    <a:pt x="15707" y="26981"/>
                  </a:cubicBezTo>
                  <a:cubicBezTo>
                    <a:pt x="13303" y="26981"/>
                    <a:pt x="10938" y="26318"/>
                    <a:pt x="8836" y="25029"/>
                  </a:cubicBezTo>
                  <a:cubicBezTo>
                    <a:pt x="2640" y="21226"/>
                    <a:pt x="691" y="13091"/>
                    <a:pt x="4493" y="6895"/>
                  </a:cubicBezTo>
                  <a:cubicBezTo>
                    <a:pt x="6978" y="2842"/>
                    <a:pt x="11316" y="606"/>
                    <a:pt x="15754" y="606"/>
                  </a:cubicBezTo>
                  <a:close/>
                  <a:moveTo>
                    <a:pt x="15755" y="0"/>
                  </a:moveTo>
                  <a:cubicBezTo>
                    <a:pt x="11113" y="0"/>
                    <a:pt x="6578" y="2339"/>
                    <a:pt x="3977" y="6577"/>
                  </a:cubicBezTo>
                  <a:cubicBezTo>
                    <a:pt x="0" y="13059"/>
                    <a:pt x="2038" y="21569"/>
                    <a:pt x="8520" y="25544"/>
                  </a:cubicBezTo>
                  <a:cubicBezTo>
                    <a:pt x="10718" y="26894"/>
                    <a:pt x="13191" y="27588"/>
                    <a:pt x="15707" y="27588"/>
                  </a:cubicBezTo>
                  <a:cubicBezTo>
                    <a:pt x="16797" y="27586"/>
                    <a:pt x="17884" y="27457"/>
                    <a:pt x="18944" y="27202"/>
                  </a:cubicBezTo>
                  <a:cubicBezTo>
                    <a:pt x="22527" y="26344"/>
                    <a:pt x="25561" y="24142"/>
                    <a:pt x="27487" y="21002"/>
                  </a:cubicBezTo>
                  <a:cubicBezTo>
                    <a:pt x="31466" y="14519"/>
                    <a:pt x="29429" y="6012"/>
                    <a:pt x="22945" y="2033"/>
                  </a:cubicBezTo>
                  <a:cubicBezTo>
                    <a:pt x="20700" y="656"/>
                    <a:pt x="18213" y="0"/>
                    <a:pt x="157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5574875" y="3255600"/>
              <a:ext cx="352550" cy="456400"/>
            </a:xfrm>
            <a:custGeom>
              <a:avLst/>
              <a:gdLst/>
              <a:ahLst/>
              <a:cxnLst/>
              <a:rect l="l" t="t" r="r" b="b"/>
              <a:pathLst>
                <a:path w="14102" h="18256" extrusionOk="0">
                  <a:moveTo>
                    <a:pt x="12329" y="0"/>
                  </a:moveTo>
                  <a:cubicBezTo>
                    <a:pt x="12272" y="0"/>
                    <a:pt x="12212" y="5"/>
                    <a:pt x="12152" y="15"/>
                  </a:cubicBezTo>
                  <a:cubicBezTo>
                    <a:pt x="11904" y="54"/>
                    <a:pt x="11702" y="203"/>
                    <a:pt x="11545" y="459"/>
                  </a:cubicBezTo>
                  <a:lnTo>
                    <a:pt x="10100" y="2812"/>
                  </a:lnTo>
                  <a:lnTo>
                    <a:pt x="10100" y="2812"/>
                  </a:lnTo>
                  <a:cubicBezTo>
                    <a:pt x="9019" y="2227"/>
                    <a:pt x="7994" y="1934"/>
                    <a:pt x="7025" y="1934"/>
                  </a:cubicBezTo>
                  <a:cubicBezTo>
                    <a:pt x="7001" y="1934"/>
                    <a:pt x="6978" y="1934"/>
                    <a:pt x="6954" y="1935"/>
                  </a:cubicBezTo>
                  <a:cubicBezTo>
                    <a:pt x="5636" y="1956"/>
                    <a:pt x="4639" y="2516"/>
                    <a:pt x="3964" y="3615"/>
                  </a:cubicBezTo>
                  <a:cubicBezTo>
                    <a:pt x="3687" y="4067"/>
                    <a:pt x="3504" y="4496"/>
                    <a:pt x="3416" y="4904"/>
                  </a:cubicBezTo>
                  <a:cubicBezTo>
                    <a:pt x="3326" y="5310"/>
                    <a:pt x="3305" y="5687"/>
                    <a:pt x="3353" y="6032"/>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0"/>
                    <a:pt x="4981" y="12633"/>
                    <a:pt x="4749" y="12448"/>
                  </a:cubicBezTo>
                  <a:cubicBezTo>
                    <a:pt x="4425" y="12230"/>
                    <a:pt x="4126" y="11979"/>
                    <a:pt x="3856" y="11698"/>
                  </a:cubicBezTo>
                  <a:cubicBezTo>
                    <a:pt x="3590" y="11422"/>
                    <a:pt x="3398" y="11191"/>
                    <a:pt x="3277" y="11009"/>
                  </a:cubicBezTo>
                  <a:cubicBezTo>
                    <a:pt x="3155" y="10825"/>
                    <a:pt x="3019" y="10601"/>
                    <a:pt x="2865" y="10336"/>
                  </a:cubicBezTo>
                  <a:cubicBezTo>
                    <a:pt x="2711" y="10070"/>
                    <a:pt x="2615" y="9910"/>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1"/>
                  </a:cubicBezTo>
                  <a:lnTo>
                    <a:pt x="3140" y="14641"/>
                  </a:lnTo>
                  <a:lnTo>
                    <a:pt x="1792" y="16838"/>
                  </a:lnTo>
                  <a:cubicBezTo>
                    <a:pt x="1584" y="17177"/>
                    <a:pt x="1569" y="17492"/>
                    <a:pt x="1748" y="17783"/>
                  </a:cubicBezTo>
                  <a:cubicBezTo>
                    <a:pt x="1926" y="18074"/>
                    <a:pt x="2190" y="18231"/>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89"/>
                    <a:pt x="7075" y="16328"/>
                    <a:pt x="7414" y="16328"/>
                  </a:cubicBezTo>
                  <a:cubicBezTo>
                    <a:pt x="7949" y="16328"/>
                    <a:pt x="8463" y="16232"/>
                    <a:pt x="8956" y="16038"/>
                  </a:cubicBezTo>
                  <a:cubicBezTo>
                    <a:pt x="9761" y="15723"/>
                    <a:pt x="10412" y="15144"/>
                    <a:pt x="10909" y="14299"/>
                  </a:cubicBezTo>
                  <a:cubicBezTo>
                    <a:pt x="11222" y="13774"/>
                    <a:pt x="11407" y="13268"/>
                    <a:pt x="11467" y="12781"/>
                  </a:cubicBezTo>
                  <a:cubicBezTo>
                    <a:pt x="11526" y="12296"/>
                    <a:pt x="11464" y="11814"/>
                    <a:pt x="11280" y="11337"/>
                  </a:cubicBezTo>
                  <a:cubicBezTo>
                    <a:pt x="11090" y="10851"/>
                    <a:pt x="10835" y="10394"/>
                    <a:pt x="10521" y="9978"/>
                  </a:cubicBezTo>
                  <a:cubicBezTo>
                    <a:pt x="10199" y="9547"/>
                    <a:pt x="9772" y="9054"/>
                    <a:pt x="9242" y="8501"/>
                  </a:cubicBezTo>
                  <a:lnTo>
                    <a:pt x="7930" y="7166"/>
                  </a:lnTo>
                  <a:cubicBezTo>
                    <a:pt x="7534" y="6779"/>
                    <a:pt x="7284" y="6448"/>
                    <a:pt x="7177" y="6176"/>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1"/>
                  </a:cubicBezTo>
                  <a:cubicBezTo>
                    <a:pt x="10528" y="6439"/>
                    <a:pt x="11187" y="7093"/>
                    <a:pt x="11758" y="7821"/>
                  </a:cubicBezTo>
                  <a:cubicBezTo>
                    <a:pt x="11991" y="8098"/>
                    <a:pt x="12244" y="8285"/>
                    <a:pt x="12512" y="8377"/>
                  </a:cubicBezTo>
                  <a:cubicBezTo>
                    <a:pt x="12630" y="8417"/>
                    <a:pt x="12744" y="8438"/>
                    <a:pt x="12855" y="8438"/>
                  </a:cubicBezTo>
                  <a:cubicBezTo>
                    <a:pt x="12999" y="8438"/>
                    <a:pt x="13137" y="8404"/>
                    <a:pt x="13269" y="8335"/>
                  </a:cubicBezTo>
                  <a:cubicBezTo>
                    <a:pt x="13497" y="8221"/>
                    <a:pt x="13696" y="8055"/>
                    <a:pt x="13852" y="7854"/>
                  </a:cubicBezTo>
                  <a:cubicBezTo>
                    <a:pt x="14007" y="7653"/>
                    <a:pt x="14088" y="7399"/>
                    <a:pt x="14095" y="7093"/>
                  </a:cubicBezTo>
                  <a:cubicBezTo>
                    <a:pt x="14101" y="6786"/>
                    <a:pt x="14010" y="6491"/>
                    <a:pt x="13820" y="6209"/>
                  </a:cubicBezTo>
                  <a:cubicBezTo>
                    <a:pt x="13579" y="5843"/>
                    <a:pt x="13374" y="5551"/>
                    <a:pt x="13205" y="5334"/>
                  </a:cubicBezTo>
                  <a:cubicBezTo>
                    <a:pt x="13037" y="5117"/>
                    <a:pt x="12777" y="4836"/>
                    <a:pt x="12424" y="4490"/>
                  </a:cubicBezTo>
                  <a:cubicBezTo>
                    <a:pt x="12175" y="4247"/>
                    <a:pt x="11912" y="4020"/>
                    <a:pt x="11636" y="3809"/>
                  </a:cubicBezTo>
                  <a:lnTo>
                    <a:pt x="11636" y="3809"/>
                  </a:lnTo>
                  <a:lnTo>
                    <a:pt x="13104" y="1415"/>
                  </a:lnTo>
                  <a:cubicBezTo>
                    <a:pt x="13252" y="1174"/>
                    <a:pt x="13288" y="933"/>
                    <a:pt x="13214" y="690"/>
                  </a:cubicBezTo>
                  <a:cubicBezTo>
                    <a:pt x="13140" y="448"/>
                    <a:pt x="13006" y="264"/>
                    <a:pt x="12813" y="140"/>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5438475" y="3699350"/>
              <a:ext cx="15200" cy="65200"/>
            </a:xfrm>
            <a:custGeom>
              <a:avLst/>
              <a:gdLst/>
              <a:ahLst/>
              <a:cxnLst/>
              <a:rect l="l" t="t" r="r" b="b"/>
              <a:pathLst>
                <a:path w="608" h="2608" extrusionOk="0">
                  <a:moveTo>
                    <a:pt x="304" y="1"/>
                  </a:moveTo>
                  <a:cubicBezTo>
                    <a:pt x="140" y="1"/>
                    <a:pt x="5" y="132"/>
                    <a:pt x="1" y="296"/>
                  </a:cubicBezTo>
                  <a:lnTo>
                    <a:pt x="1" y="2306"/>
                  </a:lnTo>
                  <a:cubicBezTo>
                    <a:pt x="1" y="2473"/>
                    <a:pt x="136" y="2608"/>
                    <a:pt x="304" y="2608"/>
                  </a:cubicBezTo>
                  <a:cubicBezTo>
                    <a:pt x="471" y="2608"/>
                    <a:pt x="608" y="2473"/>
                    <a:pt x="606" y="2306"/>
                  </a:cubicBezTo>
                  <a:lnTo>
                    <a:pt x="606" y="296"/>
                  </a:lnTo>
                  <a:cubicBezTo>
                    <a:pt x="604"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5473950" y="3749550"/>
              <a:ext cx="15150" cy="68175"/>
            </a:xfrm>
            <a:custGeom>
              <a:avLst/>
              <a:gdLst/>
              <a:ahLst/>
              <a:cxnLst/>
              <a:rect l="l" t="t" r="r" b="b"/>
              <a:pathLst>
                <a:path w="606" h="2727" extrusionOk="0">
                  <a:moveTo>
                    <a:pt x="302" y="1"/>
                  </a:moveTo>
                  <a:cubicBezTo>
                    <a:pt x="138" y="1"/>
                    <a:pt x="4" y="132"/>
                    <a:pt x="0" y="298"/>
                  </a:cubicBezTo>
                  <a:lnTo>
                    <a:pt x="0" y="2424"/>
                  </a:lnTo>
                  <a:cubicBezTo>
                    <a:pt x="0" y="2591"/>
                    <a:pt x="135" y="2727"/>
                    <a:pt x="302" y="2727"/>
                  </a:cubicBezTo>
                  <a:cubicBezTo>
                    <a:pt x="470" y="2727"/>
                    <a:pt x="606" y="2591"/>
                    <a:pt x="606" y="2424"/>
                  </a:cubicBezTo>
                  <a:lnTo>
                    <a:pt x="606" y="298"/>
                  </a:lnTo>
                  <a:cubicBezTo>
                    <a:pt x="602" y="132"/>
                    <a:pt x="468"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5544825" y="3808650"/>
              <a:ext cx="15175" cy="65200"/>
            </a:xfrm>
            <a:custGeom>
              <a:avLst/>
              <a:gdLst/>
              <a:ahLst/>
              <a:cxnLst/>
              <a:rect l="l" t="t" r="r" b="b"/>
              <a:pathLst>
                <a:path w="607" h="2608" extrusionOk="0">
                  <a:moveTo>
                    <a:pt x="303" y="1"/>
                  </a:moveTo>
                  <a:cubicBezTo>
                    <a:pt x="139" y="1"/>
                    <a:pt x="4" y="132"/>
                    <a:pt x="0" y="296"/>
                  </a:cubicBezTo>
                  <a:lnTo>
                    <a:pt x="0" y="2306"/>
                  </a:lnTo>
                  <a:cubicBezTo>
                    <a:pt x="0" y="2472"/>
                    <a:pt x="137" y="2608"/>
                    <a:pt x="303" y="2608"/>
                  </a:cubicBezTo>
                  <a:cubicBezTo>
                    <a:pt x="470" y="2608"/>
                    <a:pt x="607" y="2472"/>
                    <a:pt x="607" y="2306"/>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5645250" y="3858700"/>
              <a:ext cx="15175" cy="59475"/>
            </a:xfrm>
            <a:custGeom>
              <a:avLst/>
              <a:gdLst/>
              <a:ahLst/>
              <a:cxnLst/>
              <a:rect l="l" t="t" r="r" b="b"/>
              <a:pathLst>
                <a:path w="607" h="2379" extrusionOk="0">
                  <a:moveTo>
                    <a:pt x="304" y="0"/>
                  </a:moveTo>
                  <a:cubicBezTo>
                    <a:pt x="136" y="0"/>
                    <a:pt x="1" y="136"/>
                    <a:pt x="1" y="304"/>
                  </a:cubicBezTo>
                  <a:lnTo>
                    <a:pt x="1" y="2075"/>
                  </a:lnTo>
                  <a:cubicBezTo>
                    <a:pt x="1" y="2243"/>
                    <a:pt x="136" y="2378"/>
                    <a:pt x="304" y="2378"/>
                  </a:cubicBezTo>
                  <a:cubicBezTo>
                    <a:pt x="471" y="2378"/>
                    <a:pt x="606" y="2243"/>
                    <a:pt x="606" y="2075"/>
                  </a:cubicBezTo>
                  <a:lnTo>
                    <a:pt x="606" y="304"/>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5754550" y="3879550"/>
              <a:ext cx="15200" cy="35675"/>
            </a:xfrm>
            <a:custGeom>
              <a:avLst/>
              <a:gdLst/>
              <a:ahLst/>
              <a:cxnLst/>
              <a:rect l="l" t="t" r="r" b="b"/>
              <a:pathLst>
                <a:path w="608" h="1427" extrusionOk="0">
                  <a:moveTo>
                    <a:pt x="304" y="1"/>
                  </a:moveTo>
                  <a:cubicBezTo>
                    <a:pt x="140" y="1"/>
                    <a:pt x="4" y="132"/>
                    <a:pt x="2" y="297"/>
                  </a:cubicBezTo>
                  <a:lnTo>
                    <a:pt x="2" y="1123"/>
                  </a:lnTo>
                  <a:cubicBezTo>
                    <a:pt x="0" y="1290"/>
                    <a:pt x="137" y="1427"/>
                    <a:pt x="304" y="1427"/>
                  </a:cubicBezTo>
                  <a:cubicBezTo>
                    <a:pt x="472" y="1427"/>
                    <a:pt x="607" y="1290"/>
                    <a:pt x="607" y="1123"/>
                  </a:cubicBezTo>
                  <a:lnTo>
                    <a:pt x="607" y="297"/>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5970200" y="3838175"/>
              <a:ext cx="15175" cy="47500"/>
            </a:xfrm>
            <a:custGeom>
              <a:avLst/>
              <a:gdLst/>
              <a:ahLst/>
              <a:cxnLst/>
              <a:rect l="l" t="t" r="r" b="b"/>
              <a:pathLst>
                <a:path w="607" h="1900" extrusionOk="0">
                  <a:moveTo>
                    <a:pt x="303" y="1"/>
                  </a:moveTo>
                  <a:cubicBezTo>
                    <a:pt x="139" y="1"/>
                    <a:pt x="4" y="132"/>
                    <a:pt x="1" y="296"/>
                  </a:cubicBezTo>
                  <a:lnTo>
                    <a:pt x="1" y="1596"/>
                  </a:lnTo>
                  <a:cubicBezTo>
                    <a:pt x="1" y="1764"/>
                    <a:pt x="136" y="1899"/>
                    <a:pt x="304" y="1899"/>
                  </a:cubicBezTo>
                  <a:cubicBezTo>
                    <a:pt x="471" y="1899"/>
                    <a:pt x="606" y="1764"/>
                    <a:pt x="606" y="1596"/>
                  </a:cubicBezTo>
                  <a:lnTo>
                    <a:pt x="606" y="296"/>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6017450" y="3787950"/>
              <a:ext cx="15200" cy="65225"/>
            </a:xfrm>
            <a:custGeom>
              <a:avLst/>
              <a:gdLst/>
              <a:ahLst/>
              <a:cxnLst/>
              <a:rect l="l" t="t" r="r" b="b"/>
              <a:pathLst>
                <a:path w="608" h="2609" extrusionOk="0">
                  <a:moveTo>
                    <a:pt x="304" y="0"/>
                  </a:moveTo>
                  <a:cubicBezTo>
                    <a:pt x="140" y="0"/>
                    <a:pt x="5" y="132"/>
                    <a:pt x="1" y="297"/>
                  </a:cubicBezTo>
                  <a:lnTo>
                    <a:pt x="1" y="2305"/>
                  </a:lnTo>
                  <a:cubicBezTo>
                    <a:pt x="0" y="2472"/>
                    <a:pt x="137" y="2609"/>
                    <a:pt x="304" y="2609"/>
                  </a:cubicBezTo>
                  <a:cubicBezTo>
                    <a:pt x="472" y="2609"/>
                    <a:pt x="607" y="2473"/>
                    <a:pt x="607" y="2305"/>
                  </a:cubicBezTo>
                  <a:lnTo>
                    <a:pt x="607" y="297"/>
                  </a:lnTo>
                  <a:cubicBezTo>
                    <a:pt x="603" y="132"/>
                    <a:pt x="46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5377250" y="3058800"/>
              <a:ext cx="793500" cy="793500"/>
            </a:xfrm>
            <a:custGeom>
              <a:avLst/>
              <a:gdLst/>
              <a:ahLst/>
              <a:cxnLst/>
              <a:rect l="l" t="t" r="r" b="b"/>
              <a:pathLst>
                <a:path w="31740" h="31740" extrusionOk="0">
                  <a:moveTo>
                    <a:pt x="15870" y="1"/>
                  </a:moveTo>
                  <a:cubicBezTo>
                    <a:pt x="11661" y="1"/>
                    <a:pt x="7625" y="1673"/>
                    <a:pt x="4649" y="4650"/>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7" y="24116"/>
                    <a:pt x="31739" y="20079"/>
                    <a:pt x="31739" y="15870"/>
                  </a:cubicBezTo>
                  <a:cubicBezTo>
                    <a:pt x="31739" y="11661"/>
                    <a:pt x="30067" y="7625"/>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5355650" y="3051300"/>
              <a:ext cx="879600" cy="808750"/>
            </a:xfrm>
            <a:custGeom>
              <a:avLst/>
              <a:gdLst/>
              <a:ahLst/>
              <a:cxnLst/>
              <a:rect l="l" t="t" r="r" b="b"/>
              <a:pathLst>
                <a:path w="35184" h="32350" extrusionOk="0">
                  <a:moveTo>
                    <a:pt x="16767" y="608"/>
                  </a:moveTo>
                  <a:cubicBezTo>
                    <a:pt x="19629" y="608"/>
                    <a:pt x="22437" y="1402"/>
                    <a:pt x="24876" y="2901"/>
                  </a:cubicBezTo>
                  <a:cubicBezTo>
                    <a:pt x="32190" y="7391"/>
                    <a:pt x="34492" y="16994"/>
                    <a:pt x="30003" y="24311"/>
                  </a:cubicBezTo>
                  <a:cubicBezTo>
                    <a:pt x="27828" y="27855"/>
                    <a:pt x="24404" y="30340"/>
                    <a:pt x="20361" y="31309"/>
                  </a:cubicBezTo>
                  <a:cubicBezTo>
                    <a:pt x="19147" y="31600"/>
                    <a:pt x="17922" y="31743"/>
                    <a:pt x="16705" y="31743"/>
                  </a:cubicBezTo>
                  <a:cubicBezTo>
                    <a:pt x="13867" y="31743"/>
                    <a:pt x="11075" y="30961"/>
                    <a:pt x="8595" y="29439"/>
                  </a:cubicBezTo>
                  <a:cubicBezTo>
                    <a:pt x="5050" y="27265"/>
                    <a:pt x="2564" y="23839"/>
                    <a:pt x="1596" y="19797"/>
                  </a:cubicBezTo>
                  <a:cubicBezTo>
                    <a:pt x="627" y="15753"/>
                    <a:pt x="1291" y="11574"/>
                    <a:pt x="3466" y="8031"/>
                  </a:cubicBezTo>
                  <a:cubicBezTo>
                    <a:pt x="6400" y="3248"/>
                    <a:pt x="11522" y="608"/>
                    <a:pt x="16760" y="608"/>
                  </a:cubicBezTo>
                  <a:cubicBezTo>
                    <a:pt x="16762" y="608"/>
                    <a:pt x="16764" y="608"/>
                    <a:pt x="16767" y="608"/>
                  </a:cubicBezTo>
                  <a:close/>
                  <a:moveTo>
                    <a:pt x="16761" y="1"/>
                  </a:moveTo>
                  <a:cubicBezTo>
                    <a:pt x="11318" y="1"/>
                    <a:pt x="5999" y="2744"/>
                    <a:pt x="2951" y="7713"/>
                  </a:cubicBezTo>
                  <a:cubicBezTo>
                    <a:pt x="691" y="11395"/>
                    <a:pt x="1" y="15738"/>
                    <a:pt x="1006" y="19938"/>
                  </a:cubicBezTo>
                  <a:cubicBezTo>
                    <a:pt x="2013" y="24139"/>
                    <a:pt x="4595" y="27697"/>
                    <a:pt x="8277" y="29955"/>
                  </a:cubicBezTo>
                  <a:cubicBezTo>
                    <a:pt x="10854" y="31537"/>
                    <a:pt x="13754" y="32350"/>
                    <a:pt x="16704" y="32350"/>
                  </a:cubicBezTo>
                  <a:cubicBezTo>
                    <a:pt x="17983" y="32348"/>
                    <a:pt x="19258" y="32197"/>
                    <a:pt x="20501" y="31898"/>
                  </a:cubicBezTo>
                  <a:cubicBezTo>
                    <a:pt x="24702" y="30891"/>
                    <a:pt x="28260" y="28309"/>
                    <a:pt x="30518" y="24627"/>
                  </a:cubicBezTo>
                  <a:cubicBezTo>
                    <a:pt x="35183" y="17026"/>
                    <a:pt x="32792" y="7049"/>
                    <a:pt x="25192" y="2386"/>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5377250" y="3005725"/>
              <a:ext cx="793500" cy="793500"/>
            </a:xfrm>
            <a:custGeom>
              <a:avLst/>
              <a:gdLst/>
              <a:ahLst/>
              <a:cxnLst/>
              <a:rect l="l" t="t" r="r" b="b"/>
              <a:pathLst>
                <a:path w="31740" h="31740" extrusionOk="0">
                  <a:moveTo>
                    <a:pt x="15870" y="1"/>
                  </a:moveTo>
                  <a:cubicBezTo>
                    <a:pt x="11661" y="1"/>
                    <a:pt x="7625" y="1673"/>
                    <a:pt x="4649" y="4650"/>
                  </a:cubicBezTo>
                  <a:cubicBezTo>
                    <a:pt x="1672" y="7626"/>
                    <a:pt x="0" y="11661"/>
                    <a:pt x="0" y="15870"/>
                  </a:cubicBezTo>
                  <a:cubicBezTo>
                    <a:pt x="0" y="20079"/>
                    <a:pt x="1672" y="24116"/>
                    <a:pt x="4649" y="27092"/>
                  </a:cubicBezTo>
                  <a:cubicBezTo>
                    <a:pt x="7625" y="30068"/>
                    <a:pt x="11661" y="31740"/>
                    <a:pt x="15870" y="31740"/>
                  </a:cubicBezTo>
                  <a:cubicBezTo>
                    <a:pt x="20079" y="31740"/>
                    <a:pt x="24116" y="30068"/>
                    <a:pt x="27091" y="27092"/>
                  </a:cubicBezTo>
                  <a:cubicBezTo>
                    <a:pt x="30068" y="24116"/>
                    <a:pt x="31739" y="20079"/>
                    <a:pt x="31739" y="15870"/>
                  </a:cubicBezTo>
                  <a:cubicBezTo>
                    <a:pt x="31739" y="11661"/>
                    <a:pt x="30068" y="7626"/>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5355650" y="2998250"/>
              <a:ext cx="879600" cy="808725"/>
            </a:xfrm>
            <a:custGeom>
              <a:avLst/>
              <a:gdLst/>
              <a:ahLst/>
              <a:cxnLst/>
              <a:rect l="l" t="t" r="r" b="b"/>
              <a:pathLst>
                <a:path w="35184" h="32349" extrusionOk="0">
                  <a:moveTo>
                    <a:pt x="16767" y="607"/>
                  </a:moveTo>
                  <a:cubicBezTo>
                    <a:pt x="19629" y="607"/>
                    <a:pt x="22437" y="1402"/>
                    <a:pt x="24876" y="2902"/>
                  </a:cubicBezTo>
                  <a:cubicBezTo>
                    <a:pt x="32192" y="7391"/>
                    <a:pt x="34492" y="16995"/>
                    <a:pt x="30003" y="24311"/>
                  </a:cubicBezTo>
                  <a:cubicBezTo>
                    <a:pt x="27829" y="27856"/>
                    <a:pt x="24405" y="30341"/>
                    <a:pt x="20361" y="31308"/>
                  </a:cubicBezTo>
                  <a:cubicBezTo>
                    <a:pt x="19147" y="31599"/>
                    <a:pt x="17922" y="31743"/>
                    <a:pt x="16705" y="31743"/>
                  </a:cubicBezTo>
                  <a:cubicBezTo>
                    <a:pt x="13867" y="31743"/>
                    <a:pt x="11076" y="30961"/>
                    <a:pt x="8595" y="29438"/>
                  </a:cubicBezTo>
                  <a:cubicBezTo>
                    <a:pt x="5050" y="27265"/>
                    <a:pt x="2565" y="23841"/>
                    <a:pt x="1596" y="19796"/>
                  </a:cubicBezTo>
                  <a:cubicBezTo>
                    <a:pt x="627" y="15753"/>
                    <a:pt x="1293" y="11574"/>
                    <a:pt x="3466" y="8030"/>
                  </a:cubicBezTo>
                  <a:cubicBezTo>
                    <a:pt x="6402" y="3246"/>
                    <a:pt x="11522" y="607"/>
                    <a:pt x="16760" y="607"/>
                  </a:cubicBezTo>
                  <a:cubicBezTo>
                    <a:pt x="16762" y="607"/>
                    <a:pt x="16764" y="607"/>
                    <a:pt x="16767" y="607"/>
                  </a:cubicBezTo>
                  <a:close/>
                  <a:moveTo>
                    <a:pt x="16761" y="1"/>
                  </a:moveTo>
                  <a:cubicBezTo>
                    <a:pt x="11319" y="1"/>
                    <a:pt x="5999" y="2743"/>
                    <a:pt x="2951" y="7711"/>
                  </a:cubicBezTo>
                  <a:cubicBezTo>
                    <a:pt x="691" y="11395"/>
                    <a:pt x="1" y="15736"/>
                    <a:pt x="1008" y="19937"/>
                  </a:cubicBezTo>
                  <a:cubicBezTo>
                    <a:pt x="2013" y="24138"/>
                    <a:pt x="4595" y="27696"/>
                    <a:pt x="8277" y="29954"/>
                  </a:cubicBezTo>
                  <a:cubicBezTo>
                    <a:pt x="10855" y="31536"/>
                    <a:pt x="13755" y="32349"/>
                    <a:pt x="16705" y="32349"/>
                  </a:cubicBezTo>
                  <a:cubicBezTo>
                    <a:pt x="17984" y="32348"/>
                    <a:pt x="19259" y="32195"/>
                    <a:pt x="20501" y="31897"/>
                  </a:cubicBezTo>
                  <a:cubicBezTo>
                    <a:pt x="24704" y="30890"/>
                    <a:pt x="28260" y="28308"/>
                    <a:pt x="30520" y="24626"/>
                  </a:cubicBezTo>
                  <a:cubicBezTo>
                    <a:pt x="35183" y="17026"/>
                    <a:pt x="32792" y="7048"/>
                    <a:pt x="25192" y="2385"/>
                  </a:cubicBezTo>
                  <a:cubicBezTo>
                    <a:pt x="22560" y="770"/>
                    <a:pt x="19644" y="1"/>
                    <a:pt x="16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5436750" y="3065250"/>
              <a:ext cx="674500" cy="674475"/>
            </a:xfrm>
            <a:custGeom>
              <a:avLst/>
              <a:gdLst/>
              <a:ahLst/>
              <a:cxnLst/>
              <a:rect l="l" t="t" r="r" b="b"/>
              <a:pathLst>
                <a:path w="26980" h="26979" extrusionOk="0">
                  <a:moveTo>
                    <a:pt x="13490" y="0"/>
                  </a:moveTo>
                  <a:cubicBezTo>
                    <a:pt x="9912" y="0"/>
                    <a:pt x="6482" y="1423"/>
                    <a:pt x="3952" y="3952"/>
                  </a:cubicBezTo>
                  <a:cubicBezTo>
                    <a:pt x="1423" y="6482"/>
                    <a:pt x="1" y="9912"/>
                    <a:pt x="1" y="13489"/>
                  </a:cubicBezTo>
                  <a:cubicBezTo>
                    <a:pt x="1" y="17068"/>
                    <a:pt x="1423" y="20498"/>
                    <a:pt x="3952" y="23029"/>
                  </a:cubicBezTo>
                  <a:cubicBezTo>
                    <a:pt x="6482" y="25558"/>
                    <a:pt x="9912" y="26978"/>
                    <a:pt x="13490" y="26978"/>
                  </a:cubicBezTo>
                  <a:cubicBezTo>
                    <a:pt x="17068" y="26978"/>
                    <a:pt x="20499" y="25558"/>
                    <a:pt x="23029" y="23029"/>
                  </a:cubicBezTo>
                  <a:cubicBezTo>
                    <a:pt x="25558" y="20498"/>
                    <a:pt x="26980" y="17068"/>
                    <a:pt x="26980" y="13489"/>
                  </a:cubicBezTo>
                  <a:cubicBezTo>
                    <a:pt x="26980" y="9912"/>
                    <a:pt x="25558" y="6482"/>
                    <a:pt x="23029" y="3952"/>
                  </a:cubicBezTo>
                  <a:cubicBezTo>
                    <a:pt x="20499" y="1423"/>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5380675" y="3057575"/>
              <a:ext cx="786650" cy="689625"/>
            </a:xfrm>
            <a:custGeom>
              <a:avLst/>
              <a:gdLst/>
              <a:ahLst/>
              <a:cxnLst/>
              <a:rect l="l" t="t" r="r" b="b"/>
              <a:pathLst>
                <a:path w="31466" h="27585" extrusionOk="0">
                  <a:moveTo>
                    <a:pt x="15758" y="606"/>
                  </a:moveTo>
                  <a:cubicBezTo>
                    <a:pt x="18163" y="606"/>
                    <a:pt x="20528" y="1269"/>
                    <a:pt x="22630" y="2558"/>
                  </a:cubicBezTo>
                  <a:cubicBezTo>
                    <a:pt x="28826" y="6360"/>
                    <a:pt x="30775" y="14496"/>
                    <a:pt x="26973" y="20692"/>
                  </a:cubicBezTo>
                  <a:cubicBezTo>
                    <a:pt x="24488" y="24744"/>
                    <a:pt x="20150" y="26980"/>
                    <a:pt x="15712" y="26980"/>
                  </a:cubicBezTo>
                  <a:cubicBezTo>
                    <a:pt x="13362" y="26980"/>
                    <a:pt x="10983" y="26353"/>
                    <a:pt x="8837" y="25036"/>
                  </a:cubicBezTo>
                  <a:cubicBezTo>
                    <a:pt x="2640" y="21235"/>
                    <a:pt x="692" y="13098"/>
                    <a:pt x="4494" y="6902"/>
                  </a:cubicBezTo>
                  <a:cubicBezTo>
                    <a:pt x="6336" y="3899"/>
                    <a:pt x="9236" y="1793"/>
                    <a:pt x="12662" y="974"/>
                  </a:cubicBezTo>
                  <a:cubicBezTo>
                    <a:pt x="13675" y="729"/>
                    <a:pt x="14714" y="606"/>
                    <a:pt x="15758" y="606"/>
                  </a:cubicBezTo>
                  <a:close/>
                  <a:moveTo>
                    <a:pt x="15757" y="0"/>
                  </a:moveTo>
                  <a:cubicBezTo>
                    <a:pt x="14680" y="0"/>
                    <a:pt x="13594" y="127"/>
                    <a:pt x="12520" y="384"/>
                  </a:cubicBezTo>
                  <a:cubicBezTo>
                    <a:pt x="8939" y="1242"/>
                    <a:pt x="5905" y="3445"/>
                    <a:pt x="3978" y="6584"/>
                  </a:cubicBezTo>
                  <a:cubicBezTo>
                    <a:pt x="0" y="13067"/>
                    <a:pt x="2039" y="21576"/>
                    <a:pt x="8521" y="25552"/>
                  </a:cubicBezTo>
                  <a:cubicBezTo>
                    <a:pt x="10681" y="26882"/>
                    <a:pt x="13167" y="27585"/>
                    <a:pt x="15704" y="27585"/>
                  </a:cubicBezTo>
                  <a:cubicBezTo>
                    <a:pt x="15706" y="27585"/>
                    <a:pt x="15708" y="27585"/>
                    <a:pt x="15711" y="27585"/>
                  </a:cubicBezTo>
                  <a:cubicBezTo>
                    <a:pt x="20352" y="27585"/>
                    <a:pt x="24889" y="25247"/>
                    <a:pt x="27488" y="21010"/>
                  </a:cubicBezTo>
                  <a:cubicBezTo>
                    <a:pt x="31466" y="14527"/>
                    <a:pt x="29427" y="6018"/>
                    <a:pt x="22946" y="2042"/>
                  </a:cubicBezTo>
                  <a:cubicBezTo>
                    <a:pt x="20747" y="693"/>
                    <a:pt x="18273" y="0"/>
                    <a:pt x="15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5574875" y="3173450"/>
              <a:ext cx="352550" cy="456400"/>
            </a:xfrm>
            <a:custGeom>
              <a:avLst/>
              <a:gdLst/>
              <a:ahLst/>
              <a:cxnLst/>
              <a:rect l="l" t="t" r="r" b="b"/>
              <a:pathLst>
                <a:path w="14102" h="18256" extrusionOk="0">
                  <a:moveTo>
                    <a:pt x="12329" y="1"/>
                  </a:moveTo>
                  <a:cubicBezTo>
                    <a:pt x="12271" y="1"/>
                    <a:pt x="12212" y="6"/>
                    <a:pt x="12152" y="16"/>
                  </a:cubicBezTo>
                  <a:cubicBezTo>
                    <a:pt x="11904" y="56"/>
                    <a:pt x="11702" y="203"/>
                    <a:pt x="11545" y="460"/>
                  </a:cubicBezTo>
                  <a:lnTo>
                    <a:pt x="10100" y="2813"/>
                  </a:lnTo>
                  <a:lnTo>
                    <a:pt x="10100" y="2813"/>
                  </a:lnTo>
                  <a:cubicBezTo>
                    <a:pt x="9021" y="2228"/>
                    <a:pt x="7997" y="1936"/>
                    <a:pt x="7030" y="1936"/>
                  </a:cubicBezTo>
                  <a:cubicBezTo>
                    <a:pt x="7004" y="1936"/>
                    <a:pt x="6979" y="1936"/>
                    <a:pt x="6954" y="1936"/>
                  </a:cubicBezTo>
                  <a:cubicBezTo>
                    <a:pt x="5636" y="1956"/>
                    <a:pt x="4639" y="2516"/>
                    <a:pt x="3964" y="3616"/>
                  </a:cubicBezTo>
                  <a:cubicBezTo>
                    <a:pt x="3687" y="4068"/>
                    <a:pt x="3504" y="4497"/>
                    <a:pt x="3416" y="4904"/>
                  </a:cubicBezTo>
                  <a:cubicBezTo>
                    <a:pt x="3326" y="5311"/>
                    <a:pt x="3305" y="5687"/>
                    <a:pt x="3353" y="6032"/>
                  </a:cubicBezTo>
                  <a:cubicBezTo>
                    <a:pt x="3400" y="6377"/>
                    <a:pt x="3546" y="6757"/>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3"/>
                    <a:pt x="5502" y="12918"/>
                  </a:cubicBezTo>
                  <a:cubicBezTo>
                    <a:pt x="5234" y="12791"/>
                    <a:pt x="4981" y="12633"/>
                    <a:pt x="4749" y="12448"/>
                  </a:cubicBezTo>
                  <a:cubicBezTo>
                    <a:pt x="4425" y="12231"/>
                    <a:pt x="4127" y="11980"/>
                    <a:pt x="3856" y="11700"/>
                  </a:cubicBezTo>
                  <a:cubicBezTo>
                    <a:pt x="3590" y="11422"/>
                    <a:pt x="3398" y="11192"/>
                    <a:pt x="3277" y="11009"/>
                  </a:cubicBezTo>
                  <a:cubicBezTo>
                    <a:pt x="3155" y="10826"/>
                    <a:pt x="3019" y="10602"/>
                    <a:pt x="2865" y="10336"/>
                  </a:cubicBezTo>
                  <a:cubicBezTo>
                    <a:pt x="2711" y="10072"/>
                    <a:pt x="2615" y="9912"/>
                    <a:pt x="2576" y="9856"/>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5"/>
                    <a:pt x="142" y="9871"/>
                    <a:pt x="70" y="10138"/>
                  </a:cubicBezTo>
                  <a:cubicBezTo>
                    <a:pt x="0" y="10405"/>
                    <a:pt x="20" y="10677"/>
                    <a:pt x="130" y="10952"/>
                  </a:cubicBezTo>
                  <a:cubicBezTo>
                    <a:pt x="762" y="12399"/>
                    <a:pt x="1765" y="13630"/>
                    <a:pt x="3140" y="14642"/>
                  </a:cubicBezTo>
                  <a:lnTo>
                    <a:pt x="3140" y="14642"/>
                  </a:lnTo>
                  <a:lnTo>
                    <a:pt x="1792" y="16838"/>
                  </a:lnTo>
                  <a:cubicBezTo>
                    <a:pt x="1584" y="17178"/>
                    <a:pt x="1569" y="17492"/>
                    <a:pt x="1748" y="17784"/>
                  </a:cubicBezTo>
                  <a:cubicBezTo>
                    <a:pt x="1926" y="18075"/>
                    <a:pt x="2190" y="18232"/>
                    <a:pt x="2539" y="18254"/>
                  </a:cubicBezTo>
                  <a:cubicBezTo>
                    <a:pt x="2562" y="18255"/>
                    <a:pt x="2584" y="18256"/>
                    <a:pt x="2606" y="18256"/>
                  </a:cubicBezTo>
                  <a:cubicBezTo>
                    <a:pt x="2925" y="18256"/>
                    <a:pt x="3176" y="18105"/>
                    <a:pt x="3363" y="17802"/>
                  </a:cubicBezTo>
                  <a:lnTo>
                    <a:pt x="4704" y="15614"/>
                  </a:lnTo>
                  <a:lnTo>
                    <a:pt x="4704" y="15614"/>
                  </a:lnTo>
                  <a:cubicBezTo>
                    <a:pt x="5266" y="15894"/>
                    <a:pt x="5822" y="16094"/>
                    <a:pt x="6373" y="16213"/>
                  </a:cubicBezTo>
                  <a:cubicBezTo>
                    <a:pt x="6728" y="16290"/>
                    <a:pt x="7075" y="16329"/>
                    <a:pt x="7413" y="16329"/>
                  </a:cubicBezTo>
                  <a:cubicBezTo>
                    <a:pt x="7949" y="16329"/>
                    <a:pt x="8463" y="16232"/>
                    <a:pt x="8956" y="16039"/>
                  </a:cubicBezTo>
                  <a:cubicBezTo>
                    <a:pt x="9761" y="15725"/>
                    <a:pt x="10412" y="15144"/>
                    <a:pt x="10909" y="14299"/>
                  </a:cubicBezTo>
                  <a:cubicBezTo>
                    <a:pt x="11222" y="13774"/>
                    <a:pt x="11407" y="13269"/>
                    <a:pt x="11467" y="12782"/>
                  </a:cubicBezTo>
                  <a:cubicBezTo>
                    <a:pt x="11526" y="12296"/>
                    <a:pt x="11464" y="11814"/>
                    <a:pt x="11280" y="11337"/>
                  </a:cubicBezTo>
                  <a:cubicBezTo>
                    <a:pt x="11090" y="10852"/>
                    <a:pt x="10835" y="10395"/>
                    <a:pt x="10521" y="9978"/>
                  </a:cubicBezTo>
                  <a:cubicBezTo>
                    <a:pt x="10199" y="9547"/>
                    <a:pt x="9772" y="9055"/>
                    <a:pt x="9242" y="8501"/>
                  </a:cubicBezTo>
                  <a:lnTo>
                    <a:pt x="7930" y="7168"/>
                  </a:lnTo>
                  <a:cubicBezTo>
                    <a:pt x="7534" y="6780"/>
                    <a:pt x="7284" y="6450"/>
                    <a:pt x="7177" y="6177"/>
                  </a:cubicBezTo>
                  <a:cubicBezTo>
                    <a:pt x="7069" y="5903"/>
                    <a:pt x="7099" y="5631"/>
                    <a:pt x="7265" y="5360"/>
                  </a:cubicBezTo>
                  <a:cubicBezTo>
                    <a:pt x="7394" y="5150"/>
                    <a:pt x="7607" y="5044"/>
                    <a:pt x="7904" y="5044"/>
                  </a:cubicBezTo>
                  <a:cubicBezTo>
                    <a:pt x="7926" y="5044"/>
                    <a:pt x="7948" y="5045"/>
                    <a:pt x="7971" y="5046"/>
                  </a:cubicBezTo>
                  <a:cubicBezTo>
                    <a:pt x="8302" y="5063"/>
                    <a:pt x="8625" y="5160"/>
                    <a:pt x="8936" y="5335"/>
                  </a:cubicBezTo>
                  <a:cubicBezTo>
                    <a:pt x="9249" y="5511"/>
                    <a:pt x="9535" y="5691"/>
                    <a:pt x="9797" y="5872"/>
                  </a:cubicBezTo>
                  <a:cubicBezTo>
                    <a:pt x="10528" y="6440"/>
                    <a:pt x="11187" y="7095"/>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7"/>
                    <a:pt x="13852" y="7854"/>
                  </a:cubicBezTo>
                  <a:cubicBezTo>
                    <a:pt x="14007" y="7653"/>
                    <a:pt x="14088" y="7399"/>
                    <a:pt x="14095" y="7093"/>
                  </a:cubicBezTo>
                  <a:cubicBezTo>
                    <a:pt x="14101" y="6786"/>
                    <a:pt x="14010" y="6492"/>
                    <a:pt x="13820" y="6209"/>
                  </a:cubicBezTo>
                  <a:cubicBezTo>
                    <a:pt x="13579" y="5843"/>
                    <a:pt x="13374" y="5552"/>
                    <a:pt x="13205" y="5335"/>
                  </a:cubicBezTo>
                  <a:cubicBezTo>
                    <a:pt x="13037" y="5118"/>
                    <a:pt x="12777" y="4837"/>
                    <a:pt x="12424" y="4490"/>
                  </a:cubicBezTo>
                  <a:cubicBezTo>
                    <a:pt x="12175" y="4248"/>
                    <a:pt x="11912" y="4020"/>
                    <a:pt x="11636" y="3809"/>
                  </a:cubicBezTo>
                  <a:lnTo>
                    <a:pt x="11636" y="3809"/>
                  </a:lnTo>
                  <a:lnTo>
                    <a:pt x="13104" y="1417"/>
                  </a:lnTo>
                  <a:cubicBezTo>
                    <a:pt x="13252" y="1175"/>
                    <a:pt x="13288" y="934"/>
                    <a:pt x="13214" y="691"/>
                  </a:cubicBezTo>
                  <a:cubicBezTo>
                    <a:pt x="13140" y="449"/>
                    <a:pt x="13006" y="266"/>
                    <a:pt x="12813" y="142"/>
                  </a:cubicBezTo>
                  <a:cubicBezTo>
                    <a:pt x="12667" y="48"/>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5438475" y="3617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5473950" y="3667425"/>
              <a:ext cx="15150" cy="68200"/>
            </a:xfrm>
            <a:custGeom>
              <a:avLst/>
              <a:gdLst/>
              <a:ahLst/>
              <a:cxnLst/>
              <a:rect l="l" t="t" r="r" b="b"/>
              <a:pathLst>
                <a:path w="606" h="2728" extrusionOk="0">
                  <a:moveTo>
                    <a:pt x="302" y="0"/>
                  </a:moveTo>
                  <a:cubicBezTo>
                    <a:pt x="138" y="0"/>
                    <a:pt x="4" y="132"/>
                    <a:pt x="0" y="297"/>
                  </a:cubicBezTo>
                  <a:lnTo>
                    <a:pt x="0" y="2424"/>
                  </a:lnTo>
                  <a:cubicBezTo>
                    <a:pt x="0" y="2592"/>
                    <a:pt x="135" y="2727"/>
                    <a:pt x="302" y="2727"/>
                  </a:cubicBezTo>
                  <a:cubicBezTo>
                    <a:pt x="470" y="2727"/>
                    <a:pt x="606" y="2592"/>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5544725" y="3726150"/>
              <a:ext cx="15375" cy="65600"/>
            </a:xfrm>
            <a:custGeom>
              <a:avLst/>
              <a:gdLst/>
              <a:ahLst/>
              <a:cxnLst/>
              <a:rect l="l" t="t" r="r" b="b"/>
              <a:pathLst>
                <a:path w="615" h="2624" extrusionOk="0">
                  <a:moveTo>
                    <a:pt x="307" y="1"/>
                  </a:moveTo>
                  <a:cubicBezTo>
                    <a:pt x="137" y="1"/>
                    <a:pt x="0" y="140"/>
                    <a:pt x="4" y="311"/>
                  </a:cubicBezTo>
                  <a:lnTo>
                    <a:pt x="4" y="2320"/>
                  </a:lnTo>
                  <a:cubicBezTo>
                    <a:pt x="4" y="2488"/>
                    <a:pt x="140" y="2623"/>
                    <a:pt x="307" y="2623"/>
                  </a:cubicBezTo>
                  <a:cubicBezTo>
                    <a:pt x="475" y="2623"/>
                    <a:pt x="611" y="2487"/>
                    <a:pt x="611" y="2320"/>
                  </a:cubicBezTo>
                  <a:lnTo>
                    <a:pt x="611" y="311"/>
                  </a:lnTo>
                  <a:cubicBezTo>
                    <a:pt x="615" y="140"/>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5645250" y="3776550"/>
              <a:ext cx="15175" cy="59500"/>
            </a:xfrm>
            <a:custGeom>
              <a:avLst/>
              <a:gdLst/>
              <a:ahLst/>
              <a:cxnLst/>
              <a:rect l="l" t="t" r="r" b="b"/>
              <a:pathLst>
                <a:path w="607" h="2380" extrusionOk="0">
                  <a:moveTo>
                    <a:pt x="304" y="1"/>
                  </a:moveTo>
                  <a:cubicBezTo>
                    <a:pt x="136" y="1"/>
                    <a:pt x="1" y="137"/>
                    <a:pt x="1" y="304"/>
                  </a:cubicBezTo>
                  <a:lnTo>
                    <a:pt x="1" y="2076"/>
                  </a:lnTo>
                  <a:cubicBezTo>
                    <a:pt x="1" y="2243"/>
                    <a:pt x="136" y="2380"/>
                    <a:pt x="304" y="2380"/>
                  </a:cubicBezTo>
                  <a:cubicBezTo>
                    <a:pt x="471" y="2380"/>
                    <a:pt x="606" y="2243"/>
                    <a:pt x="606" y="2076"/>
                  </a:cubicBezTo>
                  <a:lnTo>
                    <a:pt x="606" y="304"/>
                  </a:lnTo>
                  <a:cubicBezTo>
                    <a:pt x="606" y="137"/>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5754550" y="3797425"/>
              <a:ext cx="15200" cy="35675"/>
            </a:xfrm>
            <a:custGeom>
              <a:avLst/>
              <a:gdLst/>
              <a:ahLst/>
              <a:cxnLst/>
              <a:rect l="l" t="t" r="r" b="b"/>
              <a:pathLst>
                <a:path w="608" h="1427" extrusionOk="0">
                  <a:moveTo>
                    <a:pt x="304" y="0"/>
                  </a:moveTo>
                  <a:cubicBezTo>
                    <a:pt x="140" y="0"/>
                    <a:pt x="4" y="132"/>
                    <a:pt x="2" y="296"/>
                  </a:cubicBezTo>
                  <a:lnTo>
                    <a:pt x="2" y="1123"/>
                  </a:lnTo>
                  <a:cubicBezTo>
                    <a:pt x="0" y="1291"/>
                    <a:pt x="137" y="1426"/>
                    <a:pt x="304" y="1426"/>
                  </a:cubicBezTo>
                  <a:cubicBezTo>
                    <a:pt x="472" y="1426"/>
                    <a:pt x="607" y="1291"/>
                    <a:pt x="607" y="1123"/>
                  </a:cubicBezTo>
                  <a:lnTo>
                    <a:pt x="607" y="296"/>
                  </a:lnTo>
                  <a:cubicBezTo>
                    <a:pt x="603"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5970100" y="3755725"/>
              <a:ext cx="15375" cy="47850"/>
            </a:xfrm>
            <a:custGeom>
              <a:avLst/>
              <a:gdLst/>
              <a:ahLst/>
              <a:cxnLst/>
              <a:rect l="l" t="t" r="r" b="b"/>
              <a:pathLst>
                <a:path w="615" h="1914" extrusionOk="0">
                  <a:moveTo>
                    <a:pt x="307" y="0"/>
                  </a:moveTo>
                  <a:cubicBezTo>
                    <a:pt x="137" y="0"/>
                    <a:pt x="1" y="139"/>
                    <a:pt x="5" y="310"/>
                  </a:cubicBezTo>
                  <a:lnTo>
                    <a:pt x="5" y="1610"/>
                  </a:lnTo>
                  <a:cubicBezTo>
                    <a:pt x="5" y="1776"/>
                    <a:pt x="140" y="1913"/>
                    <a:pt x="308" y="1913"/>
                  </a:cubicBezTo>
                  <a:cubicBezTo>
                    <a:pt x="475" y="1913"/>
                    <a:pt x="610" y="1776"/>
                    <a:pt x="610" y="1610"/>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6017375" y="3705475"/>
              <a:ext cx="15350" cy="65600"/>
            </a:xfrm>
            <a:custGeom>
              <a:avLst/>
              <a:gdLst/>
              <a:ahLst/>
              <a:cxnLst/>
              <a:rect l="l" t="t" r="r" b="b"/>
              <a:pathLst>
                <a:path w="614" h="2624" extrusionOk="0">
                  <a:moveTo>
                    <a:pt x="307" y="1"/>
                  </a:moveTo>
                  <a:cubicBezTo>
                    <a:pt x="137" y="1"/>
                    <a:pt x="1" y="141"/>
                    <a:pt x="4" y="311"/>
                  </a:cubicBezTo>
                  <a:lnTo>
                    <a:pt x="4" y="2320"/>
                  </a:lnTo>
                  <a:cubicBezTo>
                    <a:pt x="4" y="2487"/>
                    <a:pt x="140" y="2623"/>
                    <a:pt x="307" y="2623"/>
                  </a:cubicBezTo>
                  <a:cubicBezTo>
                    <a:pt x="475" y="2623"/>
                    <a:pt x="610" y="2487"/>
                    <a:pt x="610" y="232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5377250" y="2984800"/>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8" y="24116"/>
                    <a:pt x="31739" y="20079"/>
                    <a:pt x="31739" y="15870"/>
                  </a:cubicBezTo>
                  <a:cubicBezTo>
                    <a:pt x="31739" y="11661"/>
                    <a:pt x="30068"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5355650" y="2977075"/>
              <a:ext cx="879600" cy="808725"/>
            </a:xfrm>
            <a:custGeom>
              <a:avLst/>
              <a:gdLst/>
              <a:ahLst/>
              <a:cxnLst/>
              <a:rect l="l" t="t" r="r" b="b"/>
              <a:pathLst>
                <a:path w="35184" h="32349" extrusionOk="0">
                  <a:moveTo>
                    <a:pt x="16764" y="606"/>
                  </a:moveTo>
                  <a:cubicBezTo>
                    <a:pt x="19603" y="606"/>
                    <a:pt x="22395" y="1389"/>
                    <a:pt x="24876" y="2910"/>
                  </a:cubicBezTo>
                  <a:cubicBezTo>
                    <a:pt x="32190" y="7399"/>
                    <a:pt x="34492" y="17003"/>
                    <a:pt x="30003" y="24320"/>
                  </a:cubicBezTo>
                  <a:cubicBezTo>
                    <a:pt x="27068" y="29103"/>
                    <a:pt x="21948" y="31742"/>
                    <a:pt x="16709" y="31742"/>
                  </a:cubicBezTo>
                  <a:cubicBezTo>
                    <a:pt x="13935" y="31742"/>
                    <a:pt x="11128" y="31002"/>
                    <a:pt x="8595" y="29448"/>
                  </a:cubicBezTo>
                  <a:cubicBezTo>
                    <a:pt x="5050" y="27273"/>
                    <a:pt x="2564" y="23849"/>
                    <a:pt x="1596" y="19806"/>
                  </a:cubicBezTo>
                  <a:cubicBezTo>
                    <a:pt x="627" y="15762"/>
                    <a:pt x="1291" y="11583"/>
                    <a:pt x="3466" y="8040"/>
                  </a:cubicBezTo>
                  <a:cubicBezTo>
                    <a:pt x="5640" y="4495"/>
                    <a:pt x="9065" y="2009"/>
                    <a:pt x="13108" y="1041"/>
                  </a:cubicBezTo>
                  <a:cubicBezTo>
                    <a:pt x="14305" y="754"/>
                    <a:pt x="15532" y="608"/>
                    <a:pt x="16764" y="606"/>
                  </a:cubicBezTo>
                  <a:close/>
                  <a:moveTo>
                    <a:pt x="16765" y="0"/>
                  </a:moveTo>
                  <a:cubicBezTo>
                    <a:pt x="15501" y="0"/>
                    <a:pt x="14228" y="149"/>
                    <a:pt x="12968" y="451"/>
                  </a:cubicBezTo>
                  <a:cubicBezTo>
                    <a:pt x="8766" y="1458"/>
                    <a:pt x="5209" y="4039"/>
                    <a:pt x="2951" y="7722"/>
                  </a:cubicBezTo>
                  <a:cubicBezTo>
                    <a:pt x="691" y="11405"/>
                    <a:pt x="1" y="15747"/>
                    <a:pt x="1006" y="19947"/>
                  </a:cubicBezTo>
                  <a:cubicBezTo>
                    <a:pt x="2013" y="24148"/>
                    <a:pt x="4595" y="27705"/>
                    <a:pt x="8277" y="29965"/>
                  </a:cubicBezTo>
                  <a:cubicBezTo>
                    <a:pt x="10810" y="31522"/>
                    <a:pt x="13726" y="32348"/>
                    <a:pt x="16701" y="32348"/>
                  </a:cubicBezTo>
                  <a:cubicBezTo>
                    <a:pt x="16703" y="32348"/>
                    <a:pt x="16705" y="32348"/>
                    <a:pt x="16708" y="32348"/>
                  </a:cubicBezTo>
                  <a:cubicBezTo>
                    <a:pt x="22150" y="32348"/>
                    <a:pt x="27471" y="29605"/>
                    <a:pt x="30520" y="24636"/>
                  </a:cubicBezTo>
                  <a:cubicBezTo>
                    <a:pt x="35183" y="17035"/>
                    <a:pt x="32793" y="7058"/>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5377250" y="2931725"/>
              <a:ext cx="793500" cy="793500"/>
            </a:xfrm>
            <a:custGeom>
              <a:avLst/>
              <a:gdLst/>
              <a:ahLst/>
              <a:cxnLst/>
              <a:rect l="l" t="t" r="r" b="b"/>
              <a:pathLst>
                <a:path w="31740" h="31740" extrusionOk="0">
                  <a:moveTo>
                    <a:pt x="15870" y="1"/>
                  </a:moveTo>
                  <a:cubicBezTo>
                    <a:pt x="11662" y="1"/>
                    <a:pt x="7625" y="1673"/>
                    <a:pt x="4649" y="4649"/>
                  </a:cubicBezTo>
                  <a:cubicBezTo>
                    <a:pt x="1672" y="7626"/>
                    <a:pt x="0" y="11661"/>
                    <a:pt x="0" y="15870"/>
                  </a:cubicBezTo>
                  <a:cubicBezTo>
                    <a:pt x="0" y="20079"/>
                    <a:pt x="1672" y="24116"/>
                    <a:pt x="4649" y="27092"/>
                  </a:cubicBezTo>
                  <a:cubicBezTo>
                    <a:pt x="7625" y="30068"/>
                    <a:pt x="11662" y="31740"/>
                    <a:pt x="15870" y="31740"/>
                  </a:cubicBezTo>
                  <a:cubicBezTo>
                    <a:pt x="20079" y="31740"/>
                    <a:pt x="24116" y="30068"/>
                    <a:pt x="27091" y="27092"/>
                  </a:cubicBezTo>
                  <a:cubicBezTo>
                    <a:pt x="30068" y="24116"/>
                    <a:pt x="31739" y="20079"/>
                    <a:pt x="31739" y="15870"/>
                  </a:cubicBezTo>
                  <a:cubicBezTo>
                    <a:pt x="31739" y="11661"/>
                    <a:pt x="30068" y="7626"/>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5355650" y="2924000"/>
              <a:ext cx="879600" cy="808725"/>
            </a:xfrm>
            <a:custGeom>
              <a:avLst/>
              <a:gdLst/>
              <a:ahLst/>
              <a:cxnLst/>
              <a:rect l="l" t="t" r="r" b="b"/>
              <a:pathLst>
                <a:path w="35184" h="32349" extrusionOk="0">
                  <a:moveTo>
                    <a:pt x="16762" y="607"/>
                  </a:moveTo>
                  <a:cubicBezTo>
                    <a:pt x="19601" y="607"/>
                    <a:pt x="22393" y="1389"/>
                    <a:pt x="24874" y="2912"/>
                  </a:cubicBezTo>
                  <a:cubicBezTo>
                    <a:pt x="32190" y="7401"/>
                    <a:pt x="34492" y="17005"/>
                    <a:pt x="30003" y="24320"/>
                  </a:cubicBezTo>
                  <a:cubicBezTo>
                    <a:pt x="27067" y="29103"/>
                    <a:pt x="21945" y="31741"/>
                    <a:pt x="16706" y="31741"/>
                  </a:cubicBezTo>
                  <a:cubicBezTo>
                    <a:pt x="13932" y="31741"/>
                    <a:pt x="11125" y="31001"/>
                    <a:pt x="8593" y="29448"/>
                  </a:cubicBezTo>
                  <a:cubicBezTo>
                    <a:pt x="5048" y="27273"/>
                    <a:pt x="2564" y="23850"/>
                    <a:pt x="1595" y="19806"/>
                  </a:cubicBezTo>
                  <a:cubicBezTo>
                    <a:pt x="627" y="15763"/>
                    <a:pt x="1291" y="11584"/>
                    <a:pt x="3465" y="8039"/>
                  </a:cubicBezTo>
                  <a:cubicBezTo>
                    <a:pt x="5640" y="4495"/>
                    <a:pt x="9065" y="2009"/>
                    <a:pt x="13108" y="1042"/>
                  </a:cubicBezTo>
                  <a:cubicBezTo>
                    <a:pt x="14305" y="754"/>
                    <a:pt x="15532" y="608"/>
                    <a:pt x="16762" y="607"/>
                  </a:cubicBezTo>
                  <a:close/>
                  <a:moveTo>
                    <a:pt x="16765" y="1"/>
                  </a:moveTo>
                  <a:cubicBezTo>
                    <a:pt x="15501" y="1"/>
                    <a:pt x="14228" y="150"/>
                    <a:pt x="12968" y="452"/>
                  </a:cubicBezTo>
                  <a:cubicBezTo>
                    <a:pt x="8766" y="1457"/>
                    <a:pt x="5209" y="4038"/>
                    <a:pt x="2951" y="7721"/>
                  </a:cubicBezTo>
                  <a:cubicBezTo>
                    <a:pt x="691" y="11404"/>
                    <a:pt x="1" y="15746"/>
                    <a:pt x="1006" y="19947"/>
                  </a:cubicBezTo>
                  <a:cubicBezTo>
                    <a:pt x="2013" y="24148"/>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5183" y="17035"/>
                    <a:pt x="32792" y="7058"/>
                    <a:pt x="25192" y="2395"/>
                  </a:cubicBezTo>
                  <a:cubicBezTo>
                    <a:pt x="22614" y="813"/>
                    <a:pt x="19714" y="1"/>
                    <a:pt x="16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5436750" y="2991250"/>
              <a:ext cx="674475" cy="674475"/>
            </a:xfrm>
            <a:custGeom>
              <a:avLst/>
              <a:gdLst/>
              <a:ahLst/>
              <a:cxnLst/>
              <a:rect l="l" t="t" r="r" b="b"/>
              <a:pathLst>
                <a:path w="26979" h="26979" extrusionOk="0">
                  <a:moveTo>
                    <a:pt x="13490" y="0"/>
                  </a:moveTo>
                  <a:cubicBezTo>
                    <a:pt x="9912" y="0"/>
                    <a:pt x="6482" y="1421"/>
                    <a:pt x="3952" y="3951"/>
                  </a:cubicBezTo>
                  <a:cubicBezTo>
                    <a:pt x="1423" y="6481"/>
                    <a:pt x="1" y="9912"/>
                    <a:pt x="1" y="13489"/>
                  </a:cubicBezTo>
                  <a:cubicBezTo>
                    <a:pt x="1" y="17067"/>
                    <a:pt x="1423" y="20498"/>
                    <a:pt x="3952" y="23027"/>
                  </a:cubicBezTo>
                  <a:cubicBezTo>
                    <a:pt x="6482" y="25557"/>
                    <a:pt x="9912" y="26978"/>
                    <a:pt x="13490" y="26978"/>
                  </a:cubicBezTo>
                  <a:cubicBezTo>
                    <a:pt x="17067" y="26978"/>
                    <a:pt x="20499" y="25557"/>
                    <a:pt x="23029" y="23027"/>
                  </a:cubicBezTo>
                  <a:cubicBezTo>
                    <a:pt x="25558" y="20498"/>
                    <a:pt x="26979" y="17067"/>
                    <a:pt x="26979" y="13489"/>
                  </a:cubicBezTo>
                  <a:cubicBezTo>
                    <a:pt x="26979" y="9912"/>
                    <a:pt x="25558" y="6481"/>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5417250" y="2983550"/>
              <a:ext cx="713525" cy="689875"/>
            </a:xfrm>
            <a:custGeom>
              <a:avLst/>
              <a:gdLst/>
              <a:ahLst/>
              <a:cxnLst/>
              <a:rect l="l" t="t" r="r" b="b"/>
              <a:pathLst>
                <a:path w="28541" h="27595" extrusionOk="0">
                  <a:moveTo>
                    <a:pt x="14295" y="607"/>
                  </a:moveTo>
                  <a:cubicBezTo>
                    <a:pt x="16700" y="607"/>
                    <a:pt x="19065" y="1269"/>
                    <a:pt x="21165" y="2559"/>
                  </a:cubicBezTo>
                  <a:cubicBezTo>
                    <a:pt x="24168" y="4400"/>
                    <a:pt x="26274" y="7302"/>
                    <a:pt x="27093" y="10727"/>
                  </a:cubicBezTo>
                  <a:cubicBezTo>
                    <a:pt x="27914" y="14152"/>
                    <a:pt x="27351" y="17691"/>
                    <a:pt x="25510" y="20693"/>
                  </a:cubicBezTo>
                  <a:cubicBezTo>
                    <a:pt x="23667" y="23696"/>
                    <a:pt x="20767" y="25802"/>
                    <a:pt x="17342" y="26621"/>
                  </a:cubicBezTo>
                  <a:cubicBezTo>
                    <a:pt x="16314" y="26867"/>
                    <a:pt x="15276" y="26989"/>
                    <a:pt x="14246" y="26989"/>
                  </a:cubicBezTo>
                  <a:cubicBezTo>
                    <a:pt x="11841" y="26989"/>
                    <a:pt x="9475" y="26326"/>
                    <a:pt x="7374" y="25037"/>
                  </a:cubicBezTo>
                  <a:cubicBezTo>
                    <a:pt x="4372" y="23195"/>
                    <a:pt x="2265" y="20294"/>
                    <a:pt x="1446" y="16869"/>
                  </a:cubicBezTo>
                  <a:cubicBezTo>
                    <a:pt x="627" y="13443"/>
                    <a:pt x="1188" y="9904"/>
                    <a:pt x="3031" y="6902"/>
                  </a:cubicBezTo>
                  <a:cubicBezTo>
                    <a:pt x="4873" y="3900"/>
                    <a:pt x="7773" y="1794"/>
                    <a:pt x="11199" y="974"/>
                  </a:cubicBezTo>
                  <a:cubicBezTo>
                    <a:pt x="12212" y="730"/>
                    <a:pt x="13251" y="607"/>
                    <a:pt x="14295" y="607"/>
                  </a:cubicBezTo>
                  <a:close/>
                  <a:moveTo>
                    <a:pt x="14295" y="1"/>
                  </a:moveTo>
                  <a:cubicBezTo>
                    <a:pt x="13217" y="1"/>
                    <a:pt x="12132" y="128"/>
                    <a:pt x="11057" y="385"/>
                  </a:cubicBezTo>
                  <a:cubicBezTo>
                    <a:pt x="7475" y="1243"/>
                    <a:pt x="4442" y="3444"/>
                    <a:pt x="2515" y="6585"/>
                  </a:cubicBezTo>
                  <a:cubicBezTo>
                    <a:pt x="588" y="9725"/>
                    <a:pt x="1" y="13427"/>
                    <a:pt x="858" y="17010"/>
                  </a:cubicBezTo>
                  <a:cubicBezTo>
                    <a:pt x="1716" y="20593"/>
                    <a:pt x="3918" y="23627"/>
                    <a:pt x="7058" y="25553"/>
                  </a:cubicBezTo>
                  <a:cubicBezTo>
                    <a:pt x="9256" y="26902"/>
                    <a:pt x="11729" y="27595"/>
                    <a:pt x="14245" y="27595"/>
                  </a:cubicBezTo>
                  <a:cubicBezTo>
                    <a:pt x="15335" y="27594"/>
                    <a:pt x="16422" y="27465"/>
                    <a:pt x="17482" y="27209"/>
                  </a:cubicBezTo>
                  <a:cubicBezTo>
                    <a:pt x="21065" y="26353"/>
                    <a:pt x="24099" y="24150"/>
                    <a:pt x="26025" y="21011"/>
                  </a:cubicBezTo>
                  <a:cubicBezTo>
                    <a:pt x="27953" y="17870"/>
                    <a:pt x="28540" y="14167"/>
                    <a:pt x="27683" y="10585"/>
                  </a:cubicBezTo>
                  <a:cubicBezTo>
                    <a:pt x="26825" y="7002"/>
                    <a:pt x="24624" y="3969"/>
                    <a:pt x="21483" y="2042"/>
                  </a:cubicBezTo>
                  <a:cubicBezTo>
                    <a:pt x="19284" y="693"/>
                    <a:pt x="16810" y="1"/>
                    <a:pt x="14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5574875" y="3099450"/>
              <a:ext cx="352550" cy="456400"/>
            </a:xfrm>
            <a:custGeom>
              <a:avLst/>
              <a:gdLst/>
              <a:ahLst/>
              <a:cxnLst/>
              <a:rect l="l" t="t" r="r" b="b"/>
              <a:pathLst>
                <a:path w="14102" h="18256" extrusionOk="0">
                  <a:moveTo>
                    <a:pt x="12329" y="1"/>
                  </a:moveTo>
                  <a:cubicBezTo>
                    <a:pt x="12271" y="1"/>
                    <a:pt x="12212" y="6"/>
                    <a:pt x="12152" y="15"/>
                  </a:cubicBezTo>
                  <a:cubicBezTo>
                    <a:pt x="11904" y="56"/>
                    <a:pt x="11702" y="203"/>
                    <a:pt x="11545" y="460"/>
                  </a:cubicBezTo>
                  <a:lnTo>
                    <a:pt x="10100" y="2813"/>
                  </a:lnTo>
                  <a:lnTo>
                    <a:pt x="10100" y="2813"/>
                  </a:lnTo>
                  <a:cubicBezTo>
                    <a:pt x="9019" y="2227"/>
                    <a:pt x="7994" y="1934"/>
                    <a:pt x="7025" y="1934"/>
                  </a:cubicBezTo>
                  <a:cubicBezTo>
                    <a:pt x="7001" y="1934"/>
                    <a:pt x="6978" y="1935"/>
                    <a:pt x="6954" y="1935"/>
                  </a:cubicBezTo>
                  <a:cubicBezTo>
                    <a:pt x="5636" y="1956"/>
                    <a:pt x="4639" y="2516"/>
                    <a:pt x="3964" y="3615"/>
                  </a:cubicBezTo>
                  <a:cubicBezTo>
                    <a:pt x="3687" y="4067"/>
                    <a:pt x="3504" y="4497"/>
                    <a:pt x="3416" y="4904"/>
                  </a:cubicBezTo>
                  <a:cubicBezTo>
                    <a:pt x="3326" y="5311"/>
                    <a:pt x="3305" y="5687"/>
                    <a:pt x="3353" y="6032"/>
                  </a:cubicBezTo>
                  <a:cubicBezTo>
                    <a:pt x="3400" y="6377"/>
                    <a:pt x="3546" y="6756"/>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1"/>
                    <a:pt x="4981" y="12633"/>
                    <a:pt x="4749" y="12448"/>
                  </a:cubicBezTo>
                  <a:cubicBezTo>
                    <a:pt x="4425" y="12231"/>
                    <a:pt x="4126" y="11979"/>
                    <a:pt x="3856" y="11698"/>
                  </a:cubicBezTo>
                  <a:cubicBezTo>
                    <a:pt x="3590" y="11422"/>
                    <a:pt x="3398" y="11192"/>
                    <a:pt x="3277" y="11009"/>
                  </a:cubicBezTo>
                  <a:cubicBezTo>
                    <a:pt x="3155" y="10826"/>
                    <a:pt x="3019" y="10602"/>
                    <a:pt x="2865" y="10336"/>
                  </a:cubicBezTo>
                  <a:cubicBezTo>
                    <a:pt x="2711" y="10070"/>
                    <a:pt x="2615" y="9910"/>
                    <a:pt x="2576" y="9855"/>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4"/>
                    <a:pt x="142" y="9871"/>
                    <a:pt x="70" y="10138"/>
                  </a:cubicBezTo>
                  <a:cubicBezTo>
                    <a:pt x="0" y="10405"/>
                    <a:pt x="20" y="10677"/>
                    <a:pt x="130" y="10952"/>
                  </a:cubicBezTo>
                  <a:cubicBezTo>
                    <a:pt x="762" y="12400"/>
                    <a:pt x="1765" y="13630"/>
                    <a:pt x="3140" y="14642"/>
                  </a:cubicBezTo>
                  <a:lnTo>
                    <a:pt x="3140" y="14642"/>
                  </a:lnTo>
                  <a:lnTo>
                    <a:pt x="1792" y="16838"/>
                  </a:lnTo>
                  <a:cubicBezTo>
                    <a:pt x="1584" y="17177"/>
                    <a:pt x="1569" y="17492"/>
                    <a:pt x="1748" y="17784"/>
                  </a:cubicBezTo>
                  <a:cubicBezTo>
                    <a:pt x="1926" y="18075"/>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90"/>
                    <a:pt x="7075" y="16328"/>
                    <a:pt x="7414" y="16328"/>
                  </a:cubicBezTo>
                  <a:cubicBezTo>
                    <a:pt x="7949" y="16328"/>
                    <a:pt x="8463" y="16232"/>
                    <a:pt x="8956" y="16039"/>
                  </a:cubicBezTo>
                  <a:cubicBezTo>
                    <a:pt x="9761" y="15723"/>
                    <a:pt x="10412" y="15144"/>
                    <a:pt x="10909" y="14299"/>
                  </a:cubicBezTo>
                  <a:cubicBezTo>
                    <a:pt x="11222" y="13774"/>
                    <a:pt x="11407" y="13269"/>
                    <a:pt x="11467" y="12782"/>
                  </a:cubicBezTo>
                  <a:cubicBezTo>
                    <a:pt x="11526" y="12296"/>
                    <a:pt x="11464" y="11814"/>
                    <a:pt x="11280" y="11337"/>
                  </a:cubicBezTo>
                  <a:cubicBezTo>
                    <a:pt x="11090" y="10852"/>
                    <a:pt x="10834" y="10395"/>
                    <a:pt x="10521" y="9978"/>
                  </a:cubicBezTo>
                  <a:cubicBezTo>
                    <a:pt x="10199" y="9547"/>
                    <a:pt x="9772" y="9055"/>
                    <a:pt x="9242" y="8501"/>
                  </a:cubicBezTo>
                  <a:lnTo>
                    <a:pt x="7930" y="7166"/>
                  </a:lnTo>
                  <a:cubicBezTo>
                    <a:pt x="7534" y="6779"/>
                    <a:pt x="7284" y="6450"/>
                    <a:pt x="7177" y="6177"/>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2"/>
                  </a:cubicBezTo>
                  <a:cubicBezTo>
                    <a:pt x="10528" y="6440"/>
                    <a:pt x="11187" y="7093"/>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6"/>
                    <a:pt x="13852" y="7854"/>
                  </a:cubicBezTo>
                  <a:cubicBezTo>
                    <a:pt x="14007" y="7653"/>
                    <a:pt x="14088" y="7399"/>
                    <a:pt x="14095" y="7092"/>
                  </a:cubicBezTo>
                  <a:cubicBezTo>
                    <a:pt x="14101" y="6786"/>
                    <a:pt x="14010" y="6492"/>
                    <a:pt x="13820" y="6209"/>
                  </a:cubicBezTo>
                  <a:cubicBezTo>
                    <a:pt x="13579" y="5843"/>
                    <a:pt x="13374" y="5551"/>
                    <a:pt x="13205" y="5334"/>
                  </a:cubicBezTo>
                  <a:cubicBezTo>
                    <a:pt x="13037" y="5118"/>
                    <a:pt x="12777" y="4836"/>
                    <a:pt x="12424" y="4490"/>
                  </a:cubicBezTo>
                  <a:cubicBezTo>
                    <a:pt x="12175" y="4248"/>
                    <a:pt x="11912" y="4020"/>
                    <a:pt x="11636" y="3809"/>
                  </a:cubicBezTo>
                  <a:lnTo>
                    <a:pt x="11636" y="3809"/>
                  </a:lnTo>
                  <a:lnTo>
                    <a:pt x="13104" y="1417"/>
                  </a:lnTo>
                  <a:cubicBezTo>
                    <a:pt x="13252" y="1174"/>
                    <a:pt x="13288" y="934"/>
                    <a:pt x="13214" y="691"/>
                  </a:cubicBezTo>
                  <a:cubicBezTo>
                    <a:pt x="13140" y="448"/>
                    <a:pt x="13006" y="266"/>
                    <a:pt x="12813" y="142"/>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5438375" y="3542850"/>
              <a:ext cx="15400" cy="65575"/>
            </a:xfrm>
            <a:custGeom>
              <a:avLst/>
              <a:gdLst/>
              <a:ahLst/>
              <a:cxnLst/>
              <a:rect l="l" t="t" r="r" b="b"/>
              <a:pathLst>
                <a:path w="616" h="2623" extrusionOk="0">
                  <a:moveTo>
                    <a:pt x="308" y="1"/>
                  </a:moveTo>
                  <a:cubicBezTo>
                    <a:pt x="138" y="1"/>
                    <a:pt x="1" y="140"/>
                    <a:pt x="5" y="311"/>
                  </a:cubicBezTo>
                  <a:lnTo>
                    <a:pt x="5" y="2320"/>
                  </a:lnTo>
                  <a:cubicBezTo>
                    <a:pt x="5" y="2487"/>
                    <a:pt x="142" y="2622"/>
                    <a:pt x="308" y="2622"/>
                  </a:cubicBezTo>
                  <a:cubicBezTo>
                    <a:pt x="475" y="2622"/>
                    <a:pt x="612" y="2487"/>
                    <a:pt x="610" y="2320"/>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5473850" y="3593050"/>
              <a:ext cx="15350" cy="68525"/>
            </a:xfrm>
            <a:custGeom>
              <a:avLst/>
              <a:gdLst/>
              <a:ahLst/>
              <a:cxnLst/>
              <a:rect l="l" t="t" r="r" b="b"/>
              <a:pathLst>
                <a:path w="614" h="2741" extrusionOk="0">
                  <a:moveTo>
                    <a:pt x="306" y="1"/>
                  </a:moveTo>
                  <a:cubicBezTo>
                    <a:pt x="137" y="1"/>
                    <a:pt x="0" y="142"/>
                    <a:pt x="4" y="312"/>
                  </a:cubicBezTo>
                  <a:lnTo>
                    <a:pt x="4" y="2439"/>
                  </a:lnTo>
                  <a:cubicBezTo>
                    <a:pt x="4" y="2605"/>
                    <a:pt x="139" y="2741"/>
                    <a:pt x="306" y="2741"/>
                  </a:cubicBezTo>
                  <a:cubicBezTo>
                    <a:pt x="474" y="2741"/>
                    <a:pt x="610" y="2605"/>
                    <a:pt x="610" y="2439"/>
                  </a:cubicBezTo>
                  <a:lnTo>
                    <a:pt x="610" y="312"/>
                  </a:lnTo>
                  <a:cubicBezTo>
                    <a:pt x="613" y="142"/>
                    <a:pt x="477"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5544725" y="3652150"/>
              <a:ext cx="15375" cy="65600"/>
            </a:xfrm>
            <a:custGeom>
              <a:avLst/>
              <a:gdLst/>
              <a:ahLst/>
              <a:cxnLst/>
              <a:rect l="l" t="t" r="r" b="b"/>
              <a:pathLst>
                <a:path w="615" h="2624" extrusionOk="0">
                  <a:moveTo>
                    <a:pt x="307" y="1"/>
                  </a:moveTo>
                  <a:cubicBezTo>
                    <a:pt x="137" y="1"/>
                    <a:pt x="0" y="141"/>
                    <a:pt x="4" y="310"/>
                  </a:cubicBezTo>
                  <a:lnTo>
                    <a:pt x="4" y="2320"/>
                  </a:lnTo>
                  <a:cubicBezTo>
                    <a:pt x="4" y="2487"/>
                    <a:pt x="141" y="2623"/>
                    <a:pt x="307" y="2623"/>
                  </a:cubicBezTo>
                  <a:cubicBezTo>
                    <a:pt x="474" y="2623"/>
                    <a:pt x="611" y="2487"/>
                    <a:pt x="611" y="2320"/>
                  </a:cubicBezTo>
                  <a:lnTo>
                    <a:pt x="611" y="310"/>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5645250" y="3702550"/>
              <a:ext cx="15175" cy="59500"/>
            </a:xfrm>
            <a:custGeom>
              <a:avLst/>
              <a:gdLst/>
              <a:ahLst/>
              <a:cxnLst/>
              <a:rect l="l" t="t" r="r" b="b"/>
              <a:pathLst>
                <a:path w="607" h="2380" extrusionOk="0">
                  <a:moveTo>
                    <a:pt x="304" y="0"/>
                  </a:moveTo>
                  <a:cubicBezTo>
                    <a:pt x="136" y="0"/>
                    <a:pt x="1" y="137"/>
                    <a:pt x="1" y="304"/>
                  </a:cubicBezTo>
                  <a:lnTo>
                    <a:pt x="1" y="2076"/>
                  </a:lnTo>
                  <a:cubicBezTo>
                    <a:pt x="1" y="2243"/>
                    <a:pt x="136" y="2380"/>
                    <a:pt x="304" y="2380"/>
                  </a:cubicBezTo>
                  <a:cubicBezTo>
                    <a:pt x="471" y="2380"/>
                    <a:pt x="606" y="2243"/>
                    <a:pt x="606" y="2076"/>
                  </a:cubicBezTo>
                  <a:lnTo>
                    <a:pt x="606" y="304"/>
                  </a:lnTo>
                  <a:cubicBezTo>
                    <a:pt x="606" y="137"/>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5754450" y="3723050"/>
              <a:ext cx="15400" cy="36050"/>
            </a:xfrm>
            <a:custGeom>
              <a:avLst/>
              <a:gdLst/>
              <a:ahLst/>
              <a:cxnLst/>
              <a:rect l="l" t="t" r="r" b="b"/>
              <a:pathLst>
                <a:path w="616" h="1442" extrusionOk="0">
                  <a:moveTo>
                    <a:pt x="308" y="1"/>
                  </a:moveTo>
                  <a:cubicBezTo>
                    <a:pt x="137" y="1"/>
                    <a:pt x="0" y="140"/>
                    <a:pt x="6" y="311"/>
                  </a:cubicBezTo>
                  <a:lnTo>
                    <a:pt x="6" y="1138"/>
                  </a:lnTo>
                  <a:cubicBezTo>
                    <a:pt x="4" y="1306"/>
                    <a:pt x="141" y="1441"/>
                    <a:pt x="308" y="1441"/>
                  </a:cubicBezTo>
                  <a:cubicBezTo>
                    <a:pt x="476" y="1441"/>
                    <a:pt x="611" y="1304"/>
                    <a:pt x="611" y="1138"/>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5970100" y="3681675"/>
              <a:ext cx="15375" cy="47850"/>
            </a:xfrm>
            <a:custGeom>
              <a:avLst/>
              <a:gdLst/>
              <a:ahLst/>
              <a:cxnLst/>
              <a:rect l="l" t="t" r="r" b="b"/>
              <a:pathLst>
                <a:path w="615" h="1914" extrusionOk="0">
                  <a:moveTo>
                    <a:pt x="307" y="1"/>
                  </a:moveTo>
                  <a:cubicBezTo>
                    <a:pt x="137" y="1"/>
                    <a:pt x="1" y="141"/>
                    <a:pt x="5" y="312"/>
                  </a:cubicBezTo>
                  <a:lnTo>
                    <a:pt x="5" y="1612"/>
                  </a:lnTo>
                  <a:cubicBezTo>
                    <a:pt x="5" y="1778"/>
                    <a:pt x="140" y="1914"/>
                    <a:pt x="308" y="1914"/>
                  </a:cubicBezTo>
                  <a:cubicBezTo>
                    <a:pt x="475" y="1914"/>
                    <a:pt x="610" y="1778"/>
                    <a:pt x="610" y="1612"/>
                  </a:cubicBezTo>
                  <a:lnTo>
                    <a:pt x="610" y="312"/>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6017475" y="3631825"/>
              <a:ext cx="15175" cy="65225"/>
            </a:xfrm>
            <a:custGeom>
              <a:avLst/>
              <a:gdLst/>
              <a:ahLst/>
              <a:cxnLst/>
              <a:rect l="l" t="t" r="r" b="b"/>
              <a:pathLst>
                <a:path w="607" h="2609" extrusionOk="0">
                  <a:moveTo>
                    <a:pt x="303" y="1"/>
                  </a:moveTo>
                  <a:cubicBezTo>
                    <a:pt x="139" y="1"/>
                    <a:pt x="4" y="132"/>
                    <a:pt x="0" y="297"/>
                  </a:cubicBezTo>
                  <a:lnTo>
                    <a:pt x="0" y="2306"/>
                  </a:lnTo>
                  <a:cubicBezTo>
                    <a:pt x="0" y="2473"/>
                    <a:pt x="136" y="2608"/>
                    <a:pt x="303" y="2608"/>
                  </a:cubicBezTo>
                  <a:cubicBezTo>
                    <a:pt x="471" y="2608"/>
                    <a:pt x="606" y="2473"/>
                    <a:pt x="606" y="2305"/>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5377250" y="2910800"/>
              <a:ext cx="793500" cy="793500"/>
            </a:xfrm>
            <a:custGeom>
              <a:avLst/>
              <a:gdLst/>
              <a:ahLst/>
              <a:cxnLst/>
              <a:rect l="l" t="t" r="r" b="b"/>
              <a:pathLst>
                <a:path w="31740" h="31740" extrusionOk="0">
                  <a:moveTo>
                    <a:pt x="15870" y="0"/>
                  </a:moveTo>
                  <a:cubicBezTo>
                    <a:pt x="11661" y="0"/>
                    <a:pt x="7625" y="1673"/>
                    <a:pt x="4649" y="4648"/>
                  </a:cubicBezTo>
                  <a:cubicBezTo>
                    <a:pt x="1672" y="7625"/>
                    <a:pt x="0" y="11661"/>
                    <a:pt x="0" y="15870"/>
                  </a:cubicBezTo>
                  <a:cubicBezTo>
                    <a:pt x="0" y="20079"/>
                    <a:pt x="1672" y="24116"/>
                    <a:pt x="4649" y="27092"/>
                  </a:cubicBezTo>
                  <a:cubicBezTo>
                    <a:pt x="7625" y="30067"/>
                    <a:pt x="11661" y="31739"/>
                    <a:pt x="15870" y="31739"/>
                  </a:cubicBezTo>
                  <a:cubicBezTo>
                    <a:pt x="20079" y="31739"/>
                    <a:pt x="24116" y="30067"/>
                    <a:pt x="27091" y="27092"/>
                  </a:cubicBezTo>
                  <a:cubicBezTo>
                    <a:pt x="30067" y="24116"/>
                    <a:pt x="31739" y="20079"/>
                    <a:pt x="31739" y="15870"/>
                  </a:cubicBezTo>
                  <a:cubicBezTo>
                    <a:pt x="31739" y="11661"/>
                    <a:pt x="30067"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5355650" y="2903300"/>
              <a:ext cx="879600" cy="808725"/>
            </a:xfrm>
            <a:custGeom>
              <a:avLst/>
              <a:gdLst/>
              <a:ahLst/>
              <a:cxnLst/>
              <a:rect l="l" t="t" r="r" b="b"/>
              <a:pathLst>
                <a:path w="35184" h="32349" extrusionOk="0">
                  <a:moveTo>
                    <a:pt x="16767" y="608"/>
                  </a:moveTo>
                  <a:cubicBezTo>
                    <a:pt x="19629" y="608"/>
                    <a:pt x="22437" y="1402"/>
                    <a:pt x="24876" y="2902"/>
                  </a:cubicBezTo>
                  <a:cubicBezTo>
                    <a:pt x="32192" y="7391"/>
                    <a:pt x="34492" y="16996"/>
                    <a:pt x="30003" y="24310"/>
                  </a:cubicBezTo>
                  <a:cubicBezTo>
                    <a:pt x="27829" y="27855"/>
                    <a:pt x="24405" y="30341"/>
                    <a:pt x="20361" y="31309"/>
                  </a:cubicBezTo>
                  <a:cubicBezTo>
                    <a:pt x="19147" y="31600"/>
                    <a:pt x="17922" y="31743"/>
                    <a:pt x="16705" y="31743"/>
                  </a:cubicBezTo>
                  <a:cubicBezTo>
                    <a:pt x="13867" y="31743"/>
                    <a:pt x="11076" y="30961"/>
                    <a:pt x="8595" y="29439"/>
                  </a:cubicBezTo>
                  <a:cubicBezTo>
                    <a:pt x="5050" y="27264"/>
                    <a:pt x="2565" y="23840"/>
                    <a:pt x="1596" y="19797"/>
                  </a:cubicBezTo>
                  <a:cubicBezTo>
                    <a:pt x="627" y="15753"/>
                    <a:pt x="1293" y="11574"/>
                    <a:pt x="3466" y="8031"/>
                  </a:cubicBezTo>
                  <a:cubicBezTo>
                    <a:pt x="6402" y="3246"/>
                    <a:pt x="11522" y="608"/>
                    <a:pt x="16760" y="608"/>
                  </a:cubicBezTo>
                  <a:cubicBezTo>
                    <a:pt x="16762" y="608"/>
                    <a:pt x="16764" y="608"/>
                    <a:pt x="16767" y="608"/>
                  </a:cubicBezTo>
                  <a:close/>
                  <a:moveTo>
                    <a:pt x="16761" y="1"/>
                  </a:moveTo>
                  <a:cubicBezTo>
                    <a:pt x="11319" y="1"/>
                    <a:pt x="5999" y="2743"/>
                    <a:pt x="2951" y="7712"/>
                  </a:cubicBezTo>
                  <a:cubicBezTo>
                    <a:pt x="691" y="11395"/>
                    <a:pt x="1" y="15736"/>
                    <a:pt x="1008" y="19937"/>
                  </a:cubicBezTo>
                  <a:cubicBezTo>
                    <a:pt x="2013" y="24139"/>
                    <a:pt x="4595" y="27696"/>
                    <a:pt x="8277" y="29955"/>
                  </a:cubicBezTo>
                  <a:cubicBezTo>
                    <a:pt x="10855" y="31537"/>
                    <a:pt x="13755" y="32348"/>
                    <a:pt x="16705" y="32348"/>
                  </a:cubicBezTo>
                  <a:cubicBezTo>
                    <a:pt x="17984" y="32347"/>
                    <a:pt x="19259" y="32196"/>
                    <a:pt x="20501" y="31898"/>
                  </a:cubicBezTo>
                  <a:cubicBezTo>
                    <a:pt x="24704" y="30891"/>
                    <a:pt x="28260" y="28308"/>
                    <a:pt x="30520" y="24627"/>
                  </a:cubicBezTo>
                  <a:cubicBezTo>
                    <a:pt x="35183" y="17026"/>
                    <a:pt x="32792" y="7049"/>
                    <a:pt x="25192" y="2385"/>
                  </a:cubicBezTo>
                  <a:cubicBezTo>
                    <a:pt x="22560" y="770"/>
                    <a:pt x="19644"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5377250" y="2857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5355650" y="2850000"/>
              <a:ext cx="836700" cy="808725"/>
            </a:xfrm>
            <a:custGeom>
              <a:avLst/>
              <a:gdLst/>
              <a:ahLst/>
              <a:cxnLst/>
              <a:rect l="l" t="t" r="r" b="b"/>
              <a:pathLst>
                <a:path w="33468" h="32349" extrusionOk="0">
                  <a:moveTo>
                    <a:pt x="16762" y="607"/>
                  </a:moveTo>
                  <a:cubicBezTo>
                    <a:pt x="19601" y="607"/>
                    <a:pt x="22393" y="1389"/>
                    <a:pt x="24874" y="2912"/>
                  </a:cubicBezTo>
                  <a:cubicBezTo>
                    <a:pt x="28418" y="5087"/>
                    <a:pt x="30904" y="8510"/>
                    <a:pt x="31873" y="12555"/>
                  </a:cubicBezTo>
                  <a:cubicBezTo>
                    <a:pt x="32840" y="16599"/>
                    <a:pt x="32176" y="20778"/>
                    <a:pt x="30003" y="24321"/>
                  </a:cubicBezTo>
                  <a:cubicBezTo>
                    <a:pt x="27067" y="29104"/>
                    <a:pt x="21946" y="31742"/>
                    <a:pt x="16708" y="31742"/>
                  </a:cubicBezTo>
                  <a:cubicBezTo>
                    <a:pt x="13933" y="31742"/>
                    <a:pt x="11126" y="31002"/>
                    <a:pt x="8593" y="29448"/>
                  </a:cubicBezTo>
                  <a:cubicBezTo>
                    <a:pt x="5048" y="27275"/>
                    <a:pt x="2564" y="23850"/>
                    <a:pt x="1595" y="19806"/>
                  </a:cubicBezTo>
                  <a:cubicBezTo>
                    <a:pt x="627" y="15763"/>
                    <a:pt x="1291" y="11585"/>
                    <a:pt x="3465" y="8040"/>
                  </a:cubicBezTo>
                  <a:cubicBezTo>
                    <a:pt x="5640" y="4495"/>
                    <a:pt x="9065" y="2011"/>
                    <a:pt x="13108" y="1042"/>
                  </a:cubicBezTo>
                  <a:cubicBezTo>
                    <a:pt x="14305" y="754"/>
                    <a:pt x="15532" y="608"/>
                    <a:pt x="16762" y="607"/>
                  </a:cubicBezTo>
                  <a:close/>
                  <a:moveTo>
                    <a:pt x="16765" y="0"/>
                  </a:moveTo>
                  <a:cubicBezTo>
                    <a:pt x="15501" y="0"/>
                    <a:pt x="14228" y="150"/>
                    <a:pt x="12968" y="452"/>
                  </a:cubicBezTo>
                  <a:cubicBezTo>
                    <a:pt x="8766" y="1457"/>
                    <a:pt x="5209" y="4038"/>
                    <a:pt x="2951" y="7721"/>
                  </a:cubicBezTo>
                  <a:cubicBezTo>
                    <a:pt x="691" y="11404"/>
                    <a:pt x="1" y="15746"/>
                    <a:pt x="1006" y="19947"/>
                  </a:cubicBezTo>
                  <a:cubicBezTo>
                    <a:pt x="2013" y="24147"/>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2779" y="20953"/>
                    <a:pt x="33468" y="16612"/>
                    <a:pt x="32463" y="12412"/>
                  </a:cubicBezTo>
                  <a:cubicBezTo>
                    <a:pt x="31456" y="8211"/>
                    <a:pt x="28875" y="4654"/>
                    <a:pt x="25192" y="2395"/>
                  </a:cubicBezTo>
                  <a:cubicBezTo>
                    <a:pt x="22614" y="813"/>
                    <a:pt x="19714" y="0"/>
                    <a:pt x="167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a:off x="5436750" y="2917250"/>
              <a:ext cx="674500" cy="674475"/>
            </a:xfrm>
            <a:custGeom>
              <a:avLst/>
              <a:gdLst/>
              <a:ahLst/>
              <a:cxnLst/>
              <a:rect l="l" t="t" r="r" b="b"/>
              <a:pathLst>
                <a:path w="26980" h="26979" extrusionOk="0">
                  <a:moveTo>
                    <a:pt x="13490" y="0"/>
                  </a:moveTo>
                  <a:cubicBezTo>
                    <a:pt x="9912" y="0"/>
                    <a:pt x="6482" y="1421"/>
                    <a:pt x="3952" y="3951"/>
                  </a:cubicBezTo>
                  <a:cubicBezTo>
                    <a:pt x="1423" y="6480"/>
                    <a:pt x="1" y="9912"/>
                    <a:pt x="1" y="13489"/>
                  </a:cubicBezTo>
                  <a:cubicBezTo>
                    <a:pt x="1" y="17067"/>
                    <a:pt x="1423" y="20498"/>
                    <a:pt x="3952" y="23027"/>
                  </a:cubicBezTo>
                  <a:cubicBezTo>
                    <a:pt x="6482" y="25557"/>
                    <a:pt x="9912" y="26978"/>
                    <a:pt x="13490" y="26978"/>
                  </a:cubicBezTo>
                  <a:cubicBezTo>
                    <a:pt x="17068" y="26978"/>
                    <a:pt x="20499" y="25557"/>
                    <a:pt x="23029" y="23027"/>
                  </a:cubicBezTo>
                  <a:cubicBezTo>
                    <a:pt x="25558" y="20498"/>
                    <a:pt x="26980" y="17067"/>
                    <a:pt x="26980" y="13489"/>
                  </a:cubicBezTo>
                  <a:cubicBezTo>
                    <a:pt x="26980" y="9912"/>
                    <a:pt x="25558" y="6480"/>
                    <a:pt x="23029" y="3951"/>
                  </a:cubicBezTo>
                  <a:cubicBezTo>
                    <a:pt x="20499" y="1421"/>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9"/>
            <p:cNvSpPr/>
            <p:nvPr/>
          </p:nvSpPr>
          <p:spPr>
            <a:xfrm>
              <a:off x="5380675" y="2909550"/>
              <a:ext cx="769400" cy="689875"/>
            </a:xfrm>
            <a:custGeom>
              <a:avLst/>
              <a:gdLst/>
              <a:ahLst/>
              <a:cxnLst/>
              <a:rect l="l" t="t" r="r" b="b"/>
              <a:pathLst>
                <a:path w="30776" h="27595" extrusionOk="0">
                  <a:moveTo>
                    <a:pt x="15759" y="605"/>
                  </a:moveTo>
                  <a:cubicBezTo>
                    <a:pt x="18163" y="605"/>
                    <a:pt x="20528" y="1268"/>
                    <a:pt x="22630" y="2557"/>
                  </a:cubicBezTo>
                  <a:cubicBezTo>
                    <a:pt x="28827" y="6360"/>
                    <a:pt x="30775" y="14495"/>
                    <a:pt x="26973" y="20693"/>
                  </a:cubicBezTo>
                  <a:cubicBezTo>
                    <a:pt x="25131" y="23695"/>
                    <a:pt x="22230" y="25800"/>
                    <a:pt x="18805" y="26621"/>
                  </a:cubicBezTo>
                  <a:cubicBezTo>
                    <a:pt x="17777" y="26867"/>
                    <a:pt x="16739" y="26989"/>
                    <a:pt x="15709" y="26989"/>
                  </a:cubicBezTo>
                  <a:cubicBezTo>
                    <a:pt x="13304" y="26989"/>
                    <a:pt x="10939" y="26326"/>
                    <a:pt x="8837" y="25037"/>
                  </a:cubicBezTo>
                  <a:cubicBezTo>
                    <a:pt x="2640" y="21235"/>
                    <a:pt x="692" y="13098"/>
                    <a:pt x="4494" y="6902"/>
                  </a:cubicBezTo>
                  <a:cubicBezTo>
                    <a:pt x="6336" y="3899"/>
                    <a:pt x="9236" y="1794"/>
                    <a:pt x="12662" y="974"/>
                  </a:cubicBezTo>
                  <a:cubicBezTo>
                    <a:pt x="13676" y="729"/>
                    <a:pt x="14716" y="607"/>
                    <a:pt x="15759" y="605"/>
                  </a:cubicBezTo>
                  <a:close/>
                  <a:moveTo>
                    <a:pt x="15758" y="0"/>
                  </a:moveTo>
                  <a:cubicBezTo>
                    <a:pt x="14680" y="0"/>
                    <a:pt x="13595" y="128"/>
                    <a:pt x="12520" y="385"/>
                  </a:cubicBezTo>
                  <a:cubicBezTo>
                    <a:pt x="8939" y="1243"/>
                    <a:pt x="5905" y="3446"/>
                    <a:pt x="3978" y="6585"/>
                  </a:cubicBezTo>
                  <a:cubicBezTo>
                    <a:pt x="0" y="13068"/>
                    <a:pt x="2039" y="21576"/>
                    <a:pt x="8521" y="25553"/>
                  </a:cubicBezTo>
                  <a:cubicBezTo>
                    <a:pt x="10719" y="26902"/>
                    <a:pt x="13192" y="27595"/>
                    <a:pt x="15708" y="27595"/>
                  </a:cubicBezTo>
                  <a:cubicBezTo>
                    <a:pt x="16798" y="27595"/>
                    <a:pt x="17885" y="27465"/>
                    <a:pt x="18945" y="27211"/>
                  </a:cubicBezTo>
                  <a:cubicBezTo>
                    <a:pt x="22528" y="26352"/>
                    <a:pt x="25562" y="24150"/>
                    <a:pt x="27488" y="21011"/>
                  </a:cubicBezTo>
                  <a:cubicBezTo>
                    <a:pt x="29416" y="17871"/>
                    <a:pt x="30003" y="14168"/>
                    <a:pt x="29146" y="10586"/>
                  </a:cubicBezTo>
                  <a:cubicBezTo>
                    <a:pt x="28288" y="7002"/>
                    <a:pt x="26087" y="3969"/>
                    <a:pt x="22946" y="2042"/>
                  </a:cubicBezTo>
                  <a:cubicBezTo>
                    <a:pt x="20747" y="693"/>
                    <a:pt x="18273" y="0"/>
                    <a:pt x="15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5574875" y="3025450"/>
              <a:ext cx="352550" cy="456400"/>
            </a:xfrm>
            <a:custGeom>
              <a:avLst/>
              <a:gdLst/>
              <a:ahLst/>
              <a:cxnLst/>
              <a:rect l="l" t="t" r="r" b="b"/>
              <a:pathLst>
                <a:path w="14102" h="18256" extrusionOk="0">
                  <a:moveTo>
                    <a:pt x="12329" y="1"/>
                  </a:moveTo>
                  <a:cubicBezTo>
                    <a:pt x="12272" y="1"/>
                    <a:pt x="12212" y="5"/>
                    <a:pt x="12152" y="15"/>
                  </a:cubicBezTo>
                  <a:cubicBezTo>
                    <a:pt x="11904" y="54"/>
                    <a:pt x="11702" y="203"/>
                    <a:pt x="11545" y="459"/>
                  </a:cubicBezTo>
                  <a:lnTo>
                    <a:pt x="10101" y="2812"/>
                  </a:lnTo>
                  <a:lnTo>
                    <a:pt x="10101" y="2812"/>
                  </a:lnTo>
                  <a:cubicBezTo>
                    <a:pt x="9021" y="2227"/>
                    <a:pt x="7997" y="1934"/>
                    <a:pt x="7030" y="1934"/>
                  </a:cubicBezTo>
                  <a:cubicBezTo>
                    <a:pt x="7004" y="1934"/>
                    <a:pt x="6979" y="1935"/>
                    <a:pt x="6954" y="1935"/>
                  </a:cubicBezTo>
                  <a:cubicBezTo>
                    <a:pt x="5636" y="1954"/>
                    <a:pt x="4639" y="2514"/>
                    <a:pt x="3964" y="3615"/>
                  </a:cubicBezTo>
                  <a:cubicBezTo>
                    <a:pt x="3687" y="4067"/>
                    <a:pt x="3504" y="4495"/>
                    <a:pt x="3416" y="4903"/>
                  </a:cubicBezTo>
                  <a:cubicBezTo>
                    <a:pt x="3326" y="5309"/>
                    <a:pt x="3305" y="5686"/>
                    <a:pt x="3353" y="6031"/>
                  </a:cubicBezTo>
                  <a:cubicBezTo>
                    <a:pt x="3400" y="6376"/>
                    <a:pt x="3546" y="6756"/>
                    <a:pt x="3790" y="7170"/>
                  </a:cubicBezTo>
                  <a:cubicBezTo>
                    <a:pt x="4021" y="7566"/>
                    <a:pt x="4282" y="7945"/>
                    <a:pt x="4571" y="8303"/>
                  </a:cubicBezTo>
                  <a:cubicBezTo>
                    <a:pt x="4848" y="8644"/>
                    <a:pt x="5231" y="9079"/>
                    <a:pt x="5717" y="9605"/>
                  </a:cubicBezTo>
                  <a:lnTo>
                    <a:pt x="7019" y="10979"/>
                  </a:lnTo>
                  <a:cubicBezTo>
                    <a:pt x="7384" y="11348"/>
                    <a:pt x="7626" y="11695"/>
                    <a:pt x="7746" y="12024"/>
                  </a:cubicBezTo>
                  <a:cubicBezTo>
                    <a:pt x="7867" y="12353"/>
                    <a:pt x="7867" y="12615"/>
                    <a:pt x="7746" y="12810"/>
                  </a:cubicBezTo>
                  <a:cubicBezTo>
                    <a:pt x="7594" y="13058"/>
                    <a:pt x="7389" y="13215"/>
                    <a:pt x="7131" y="13280"/>
                  </a:cubicBezTo>
                  <a:cubicBezTo>
                    <a:pt x="7018" y="13308"/>
                    <a:pt x="6903" y="13323"/>
                    <a:pt x="6787" y="13323"/>
                  </a:cubicBezTo>
                  <a:cubicBezTo>
                    <a:pt x="6640" y="13323"/>
                    <a:pt x="6490" y="13300"/>
                    <a:pt x="6340" y="13253"/>
                  </a:cubicBezTo>
                  <a:cubicBezTo>
                    <a:pt x="6052" y="13163"/>
                    <a:pt x="5772" y="13051"/>
                    <a:pt x="5502" y="12918"/>
                  </a:cubicBezTo>
                  <a:cubicBezTo>
                    <a:pt x="5235" y="12791"/>
                    <a:pt x="4981" y="12633"/>
                    <a:pt x="4749" y="12448"/>
                  </a:cubicBezTo>
                  <a:cubicBezTo>
                    <a:pt x="4425" y="12231"/>
                    <a:pt x="4126" y="11979"/>
                    <a:pt x="3856" y="11698"/>
                  </a:cubicBezTo>
                  <a:cubicBezTo>
                    <a:pt x="3590" y="11421"/>
                    <a:pt x="3398" y="11192"/>
                    <a:pt x="3277" y="11008"/>
                  </a:cubicBezTo>
                  <a:cubicBezTo>
                    <a:pt x="3155" y="10826"/>
                    <a:pt x="3019" y="10602"/>
                    <a:pt x="2865" y="10336"/>
                  </a:cubicBezTo>
                  <a:cubicBezTo>
                    <a:pt x="2711" y="10070"/>
                    <a:pt x="2615" y="9910"/>
                    <a:pt x="2576" y="9855"/>
                  </a:cubicBezTo>
                  <a:cubicBezTo>
                    <a:pt x="2381" y="9549"/>
                    <a:pt x="2158" y="9334"/>
                    <a:pt x="1907" y="9211"/>
                  </a:cubicBezTo>
                  <a:cubicBezTo>
                    <a:pt x="1748" y="9133"/>
                    <a:pt x="1588" y="9094"/>
                    <a:pt x="1427" y="9094"/>
                  </a:cubicBezTo>
                  <a:cubicBezTo>
                    <a:pt x="1334" y="9094"/>
                    <a:pt x="1240" y="9108"/>
                    <a:pt x="1146" y="9134"/>
                  </a:cubicBezTo>
                  <a:cubicBezTo>
                    <a:pt x="897" y="9200"/>
                    <a:pt x="666" y="9321"/>
                    <a:pt x="469" y="9488"/>
                  </a:cubicBezTo>
                  <a:cubicBezTo>
                    <a:pt x="275" y="9654"/>
                    <a:pt x="142" y="9870"/>
                    <a:pt x="70" y="10138"/>
                  </a:cubicBezTo>
                  <a:cubicBezTo>
                    <a:pt x="0" y="10405"/>
                    <a:pt x="20" y="10676"/>
                    <a:pt x="130" y="10952"/>
                  </a:cubicBezTo>
                  <a:cubicBezTo>
                    <a:pt x="762" y="12399"/>
                    <a:pt x="1765" y="13630"/>
                    <a:pt x="3140" y="14641"/>
                  </a:cubicBezTo>
                  <a:lnTo>
                    <a:pt x="3140" y="14641"/>
                  </a:lnTo>
                  <a:lnTo>
                    <a:pt x="1792" y="16838"/>
                  </a:lnTo>
                  <a:cubicBezTo>
                    <a:pt x="1584" y="17177"/>
                    <a:pt x="1569" y="17492"/>
                    <a:pt x="1748" y="17784"/>
                  </a:cubicBezTo>
                  <a:cubicBezTo>
                    <a:pt x="1926" y="18074"/>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8" y="16289"/>
                    <a:pt x="7073" y="16328"/>
                    <a:pt x="7410" y="16328"/>
                  </a:cubicBezTo>
                  <a:cubicBezTo>
                    <a:pt x="7947" y="16328"/>
                    <a:pt x="8462" y="16231"/>
                    <a:pt x="8956" y="16037"/>
                  </a:cubicBezTo>
                  <a:cubicBezTo>
                    <a:pt x="9761" y="15723"/>
                    <a:pt x="10412" y="15143"/>
                    <a:pt x="10909" y="14297"/>
                  </a:cubicBezTo>
                  <a:cubicBezTo>
                    <a:pt x="11222" y="13774"/>
                    <a:pt x="11407" y="13267"/>
                    <a:pt x="11467" y="12782"/>
                  </a:cubicBezTo>
                  <a:cubicBezTo>
                    <a:pt x="11526" y="12295"/>
                    <a:pt x="11464" y="11813"/>
                    <a:pt x="11280" y="11337"/>
                  </a:cubicBezTo>
                  <a:cubicBezTo>
                    <a:pt x="11090" y="10850"/>
                    <a:pt x="10835" y="10393"/>
                    <a:pt x="10521" y="9976"/>
                  </a:cubicBezTo>
                  <a:cubicBezTo>
                    <a:pt x="10199" y="9545"/>
                    <a:pt x="9772" y="9053"/>
                    <a:pt x="9242" y="8500"/>
                  </a:cubicBezTo>
                  <a:lnTo>
                    <a:pt x="7930" y="7166"/>
                  </a:lnTo>
                  <a:cubicBezTo>
                    <a:pt x="7534" y="6778"/>
                    <a:pt x="7284" y="6449"/>
                    <a:pt x="7177" y="6175"/>
                  </a:cubicBezTo>
                  <a:cubicBezTo>
                    <a:pt x="7069" y="5903"/>
                    <a:pt x="7099" y="5631"/>
                    <a:pt x="7265" y="5359"/>
                  </a:cubicBezTo>
                  <a:cubicBezTo>
                    <a:pt x="7394" y="5149"/>
                    <a:pt x="7607" y="5043"/>
                    <a:pt x="7904" y="5043"/>
                  </a:cubicBezTo>
                  <a:cubicBezTo>
                    <a:pt x="7926" y="5043"/>
                    <a:pt x="7948" y="5044"/>
                    <a:pt x="7971" y="5045"/>
                  </a:cubicBezTo>
                  <a:cubicBezTo>
                    <a:pt x="8302" y="5062"/>
                    <a:pt x="8625" y="5158"/>
                    <a:pt x="8936" y="5334"/>
                  </a:cubicBezTo>
                  <a:cubicBezTo>
                    <a:pt x="9249" y="5511"/>
                    <a:pt x="9535" y="5689"/>
                    <a:pt x="9797" y="5870"/>
                  </a:cubicBezTo>
                  <a:cubicBezTo>
                    <a:pt x="10528" y="6438"/>
                    <a:pt x="11187" y="7093"/>
                    <a:pt x="11758" y="7820"/>
                  </a:cubicBezTo>
                  <a:cubicBezTo>
                    <a:pt x="11991" y="8099"/>
                    <a:pt x="12244" y="8284"/>
                    <a:pt x="12512" y="8376"/>
                  </a:cubicBezTo>
                  <a:cubicBezTo>
                    <a:pt x="12630" y="8417"/>
                    <a:pt x="12744" y="8437"/>
                    <a:pt x="12854" y="8437"/>
                  </a:cubicBezTo>
                  <a:cubicBezTo>
                    <a:pt x="12998" y="8437"/>
                    <a:pt x="13136" y="8403"/>
                    <a:pt x="13269" y="8334"/>
                  </a:cubicBezTo>
                  <a:cubicBezTo>
                    <a:pt x="13497" y="8220"/>
                    <a:pt x="13696" y="8056"/>
                    <a:pt x="13852" y="7852"/>
                  </a:cubicBezTo>
                  <a:cubicBezTo>
                    <a:pt x="14007" y="7652"/>
                    <a:pt x="14088" y="7398"/>
                    <a:pt x="14095" y="7092"/>
                  </a:cubicBezTo>
                  <a:cubicBezTo>
                    <a:pt x="14101" y="6785"/>
                    <a:pt x="14010" y="6490"/>
                    <a:pt x="13820" y="6208"/>
                  </a:cubicBezTo>
                  <a:cubicBezTo>
                    <a:pt x="13579" y="5842"/>
                    <a:pt x="13374" y="5550"/>
                    <a:pt x="13205" y="5334"/>
                  </a:cubicBezTo>
                  <a:cubicBezTo>
                    <a:pt x="13037" y="5116"/>
                    <a:pt x="12777" y="4835"/>
                    <a:pt x="12424" y="4489"/>
                  </a:cubicBezTo>
                  <a:cubicBezTo>
                    <a:pt x="12175" y="4247"/>
                    <a:pt x="11912" y="4019"/>
                    <a:pt x="11636" y="3808"/>
                  </a:cubicBezTo>
                  <a:lnTo>
                    <a:pt x="11636" y="3808"/>
                  </a:lnTo>
                  <a:lnTo>
                    <a:pt x="13104" y="1415"/>
                  </a:lnTo>
                  <a:cubicBezTo>
                    <a:pt x="13252" y="1174"/>
                    <a:pt x="13288" y="932"/>
                    <a:pt x="13214" y="690"/>
                  </a:cubicBezTo>
                  <a:cubicBezTo>
                    <a:pt x="13140" y="448"/>
                    <a:pt x="13006" y="264"/>
                    <a:pt x="12813" y="140"/>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5438475" y="3469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5473950" y="3519425"/>
              <a:ext cx="15150" cy="68150"/>
            </a:xfrm>
            <a:custGeom>
              <a:avLst/>
              <a:gdLst/>
              <a:ahLst/>
              <a:cxnLst/>
              <a:rect l="l" t="t" r="r" b="b"/>
              <a:pathLst>
                <a:path w="606" h="2726" extrusionOk="0">
                  <a:moveTo>
                    <a:pt x="302" y="0"/>
                  </a:moveTo>
                  <a:cubicBezTo>
                    <a:pt x="138" y="0"/>
                    <a:pt x="4" y="132"/>
                    <a:pt x="0" y="297"/>
                  </a:cubicBezTo>
                  <a:lnTo>
                    <a:pt x="0" y="2424"/>
                  </a:lnTo>
                  <a:cubicBezTo>
                    <a:pt x="0" y="2590"/>
                    <a:pt x="135" y="2726"/>
                    <a:pt x="302" y="2726"/>
                  </a:cubicBezTo>
                  <a:cubicBezTo>
                    <a:pt x="470" y="2726"/>
                    <a:pt x="606" y="2590"/>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5544825" y="3578500"/>
              <a:ext cx="15175" cy="65200"/>
            </a:xfrm>
            <a:custGeom>
              <a:avLst/>
              <a:gdLst/>
              <a:ahLst/>
              <a:cxnLst/>
              <a:rect l="l" t="t" r="r" b="b"/>
              <a:pathLst>
                <a:path w="607" h="2608" extrusionOk="0">
                  <a:moveTo>
                    <a:pt x="303" y="1"/>
                  </a:moveTo>
                  <a:cubicBezTo>
                    <a:pt x="139" y="1"/>
                    <a:pt x="4" y="132"/>
                    <a:pt x="0" y="296"/>
                  </a:cubicBezTo>
                  <a:lnTo>
                    <a:pt x="0" y="2305"/>
                  </a:lnTo>
                  <a:cubicBezTo>
                    <a:pt x="0" y="2473"/>
                    <a:pt x="137" y="2608"/>
                    <a:pt x="303" y="2608"/>
                  </a:cubicBezTo>
                  <a:cubicBezTo>
                    <a:pt x="470" y="2608"/>
                    <a:pt x="607" y="2473"/>
                    <a:pt x="607" y="2305"/>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5645250" y="3628550"/>
              <a:ext cx="15175" cy="59475"/>
            </a:xfrm>
            <a:custGeom>
              <a:avLst/>
              <a:gdLst/>
              <a:ahLst/>
              <a:cxnLst/>
              <a:rect l="l" t="t" r="r" b="b"/>
              <a:pathLst>
                <a:path w="607" h="2379" extrusionOk="0">
                  <a:moveTo>
                    <a:pt x="304" y="0"/>
                  </a:moveTo>
                  <a:cubicBezTo>
                    <a:pt x="136" y="0"/>
                    <a:pt x="1" y="136"/>
                    <a:pt x="1" y="303"/>
                  </a:cubicBezTo>
                  <a:lnTo>
                    <a:pt x="1" y="2075"/>
                  </a:lnTo>
                  <a:cubicBezTo>
                    <a:pt x="1" y="2243"/>
                    <a:pt x="136" y="2378"/>
                    <a:pt x="304" y="2378"/>
                  </a:cubicBezTo>
                  <a:cubicBezTo>
                    <a:pt x="471" y="2378"/>
                    <a:pt x="606" y="2243"/>
                    <a:pt x="606" y="2075"/>
                  </a:cubicBezTo>
                  <a:lnTo>
                    <a:pt x="606" y="303"/>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5754450" y="3649050"/>
              <a:ext cx="15400" cy="36050"/>
            </a:xfrm>
            <a:custGeom>
              <a:avLst/>
              <a:gdLst/>
              <a:ahLst/>
              <a:cxnLst/>
              <a:rect l="l" t="t" r="r" b="b"/>
              <a:pathLst>
                <a:path w="616" h="1442" extrusionOk="0">
                  <a:moveTo>
                    <a:pt x="308" y="1"/>
                  </a:moveTo>
                  <a:cubicBezTo>
                    <a:pt x="137" y="1"/>
                    <a:pt x="0" y="140"/>
                    <a:pt x="6" y="311"/>
                  </a:cubicBezTo>
                  <a:lnTo>
                    <a:pt x="6" y="1139"/>
                  </a:lnTo>
                  <a:cubicBezTo>
                    <a:pt x="4" y="1306"/>
                    <a:pt x="141" y="1441"/>
                    <a:pt x="308" y="1441"/>
                  </a:cubicBezTo>
                  <a:cubicBezTo>
                    <a:pt x="476" y="1441"/>
                    <a:pt x="611" y="1306"/>
                    <a:pt x="611" y="1139"/>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5970200" y="3608025"/>
              <a:ext cx="15175" cy="47500"/>
            </a:xfrm>
            <a:custGeom>
              <a:avLst/>
              <a:gdLst/>
              <a:ahLst/>
              <a:cxnLst/>
              <a:rect l="l" t="t" r="r" b="b"/>
              <a:pathLst>
                <a:path w="607" h="1900" extrusionOk="0">
                  <a:moveTo>
                    <a:pt x="303" y="1"/>
                  </a:moveTo>
                  <a:cubicBezTo>
                    <a:pt x="139" y="1"/>
                    <a:pt x="4" y="132"/>
                    <a:pt x="1" y="297"/>
                  </a:cubicBezTo>
                  <a:lnTo>
                    <a:pt x="1" y="1596"/>
                  </a:lnTo>
                  <a:cubicBezTo>
                    <a:pt x="1" y="1764"/>
                    <a:pt x="136" y="1900"/>
                    <a:pt x="304" y="1900"/>
                  </a:cubicBezTo>
                  <a:cubicBezTo>
                    <a:pt x="471" y="1900"/>
                    <a:pt x="606" y="1764"/>
                    <a:pt x="606" y="1596"/>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6017450" y="3557825"/>
              <a:ext cx="15200" cy="65200"/>
            </a:xfrm>
            <a:custGeom>
              <a:avLst/>
              <a:gdLst/>
              <a:ahLst/>
              <a:cxnLst/>
              <a:rect l="l" t="t" r="r" b="b"/>
              <a:pathLst>
                <a:path w="608" h="2608" extrusionOk="0">
                  <a:moveTo>
                    <a:pt x="304" y="1"/>
                  </a:moveTo>
                  <a:cubicBezTo>
                    <a:pt x="140" y="1"/>
                    <a:pt x="5" y="131"/>
                    <a:pt x="1" y="296"/>
                  </a:cubicBezTo>
                  <a:lnTo>
                    <a:pt x="1" y="2305"/>
                  </a:lnTo>
                  <a:cubicBezTo>
                    <a:pt x="0" y="2473"/>
                    <a:pt x="137" y="2608"/>
                    <a:pt x="304" y="2608"/>
                  </a:cubicBezTo>
                  <a:cubicBezTo>
                    <a:pt x="472" y="2608"/>
                    <a:pt x="607" y="2473"/>
                    <a:pt x="607" y="2305"/>
                  </a:cubicBezTo>
                  <a:lnTo>
                    <a:pt x="607" y="296"/>
                  </a:lnTo>
                  <a:cubicBezTo>
                    <a:pt x="603" y="131"/>
                    <a:pt x="469"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5377250" y="2836800"/>
              <a:ext cx="793500" cy="793500"/>
            </a:xfrm>
            <a:custGeom>
              <a:avLst/>
              <a:gdLst/>
              <a:ahLst/>
              <a:cxnLst/>
              <a:rect l="l" t="t" r="r" b="b"/>
              <a:pathLst>
                <a:path w="31740" h="31740" extrusionOk="0">
                  <a:moveTo>
                    <a:pt x="15870" y="0"/>
                  </a:moveTo>
                  <a:cubicBezTo>
                    <a:pt x="11661" y="0"/>
                    <a:pt x="7625" y="1673"/>
                    <a:pt x="4649" y="4648"/>
                  </a:cubicBezTo>
                  <a:cubicBezTo>
                    <a:pt x="1672" y="7624"/>
                    <a:pt x="0" y="11661"/>
                    <a:pt x="0" y="15870"/>
                  </a:cubicBezTo>
                  <a:cubicBezTo>
                    <a:pt x="0" y="20079"/>
                    <a:pt x="1672" y="24115"/>
                    <a:pt x="4649" y="27092"/>
                  </a:cubicBezTo>
                  <a:cubicBezTo>
                    <a:pt x="7625" y="30067"/>
                    <a:pt x="11661" y="31739"/>
                    <a:pt x="15870" y="31739"/>
                  </a:cubicBezTo>
                  <a:cubicBezTo>
                    <a:pt x="20079" y="31739"/>
                    <a:pt x="24116" y="30067"/>
                    <a:pt x="27091" y="27092"/>
                  </a:cubicBezTo>
                  <a:cubicBezTo>
                    <a:pt x="30067" y="24115"/>
                    <a:pt x="31739" y="20079"/>
                    <a:pt x="31739" y="15870"/>
                  </a:cubicBezTo>
                  <a:cubicBezTo>
                    <a:pt x="31739" y="11661"/>
                    <a:pt x="30067" y="7624"/>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5355650" y="2829050"/>
              <a:ext cx="879600" cy="808700"/>
            </a:xfrm>
            <a:custGeom>
              <a:avLst/>
              <a:gdLst/>
              <a:ahLst/>
              <a:cxnLst/>
              <a:rect l="l" t="t" r="r" b="b"/>
              <a:pathLst>
                <a:path w="35184" h="32348" extrusionOk="0">
                  <a:moveTo>
                    <a:pt x="16762" y="607"/>
                  </a:moveTo>
                  <a:cubicBezTo>
                    <a:pt x="19601" y="607"/>
                    <a:pt x="22393" y="1389"/>
                    <a:pt x="24874" y="2912"/>
                  </a:cubicBezTo>
                  <a:cubicBezTo>
                    <a:pt x="32190" y="7401"/>
                    <a:pt x="34492" y="17006"/>
                    <a:pt x="30003" y="24320"/>
                  </a:cubicBezTo>
                  <a:cubicBezTo>
                    <a:pt x="27067" y="29104"/>
                    <a:pt x="21945" y="31742"/>
                    <a:pt x="16706" y="31742"/>
                  </a:cubicBezTo>
                  <a:cubicBezTo>
                    <a:pt x="13932" y="31742"/>
                    <a:pt x="11125" y="31002"/>
                    <a:pt x="8593" y="29449"/>
                  </a:cubicBezTo>
                  <a:cubicBezTo>
                    <a:pt x="5048" y="27274"/>
                    <a:pt x="2564" y="23850"/>
                    <a:pt x="1595" y="19807"/>
                  </a:cubicBezTo>
                  <a:cubicBezTo>
                    <a:pt x="627" y="15762"/>
                    <a:pt x="1291" y="11584"/>
                    <a:pt x="3465" y="8039"/>
                  </a:cubicBezTo>
                  <a:cubicBezTo>
                    <a:pt x="5640" y="4495"/>
                    <a:pt x="9065" y="2010"/>
                    <a:pt x="13108" y="1041"/>
                  </a:cubicBezTo>
                  <a:cubicBezTo>
                    <a:pt x="14305" y="753"/>
                    <a:pt x="15532" y="607"/>
                    <a:pt x="16762" y="607"/>
                  </a:cubicBezTo>
                  <a:close/>
                  <a:moveTo>
                    <a:pt x="16764" y="0"/>
                  </a:moveTo>
                  <a:cubicBezTo>
                    <a:pt x="15500" y="0"/>
                    <a:pt x="14228" y="150"/>
                    <a:pt x="12968" y="451"/>
                  </a:cubicBezTo>
                  <a:cubicBezTo>
                    <a:pt x="8766" y="1458"/>
                    <a:pt x="5209" y="4039"/>
                    <a:pt x="2951" y="7722"/>
                  </a:cubicBezTo>
                  <a:cubicBezTo>
                    <a:pt x="691" y="11404"/>
                    <a:pt x="1" y="15746"/>
                    <a:pt x="1006" y="19947"/>
                  </a:cubicBezTo>
                  <a:cubicBezTo>
                    <a:pt x="2013" y="24149"/>
                    <a:pt x="4595" y="27705"/>
                    <a:pt x="8277" y="29964"/>
                  </a:cubicBezTo>
                  <a:cubicBezTo>
                    <a:pt x="10810" y="31523"/>
                    <a:pt x="13726" y="32348"/>
                    <a:pt x="16701" y="32348"/>
                  </a:cubicBezTo>
                  <a:cubicBezTo>
                    <a:pt x="16703" y="32348"/>
                    <a:pt x="16705" y="32348"/>
                    <a:pt x="16708" y="32348"/>
                  </a:cubicBezTo>
                  <a:cubicBezTo>
                    <a:pt x="22150" y="32348"/>
                    <a:pt x="27471" y="29606"/>
                    <a:pt x="30520" y="24637"/>
                  </a:cubicBezTo>
                  <a:cubicBezTo>
                    <a:pt x="35183" y="17035"/>
                    <a:pt x="32792" y="7057"/>
                    <a:pt x="25192" y="2395"/>
                  </a:cubicBezTo>
                  <a:cubicBezTo>
                    <a:pt x="22614" y="813"/>
                    <a:pt x="19713" y="0"/>
                    <a:pt x="16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5377250" y="2783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5355650" y="2776225"/>
              <a:ext cx="879600" cy="808725"/>
            </a:xfrm>
            <a:custGeom>
              <a:avLst/>
              <a:gdLst/>
              <a:ahLst/>
              <a:cxnLst/>
              <a:rect l="l" t="t" r="r" b="b"/>
              <a:pathLst>
                <a:path w="35184" h="32349" extrusionOk="0">
                  <a:moveTo>
                    <a:pt x="16767" y="607"/>
                  </a:moveTo>
                  <a:cubicBezTo>
                    <a:pt x="19631" y="607"/>
                    <a:pt x="22437" y="1401"/>
                    <a:pt x="24876" y="2901"/>
                  </a:cubicBezTo>
                  <a:cubicBezTo>
                    <a:pt x="32190" y="7392"/>
                    <a:pt x="34492" y="16995"/>
                    <a:pt x="30003" y="24311"/>
                  </a:cubicBezTo>
                  <a:cubicBezTo>
                    <a:pt x="27828" y="27855"/>
                    <a:pt x="24404" y="30339"/>
                    <a:pt x="20361" y="31309"/>
                  </a:cubicBezTo>
                  <a:cubicBezTo>
                    <a:pt x="19147" y="31600"/>
                    <a:pt x="17922" y="31744"/>
                    <a:pt x="16705" y="31744"/>
                  </a:cubicBezTo>
                  <a:cubicBezTo>
                    <a:pt x="13866" y="31744"/>
                    <a:pt x="11075" y="30961"/>
                    <a:pt x="8595" y="29439"/>
                  </a:cubicBezTo>
                  <a:cubicBezTo>
                    <a:pt x="5050" y="27264"/>
                    <a:pt x="2564" y="23839"/>
                    <a:pt x="1596" y="19797"/>
                  </a:cubicBezTo>
                  <a:cubicBezTo>
                    <a:pt x="627" y="15753"/>
                    <a:pt x="1291" y="11574"/>
                    <a:pt x="3466" y="8031"/>
                  </a:cubicBezTo>
                  <a:cubicBezTo>
                    <a:pt x="6400" y="3246"/>
                    <a:pt x="11522" y="608"/>
                    <a:pt x="16760" y="608"/>
                  </a:cubicBezTo>
                  <a:lnTo>
                    <a:pt x="16760" y="607"/>
                  </a:lnTo>
                  <a:cubicBezTo>
                    <a:pt x="16762" y="607"/>
                    <a:pt x="16764" y="607"/>
                    <a:pt x="16767" y="607"/>
                  </a:cubicBezTo>
                  <a:close/>
                  <a:moveTo>
                    <a:pt x="16761" y="0"/>
                  </a:moveTo>
                  <a:cubicBezTo>
                    <a:pt x="11318" y="0"/>
                    <a:pt x="5999" y="2743"/>
                    <a:pt x="2951" y="7712"/>
                  </a:cubicBezTo>
                  <a:cubicBezTo>
                    <a:pt x="691" y="11395"/>
                    <a:pt x="1" y="15737"/>
                    <a:pt x="1006" y="19938"/>
                  </a:cubicBezTo>
                  <a:cubicBezTo>
                    <a:pt x="2013" y="24138"/>
                    <a:pt x="4595" y="27697"/>
                    <a:pt x="8277" y="29955"/>
                  </a:cubicBezTo>
                  <a:cubicBezTo>
                    <a:pt x="10854" y="31537"/>
                    <a:pt x="13754" y="32348"/>
                    <a:pt x="16704" y="32348"/>
                  </a:cubicBezTo>
                  <a:cubicBezTo>
                    <a:pt x="17983" y="32348"/>
                    <a:pt x="19258" y="32196"/>
                    <a:pt x="20501" y="31896"/>
                  </a:cubicBezTo>
                  <a:cubicBezTo>
                    <a:pt x="24702" y="30891"/>
                    <a:pt x="28260" y="28309"/>
                    <a:pt x="30518" y="24627"/>
                  </a:cubicBezTo>
                  <a:cubicBezTo>
                    <a:pt x="35183" y="17026"/>
                    <a:pt x="32793" y="7050"/>
                    <a:pt x="25192"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5755300" y="2888275"/>
              <a:ext cx="403550" cy="629475"/>
            </a:xfrm>
            <a:custGeom>
              <a:avLst/>
              <a:gdLst/>
              <a:ahLst/>
              <a:cxnLst/>
              <a:rect l="l" t="t" r="r" b="b"/>
              <a:pathLst>
                <a:path w="16142" h="25179" extrusionOk="0">
                  <a:moveTo>
                    <a:pt x="7482" y="0"/>
                  </a:moveTo>
                  <a:lnTo>
                    <a:pt x="0" y="25159"/>
                  </a:lnTo>
                  <a:cubicBezTo>
                    <a:pt x="246" y="25172"/>
                    <a:pt x="491" y="25179"/>
                    <a:pt x="736" y="25179"/>
                  </a:cubicBezTo>
                  <a:cubicBezTo>
                    <a:pt x="5271" y="25179"/>
                    <a:pt x="9700" y="22892"/>
                    <a:pt x="12246" y="18743"/>
                  </a:cubicBezTo>
                  <a:cubicBezTo>
                    <a:pt x="16142" y="12393"/>
                    <a:pt x="14152" y="4087"/>
                    <a:pt x="7802" y="190"/>
                  </a:cubicBezTo>
                  <a:cubicBezTo>
                    <a:pt x="7695" y="125"/>
                    <a:pt x="7590" y="62"/>
                    <a:pt x="7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5747525" y="2880675"/>
              <a:ext cx="419800" cy="644650"/>
            </a:xfrm>
            <a:custGeom>
              <a:avLst/>
              <a:gdLst/>
              <a:ahLst/>
              <a:cxnLst/>
              <a:rect l="l" t="t" r="r" b="b"/>
              <a:pathLst>
                <a:path w="16792" h="25786" extrusionOk="0">
                  <a:moveTo>
                    <a:pt x="7794" y="1"/>
                  </a:moveTo>
                  <a:cubicBezTo>
                    <a:pt x="7690" y="1"/>
                    <a:pt x="7588" y="55"/>
                    <a:pt x="7531" y="152"/>
                  </a:cubicBezTo>
                  <a:cubicBezTo>
                    <a:pt x="7448" y="296"/>
                    <a:pt x="7497" y="481"/>
                    <a:pt x="7642" y="566"/>
                  </a:cubicBezTo>
                  <a:cubicBezTo>
                    <a:pt x="7747" y="627"/>
                    <a:pt x="7851" y="688"/>
                    <a:pt x="7956" y="752"/>
                  </a:cubicBezTo>
                  <a:cubicBezTo>
                    <a:pt x="14153" y="4555"/>
                    <a:pt x="16101" y="12690"/>
                    <a:pt x="12299" y="18888"/>
                  </a:cubicBezTo>
                  <a:cubicBezTo>
                    <a:pt x="9887" y="22818"/>
                    <a:pt x="5629" y="25180"/>
                    <a:pt x="1045" y="25180"/>
                  </a:cubicBezTo>
                  <a:cubicBezTo>
                    <a:pt x="807" y="25180"/>
                    <a:pt x="568" y="25174"/>
                    <a:pt x="328" y="25161"/>
                  </a:cubicBezTo>
                  <a:cubicBezTo>
                    <a:pt x="321" y="25160"/>
                    <a:pt x="315" y="25160"/>
                    <a:pt x="308" y="25160"/>
                  </a:cubicBezTo>
                  <a:cubicBezTo>
                    <a:pt x="141" y="25160"/>
                    <a:pt x="18" y="25286"/>
                    <a:pt x="9" y="25447"/>
                  </a:cubicBezTo>
                  <a:cubicBezTo>
                    <a:pt x="0" y="25614"/>
                    <a:pt x="128" y="25756"/>
                    <a:pt x="294" y="25765"/>
                  </a:cubicBezTo>
                  <a:cubicBezTo>
                    <a:pt x="548" y="25779"/>
                    <a:pt x="801" y="25786"/>
                    <a:pt x="1054" y="25786"/>
                  </a:cubicBezTo>
                  <a:cubicBezTo>
                    <a:pt x="1056" y="25786"/>
                    <a:pt x="1059" y="25786"/>
                    <a:pt x="1061" y="25786"/>
                  </a:cubicBezTo>
                  <a:cubicBezTo>
                    <a:pt x="5857" y="25786"/>
                    <a:pt x="10308" y="23294"/>
                    <a:pt x="12814" y="19204"/>
                  </a:cubicBezTo>
                  <a:cubicBezTo>
                    <a:pt x="16792" y="12723"/>
                    <a:pt x="14753" y="4214"/>
                    <a:pt x="8271" y="235"/>
                  </a:cubicBezTo>
                  <a:cubicBezTo>
                    <a:pt x="8163" y="170"/>
                    <a:pt x="8055" y="105"/>
                    <a:pt x="7945" y="41"/>
                  </a:cubicBezTo>
                  <a:cubicBezTo>
                    <a:pt x="7898" y="14"/>
                    <a:pt x="7846" y="1"/>
                    <a:pt x="7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5597650" y="3467900"/>
              <a:ext cx="127000" cy="46275"/>
            </a:xfrm>
            <a:custGeom>
              <a:avLst/>
              <a:gdLst/>
              <a:ahLst/>
              <a:cxnLst/>
              <a:rect l="l" t="t" r="r" b="b"/>
              <a:pathLst>
                <a:path w="5080" h="1851" extrusionOk="0">
                  <a:moveTo>
                    <a:pt x="1" y="1"/>
                  </a:moveTo>
                  <a:lnTo>
                    <a:pt x="1" y="1"/>
                  </a:lnTo>
                  <a:cubicBezTo>
                    <a:pt x="1550" y="954"/>
                    <a:pt x="3278" y="1585"/>
                    <a:pt x="5080" y="185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5589050" y="3460375"/>
              <a:ext cx="143425" cy="61375"/>
            </a:xfrm>
            <a:custGeom>
              <a:avLst/>
              <a:gdLst/>
              <a:ahLst/>
              <a:cxnLst/>
              <a:rect l="l" t="t" r="r" b="b"/>
              <a:pathLst>
                <a:path w="5737" h="2455" extrusionOk="0">
                  <a:moveTo>
                    <a:pt x="346" y="0"/>
                  </a:moveTo>
                  <a:cubicBezTo>
                    <a:pt x="244" y="0"/>
                    <a:pt x="145" y="51"/>
                    <a:pt x="88" y="144"/>
                  </a:cubicBezTo>
                  <a:cubicBezTo>
                    <a:pt x="1" y="286"/>
                    <a:pt x="45" y="471"/>
                    <a:pt x="186" y="560"/>
                  </a:cubicBezTo>
                  <a:cubicBezTo>
                    <a:pt x="1771" y="1537"/>
                    <a:pt x="3538" y="2180"/>
                    <a:pt x="5381" y="2452"/>
                  </a:cubicBezTo>
                  <a:cubicBezTo>
                    <a:pt x="5395" y="2453"/>
                    <a:pt x="5409" y="2455"/>
                    <a:pt x="5425" y="2455"/>
                  </a:cubicBezTo>
                  <a:cubicBezTo>
                    <a:pt x="5582" y="2452"/>
                    <a:pt x="5713" y="2331"/>
                    <a:pt x="5724" y="2173"/>
                  </a:cubicBezTo>
                  <a:cubicBezTo>
                    <a:pt x="5736" y="2016"/>
                    <a:pt x="5624" y="1876"/>
                    <a:pt x="5469" y="1852"/>
                  </a:cubicBezTo>
                  <a:cubicBezTo>
                    <a:pt x="3707" y="1593"/>
                    <a:pt x="2018" y="978"/>
                    <a:pt x="502" y="44"/>
                  </a:cubicBezTo>
                  <a:cubicBezTo>
                    <a:pt x="453" y="14"/>
                    <a:pt x="399"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5398900" y="2843200"/>
              <a:ext cx="510800" cy="592300"/>
            </a:xfrm>
            <a:custGeom>
              <a:avLst/>
              <a:gdLst/>
              <a:ahLst/>
              <a:cxnLst/>
              <a:rect l="l" t="t" r="r" b="b"/>
              <a:pathLst>
                <a:path w="20432" h="23692" extrusionOk="0">
                  <a:moveTo>
                    <a:pt x="15017" y="0"/>
                  </a:moveTo>
                  <a:cubicBezTo>
                    <a:pt x="10481" y="0"/>
                    <a:pt x="6052" y="2288"/>
                    <a:pt x="3506" y="6437"/>
                  </a:cubicBezTo>
                  <a:cubicBezTo>
                    <a:pt x="0" y="12151"/>
                    <a:pt x="1260" y="19449"/>
                    <a:pt x="6176" y="23692"/>
                  </a:cubicBezTo>
                  <a:lnTo>
                    <a:pt x="20432" y="1140"/>
                  </a:lnTo>
                  <a:cubicBezTo>
                    <a:pt x="18687" y="371"/>
                    <a:pt x="16843" y="0"/>
                    <a:pt x="15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5391275" y="2835750"/>
              <a:ext cx="526700" cy="607350"/>
            </a:xfrm>
            <a:custGeom>
              <a:avLst/>
              <a:gdLst/>
              <a:ahLst/>
              <a:cxnLst/>
              <a:rect l="l" t="t" r="r" b="b"/>
              <a:pathLst>
                <a:path w="21068" h="24294" extrusionOk="0">
                  <a:moveTo>
                    <a:pt x="15348" y="1"/>
                  </a:moveTo>
                  <a:cubicBezTo>
                    <a:pt x="10671" y="1"/>
                    <a:pt x="6126" y="2385"/>
                    <a:pt x="3554" y="6577"/>
                  </a:cubicBezTo>
                  <a:cubicBezTo>
                    <a:pt x="1" y="12367"/>
                    <a:pt x="1148" y="19786"/>
                    <a:pt x="6283" y="24219"/>
                  </a:cubicBezTo>
                  <a:cubicBezTo>
                    <a:pt x="6337" y="24267"/>
                    <a:pt x="6408" y="24293"/>
                    <a:pt x="6481" y="24293"/>
                  </a:cubicBezTo>
                  <a:cubicBezTo>
                    <a:pt x="6762" y="24293"/>
                    <a:pt x="6892" y="23943"/>
                    <a:pt x="6679" y="23761"/>
                  </a:cubicBezTo>
                  <a:cubicBezTo>
                    <a:pt x="1770" y="19523"/>
                    <a:pt x="674" y="12430"/>
                    <a:pt x="4070" y="6894"/>
                  </a:cubicBezTo>
                  <a:cubicBezTo>
                    <a:pt x="6529" y="2885"/>
                    <a:pt x="10876" y="606"/>
                    <a:pt x="15348" y="606"/>
                  </a:cubicBezTo>
                  <a:cubicBezTo>
                    <a:pt x="17120" y="606"/>
                    <a:pt x="18913" y="964"/>
                    <a:pt x="20616" y="1715"/>
                  </a:cubicBezTo>
                  <a:cubicBezTo>
                    <a:pt x="20652" y="1729"/>
                    <a:pt x="20689" y="1735"/>
                    <a:pt x="20725" y="1735"/>
                  </a:cubicBezTo>
                  <a:cubicBezTo>
                    <a:pt x="20841" y="1735"/>
                    <a:pt x="20951" y="1667"/>
                    <a:pt x="21001" y="1554"/>
                  </a:cubicBezTo>
                  <a:cubicBezTo>
                    <a:pt x="21067" y="1407"/>
                    <a:pt x="21004" y="1234"/>
                    <a:pt x="20859" y="1161"/>
                  </a:cubicBezTo>
                  <a:cubicBezTo>
                    <a:pt x="19078" y="375"/>
                    <a:pt x="17203"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5574875" y="2951425"/>
              <a:ext cx="352550" cy="456425"/>
            </a:xfrm>
            <a:custGeom>
              <a:avLst/>
              <a:gdLst/>
              <a:ahLst/>
              <a:cxnLst/>
              <a:rect l="l" t="t" r="r" b="b"/>
              <a:pathLst>
                <a:path w="14102" h="18257" extrusionOk="0">
                  <a:moveTo>
                    <a:pt x="12326" y="1"/>
                  </a:moveTo>
                  <a:cubicBezTo>
                    <a:pt x="12269" y="1"/>
                    <a:pt x="12211" y="6"/>
                    <a:pt x="12152" y="15"/>
                  </a:cubicBezTo>
                  <a:cubicBezTo>
                    <a:pt x="11904" y="55"/>
                    <a:pt x="11702" y="204"/>
                    <a:pt x="11545" y="460"/>
                  </a:cubicBezTo>
                  <a:lnTo>
                    <a:pt x="10101" y="2812"/>
                  </a:lnTo>
                  <a:lnTo>
                    <a:pt x="10101" y="2812"/>
                  </a:lnTo>
                  <a:cubicBezTo>
                    <a:pt x="9021" y="2226"/>
                    <a:pt x="7997" y="1934"/>
                    <a:pt x="7030" y="1934"/>
                  </a:cubicBezTo>
                  <a:cubicBezTo>
                    <a:pt x="7004" y="1934"/>
                    <a:pt x="6979" y="1934"/>
                    <a:pt x="6954" y="1935"/>
                  </a:cubicBezTo>
                  <a:cubicBezTo>
                    <a:pt x="5636" y="1954"/>
                    <a:pt x="4639" y="2514"/>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80"/>
                  </a:lnTo>
                  <a:cubicBezTo>
                    <a:pt x="7384" y="11349"/>
                    <a:pt x="7626" y="11698"/>
                    <a:pt x="7746" y="12025"/>
                  </a:cubicBezTo>
                  <a:cubicBezTo>
                    <a:pt x="7867" y="12353"/>
                    <a:pt x="7867" y="12615"/>
                    <a:pt x="7746" y="12811"/>
                  </a:cubicBezTo>
                  <a:cubicBezTo>
                    <a:pt x="7594" y="13059"/>
                    <a:pt x="7389" y="13216"/>
                    <a:pt x="7131" y="13281"/>
                  </a:cubicBezTo>
                  <a:cubicBezTo>
                    <a:pt x="7018" y="13309"/>
                    <a:pt x="6904" y="13323"/>
                    <a:pt x="6789" y="13323"/>
                  </a:cubicBezTo>
                  <a:cubicBezTo>
                    <a:pt x="6641" y="13323"/>
                    <a:pt x="6491" y="13300"/>
                    <a:pt x="6340" y="13254"/>
                  </a:cubicBezTo>
                  <a:cubicBezTo>
                    <a:pt x="6052" y="13164"/>
                    <a:pt x="5772" y="13052"/>
                    <a:pt x="5502" y="12919"/>
                  </a:cubicBezTo>
                  <a:cubicBezTo>
                    <a:pt x="5235" y="12792"/>
                    <a:pt x="4981" y="12634"/>
                    <a:pt x="4749" y="12449"/>
                  </a:cubicBezTo>
                  <a:cubicBezTo>
                    <a:pt x="4425" y="12232"/>
                    <a:pt x="4127" y="11980"/>
                    <a:pt x="3856" y="11699"/>
                  </a:cubicBezTo>
                  <a:cubicBezTo>
                    <a:pt x="3590" y="11422"/>
                    <a:pt x="3398" y="11192"/>
                    <a:pt x="3277" y="11009"/>
                  </a:cubicBezTo>
                  <a:cubicBezTo>
                    <a:pt x="3155" y="10827"/>
                    <a:pt x="3019" y="10601"/>
                    <a:pt x="2865" y="10337"/>
                  </a:cubicBezTo>
                  <a:cubicBezTo>
                    <a:pt x="2711" y="10071"/>
                    <a:pt x="2615" y="9911"/>
                    <a:pt x="2576" y="9856"/>
                  </a:cubicBezTo>
                  <a:cubicBezTo>
                    <a:pt x="2381" y="9550"/>
                    <a:pt x="2158" y="9335"/>
                    <a:pt x="1907" y="9212"/>
                  </a:cubicBezTo>
                  <a:cubicBezTo>
                    <a:pt x="1747" y="9134"/>
                    <a:pt x="1586" y="9095"/>
                    <a:pt x="1425" y="9095"/>
                  </a:cubicBezTo>
                  <a:cubicBezTo>
                    <a:pt x="1332" y="9095"/>
                    <a:pt x="1239" y="9108"/>
                    <a:pt x="1146" y="9134"/>
                  </a:cubicBezTo>
                  <a:cubicBezTo>
                    <a:pt x="897" y="9201"/>
                    <a:pt x="666" y="9322"/>
                    <a:pt x="469" y="9489"/>
                  </a:cubicBezTo>
                  <a:cubicBezTo>
                    <a:pt x="275" y="9654"/>
                    <a:pt x="142" y="9871"/>
                    <a:pt x="70" y="10139"/>
                  </a:cubicBezTo>
                  <a:cubicBezTo>
                    <a:pt x="0" y="10406"/>
                    <a:pt x="20" y="10677"/>
                    <a:pt x="130" y="10953"/>
                  </a:cubicBezTo>
                  <a:cubicBezTo>
                    <a:pt x="762" y="12400"/>
                    <a:pt x="1765" y="13630"/>
                    <a:pt x="3140" y="14642"/>
                  </a:cubicBezTo>
                  <a:lnTo>
                    <a:pt x="3140" y="14642"/>
                  </a:lnTo>
                  <a:lnTo>
                    <a:pt x="1792" y="16839"/>
                  </a:lnTo>
                  <a:cubicBezTo>
                    <a:pt x="1584" y="17178"/>
                    <a:pt x="1569" y="17493"/>
                    <a:pt x="1748" y="17785"/>
                  </a:cubicBezTo>
                  <a:cubicBezTo>
                    <a:pt x="1926" y="18075"/>
                    <a:pt x="2190" y="18233"/>
                    <a:pt x="2539" y="18255"/>
                  </a:cubicBezTo>
                  <a:cubicBezTo>
                    <a:pt x="2562" y="18256"/>
                    <a:pt x="2584" y="18257"/>
                    <a:pt x="2606" y="18257"/>
                  </a:cubicBezTo>
                  <a:cubicBezTo>
                    <a:pt x="2924" y="18257"/>
                    <a:pt x="3176" y="18105"/>
                    <a:pt x="3363" y="17803"/>
                  </a:cubicBezTo>
                  <a:lnTo>
                    <a:pt x="4705" y="15614"/>
                  </a:lnTo>
                  <a:lnTo>
                    <a:pt x="4705" y="15614"/>
                  </a:lnTo>
                  <a:cubicBezTo>
                    <a:pt x="5266" y="15894"/>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7"/>
                    <a:pt x="11467" y="12781"/>
                  </a:cubicBezTo>
                  <a:cubicBezTo>
                    <a:pt x="11526" y="12294"/>
                    <a:pt x="11464" y="11812"/>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6"/>
                  </a:cubicBezTo>
                  <a:cubicBezTo>
                    <a:pt x="12630" y="8417"/>
                    <a:pt x="12744" y="8437"/>
                    <a:pt x="12855" y="8437"/>
                  </a:cubicBezTo>
                  <a:cubicBezTo>
                    <a:pt x="12999" y="8437"/>
                    <a:pt x="13137"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6"/>
                    <a:pt x="12777" y="4835"/>
                    <a:pt x="12424" y="4490"/>
                  </a:cubicBezTo>
                  <a:cubicBezTo>
                    <a:pt x="12175" y="4247"/>
                    <a:pt x="11912" y="4019"/>
                    <a:pt x="11636" y="3808"/>
                  </a:cubicBezTo>
                  <a:lnTo>
                    <a:pt x="11636" y="3808"/>
                  </a:lnTo>
                  <a:lnTo>
                    <a:pt x="13104" y="1416"/>
                  </a:lnTo>
                  <a:cubicBezTo>
                    <a:pt x="13252" y="1175"/>
                    <a:pt x="13288" y="933"/>
                    <a:pt x="13214" y="691"/>
                  </a:cubicBezTo>
                  <a:cubicBezTo>
                    <a:pt x="13140" y="449"/>
                    <a:pt x="13006" y="265"/>
                    <a:pt x="12813" y="141"/>
                  </a:cubicBezTo>
                  <a:cubicBezTo>
                    <a:pt x="12666" y="48"/>
                    <a:pt x="12504" y="1"/>
                    <a:pt x="12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5438375" y="3394850"/>
              <a:ext cx="15400" cy="65575"/>
            </a:xfrm>
            <a:custGeom>
              <a:avLst/>
              <a:gdLst/>
              <a:ahLst/>
              <a:cxnLst/>
              <a:rect l="l" t="t" r="r" b="b"/>
              <a:pathLst>
                <a:path w="616" h="2623" extrusionOk="0">
                  <a:moveTo>
                    <a:pt x="308" y="1"/>
                  </a:moveTo>
                  <a:cubicBezTo>
                    <a:pt x="138" y="1"/>
                    <a:pt x="1" y="140"/>
                    <a:pt x="5" y="311"/>
                  </a:cubicBezTo>
                  <a:lnTo>
                    <a:pt x="5" y="2319"/>
                  </a:lnTo>
                  <a:cubicBezTo>
                    <a:pt x="5" y="2487"/>
                    <a:pt x="140" y="2622"/>
                    <a:pt x="308" y="2622"/>
                  </a:cubicBezTo>
                  <a:cubicBezTo>
                    <a:pt x="475" y="2622"/>
                    <a:pt x="612" y="2485"/>
                    <a:pt x="610" y="2319"/>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5473950" y="3445425"/>
              <a:ext cx="15150" cy="68150"/>
            </a:xfrm>
            <a:custGeom>
              <a:avLst/>
              <a:gdLst/>
              <a:ahLst/>
              <a:cxnLst/>
              <a:rect l="l" t="t" r="r" b="b"/>
              <a:pathLst>
                <a:path w="606" h="2726" extrusionOk="0">
                  <a:moveTo>
                    <a:pt x="302" y="0"/>
                  </a:moveTo>
                  <a:cubicBezTo>
                    <a:pt x="138" y="0"/>
                    <a:pt x="4" y="132"/>
                    <a:pt x="0" y="296"/>
                  </a:cubicBezTo>
                  <a:lnTo>
                    <a:pt x="0" y="2424"/>
                  </a:lnTo>
                  <a:cubicBezTo>
                    <a:pt x="0" y="2590"/>
                    <a:pt x="135" y="2726"/>
                    <a:pt x="302" y="2726"/>
                  </a:cubicBezTo>
                  <a:cubicBezTo>
                    <a:pt x="470" y="2726"/>
                    <a:pt x="606" y="2590"/>
                    <a:pt x="606" y="2424"/>
                  </a:cubicBezTo>
                  <a:lnTo>
                    <a:pt x="606" y="296"/>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5544825" y="3504500"/>
              <a:ext cx="15175" cy="65200"/>
            </a:xfrm>
            <a:custGeom>
              <a:avLst/>
              <a:gdLst/>
              <a:ahLst/>
              <a:cxnLst/>
              <a:rect l="l" t="t" r="r" b="b"/>
              <a:pathLst>
                <a:path w="607" h="2608" extrusionOk="0">
                  <a:moveTo>
                    <a:pt x="303" y="1"/>
                  </a:moveTo>
                  <a:cubicBezTo>
                    <a:pt x="139" y="1"/>
                    <a:pt x="4" y="131"/>
                    <a:pt x="0" y="296"/>
                  </a:cubicBezTo>
                  <a:lnTo>
                    <a:pt x="0" y="2304"/>
                  </a:lnTo>
                  <a:cubicBezTo>
                    <a:pt x="0" y="2472"/>
                    <a:pt x="136" y="2608"/>
                    <a:pt x="303" y="2608"/>
                  </a:cubicBezTo>
                  <a:cubicBezTo>
                    <a:pt x="470" y="2608"/>
                    <a:pt x="607" y="2472"/>
                    <a:pt x="607" y="2304"/>
                  </a:cubicBezTo>
                  <a:lnTo>
                    <a:pt x="607" y="296"/>
                  </a:lnTo>
                  <a:cubicBezTo>
                    <a:pt x="603" y="131"/>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5645250" y="3554550"/>
              <a:ext cx="15175" cy="59475"/>
            </a:xfrm>
            <a:custGeom>
              <a:avLst/>
              <a:gdLst/>
              <a:ahLst/>
              <a:cxnLst/>
              <a:rect l="l" t="t" r="r" b="b"/>
              <a:pathLst>
                <a:path w="607" h="2379" extrusionOk="0">
                  <a:moveTo>
                    <a:pt x="304" y="0"/>
                  </a:moveTo>
                  <a:cubicBezTo>
                    <a:pt x="136" y="0"/>
                    <a:pt x="1" y="136"/>
                    <a:pt x="1" y="302"/>
                  </a:cubicBezTo>
                  <a:lnTo>
                    <a:pt x="1" y="2075"/>
                  </a:lnTo>
                  <a:cubicBezTo>
                    <a:pt x="1" y="2243"/>
                    <a:pt x="136" y="2378"/>
                    <a:pt x="304" y="2378"/>
                  </a:cubicBezTo>
                  <a:cubicBezTo>
                    <a:pt x="471" y="2378"/>
                    <a:pt x="606" y="2243"/>
                    <a:pt x="606" y="2075"/>
                  </a:cubicBezTo>
                  <a:lnTo>
                    <a:pt x="606" y="302"/>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5754550" y="3575375"/>
              <a:ext cx="15200" cy="35675"/>
            </a:xfrm>
            <a:custGeom>
              <a:avLst/>
              <a:gdLst/>
              <a:ahLst/>
              <a:cxnLst/>
              <a:rect l="l" t="t" r="r" b="b"/>
              <a:pathLst>
                <a:path w="608" h="1427" extrusionOk="0">
                  <a:moveTo>
                    <a:pt x="304" y="1"/>
                  </a:moveTo>
                  <a:cubicBezTo>
                    <a:pt x="140" y="1"/>
                    <a:pt x="4" y="132"/>
                    <a:pt x="2" y="296"/>
                  </a:cubicBezTo>
                  <a:lnTo>
                    <a:pt x="2" y="1125"/>
                  </a:lnTo>
                  <a:cubicBezTo>
                    <a:pt x="0" y="1291"/>
                    <a:pt x="137" y="1427"/>
                    <a:pt x="304" y="1427"/>
                  </a:cubicBezTo>
                  <a:cubicBezTo>
                    <a:pt x="472" y="1427"/>
                    <a:pt x="607" y="1291"/>
                    <a:pt x="607" y="1125"/>
                  </a:cubicBezTo>
                  <a:lnTo>
                    <a:pt x="607" y="296"/>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5970100" y="3533675"/>
              <a:ext cx="15375" cy="47850"/>
            </a:xfrm>
            <a:custGeom>
              <a:avLst/>
              <a:gdLst/>
              <a:ahLst/>
              <a:cxnLst/>
              <a:rect l="l" t="t" r="r" b="b"/>
              <a:pathLst>
                <a:path w="615" h="1914" extrusionOk="0">
                  <a:moveTo>
                    <a:pt x="307" y="1"/>
                  </a:moveTo>
                  <a:cubicBezTo>
                    <a:pt x="137" y="1"/>
                    <a:pt x="1" y="141"/>
                    <a:pt x="5" y="311"/>
                  </a:cubicBezTo>
                  <a:lnTo>
                    <a:pt x="5" y="1610"/>
                  </a:lnTo>
                  <a:cubicBezTo>
                    <a:pt x="5" y="1778"/>
                    <a:pt x="140" y="1914"/>
                    <a:pt x="308" y="1914"/>
                  </a:cubicBezTo>
                  <a:cubicBezTo>
                    <a:pt x="475" y="1914"/>
                    <a:pt x="610" y="1778"/>
                    <a:pt x="610" y="161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6017375" y="3483475"/>
              <a:ext cx="15350" cy="65550"/>
            </a:xfrm>
            <a:custGeom>
              <a:avLst/>
              <a:gdLst/>
              <a:ahLst/>
              <a:cxnLst/>
              <a:rect l="l" t="t" r="r" b="b"/>
              <a:pathLst>
                <a:path w="614" h="2622" extrusionOk="0">
                  <a:moveTo>
                    <a:pt x="307" y="0"/>
                  </a:moveTo>
                  <a:cubicBezTo>
                    <a:pt x="137" y="0"/>
                    <a:pt x="1" y="140"/>
                    <a:pt x="4" y="310"/>
                  </a:cubicBezTo>
                  <a:lnTo>
                    <a:pt x="4" y="2319"/>
                  </a:lnTo>
                  <a:cubicBezTo>
                    <a:pt x="4" y="2486"/>
                    <a:pt x="140" y="2622"/>
                    <a:pt x="307" y="2622"/>
                  </a:cubicBezTo>
                  <a:cubicBezTo>
                    <a:pt x="475" y="2622"/>
                    <a:pt x="610" y="2486"/>
                    <a:pt x="610" y="2319"/>
                  </a:cubicBezTo>
                  <a:lnTo>
                    <a:pt x="610" y="310"/>
                  </a:lnTo>
                  <a:cubicBezTo>
                    <a:pt x="614" y="140"/>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6052025" y="38165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5987550" y="3808800"/>
              <a:ext cx="922450" cy="808675"/>
            </a:xfrm>
            <a:custGeom>
              <a:avLst/>
              <a:gdLst/>
              <a:ahLst/>
              <a:cxnLst/>
              <a:rect l="l" t="t" r="r" b="b"/>
              <a:pathLst>
                <a:path w="36898" h="32347" extrusionOk="0">
                  <a:moveTo>
                    <a:pt x="18479" y="607"/>
                  </a:moveTo>
                  <a:cubicBezTo>
                    <a:pt x="21316" y="607"/>
                    <a:pt x="24110" y="1389"/>
                    <a:pt x="26589" y="2910"/>
                  </a:cubicBezTo>
                  <a:cubicBezTo>
                    <a:pt x="33905" y="7399"/>
                    <a:pt x="36206" y="17004"/>
                    <a:pt x="31718" y="24320"/>
                  </a:cubicBezTo>
                  <a:cubicBezTo>
                    <a:pt x="28784" y="29103"/>
                    <a:pt x="23662" y="31741"/>
                    <a:pt x="18423" y="31741"/>
                  </a:cubicBezTo>
                  <a:cubicBezTo>
                    <a:pt x="15648" y="31741"/>
                    <a:pt x="12841" y="31001"/>
                    <a:pt x="10308" y="29448"/>
                  </a:cubicBezTo>
                  <a:cubicBezTo>
                    <a:pt x="2992" y="24959"/>
                    <a:pt x="692" y="15355"/>
                    <a:pt x="5181" y="8040"/>
                  </a:cubicBezTo>
                  <a:cubicBezTo>
                    <a:pt x="7355" y="4495"/>
                    <a:pt x="10780" y="2010"/>
                    <a:pt x="14823" y="1042"/>
                  </a:cubicBezTo>
                  <a:cubicBezTo>
                    <a:pt x="16020" y="754"/>
                    <a:pt x="17247" y="608"/>
                    <a:pt x="18479" y="607"/>
                  </a:cubicBezTo>
                  <a:close/>
                  <a:moveTo>
                    <a:pt x="18480" y="0"/>
                  </a:moveTo>
                  <a:cubicBezTo>
                    <a:pt x="17216" y="0"/>
                    <a:pt x="15943" y="150"/>
                    <a:pt x="14682" y="452"/>
                  </a:cubicBezTo>
                  <a:cubicBezTo>
                    <a:pt x="10481" y="1458"/>
                    <a:pt x="6924" y="4041"/>
                    <a:pt x="4665" y="7722"/>
                  </a:cubicBezTo>
                  <a:cubicBezTo>
                    <a:pt x="1" y="15324"/>
                    <a:pt x="2390" y="25300"/>
                    <a:pt x="9992" y="29964"/>
                  </a:cubicBezTo>
                  <a:cubicBezTo>
                    <a:pt x="12523" y="31521"/>
                    <a:pt x="15436" y="32347"/>
                    <a:pt x="18409" y="32347"/>
                  </a:cubicBezTo>
                  <a:cubicBezTo>
                    <a:pt x="18413" y="32347"/>
                    <a:pt x="18418" y="32347"/>
                    <a:pt x="18423" y="32347"/>
                  </a:cubicBezTo>
                  <a:cubicBezTo>
                    <a:pt x="23865" y="32347"/>
                    <a:pt x="29186" y="29606"/>
                    <a:pt x="32235" y="24636"/>
                  </a:cubicBezTo>
                  <a:cubicBezTo>
                    <a:pt x="36898" y="17035"/>
                    <a:pt x="34508" y="7058"/>
                    <a:pt x="26907" y="2395"/>
                  </a:cubicBezTo>
                  <a:cubicBezTo>
                    <a:pt x="24329" y="813"/>
                    <a:pt x="21429" y="0"/>
                    <a:pt x="18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6052050" y="3763475"/>
              <a:ext cx="793475" cy="793475"/>
            </a:xfrm>
            <a:custGeom>
              <a:avLst/>
              <a:gdLst/>
              <a:ahLst/>
              <a:cxnLst/>
              <a:rect l="l" t="t" r="r" b="b"/>
              <a:pathLst>
                <a:path w="31739" h="31739" extrusionOk="0">
                  <a:moveTo>
                    <a:pt x="15869" y="0"/>
                  </a:moveTo>
                  <a:cubicBezTo>
                    <a:pt x="11661" y="0"/>
                    <a:pt x="7624" y="1672"/>
                    <a:pt x="4648" y="4648"/>
                  </a:cubicBezTo>
                  <a:cubicBezTo>
                    <a:pt x="1671" y="7625"/>
                    <a:pt x="0" y="11661"/>
                    <a:pt x="0" y="15869"/>
                  </a:cubicBezTo>
                  <a:cubicBezTo>
                    <a:pt x="0" y="20078"/>
                    <a:pt x="1671" y="24114"/>
                    <a:pt x="4648" y="27091"/>
                  </a:cubicBezTo>
                  <a:cubicBezTo>
                    <a:pt x="7624" y="30067"/>
                    <a:pt x="11661" y="31739"/>
                    <a:pt x="15869" y="31739"/>
                  </a:cubicBezTo>
                  <a:cubicBezTo>
                    <a:pt x="20078" y="31739"/>
                    <a:pt x="24115" y="30067"/>
                    <a:pt x="27090" y="27091"/>
                  </a:cubicBezTo>
                  <a:cubicBezTo>
                    <a:pt x="30066" y="24114"/>
                    <a:pt x="31738" y="20078"/>
                    <a:pt x="31738" y="15869"/>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6000750" y="3755825"/>
              <a:ext cx="896075" cy="808875"/>
            </a:xfrm>
            <a:custGeom>
              <a:avLst/>
              <a:gdLst/>
              <a:ahLst/>
              <a:cxnLst/>
              <a:rect l="l" t="t" r="r" b="b"/>
              <a:pathLst>
                <a:path w="35843" h="32355" extrusionOk="0">
                  <a:moveTo>
                    <a:pt x="17919" y="607"/>
                  </a:moveTo>
                  <a:cubicBezTo>
                    <a:pt x="24802" y="607"/>
                    <a:pt x="31114" y="5214"/>
                    <a:pt x="32965" y="12175"/>
                  </a:cubicBezTo>
                  <a:cubicBezTo>
                    <a:pt x="35171" y="20469"/>
                    <a:pt x="30218" y="29013"/>
                    <a:pt x="21923" y="31219"/>
                  </a:cubicBezTo>
                  <a:cubicBezTo>
                    <a:pt x="20590" y="31573"/>
                    <a:pt x="19239" y="31749"/>
                    <a:pt x="17896" y="31749"/>
                  </a:cubicBezTo>
                  <a:cubicBezTo>
                    <a:pt x="15189" y="31749"/>
                    <a:pt x="12518" y="31037"/>
                    <a:pt x="10114" y="29642"/>
                  </a:cubicBezTo>
                  <a:cubicBezTo>
                    <a:pt x="6515" y="27556"/>
                    <a:pt x="3946" y="24195"/>
                    <a:pt x="2878" y="20176"/>
                  </a:cubicBezTo>
                  <a:cubicBezTo>
                    <a:pt x="672" y="11882"/>
                    <a:pt x="5625" y="3339"/>
                    <a:pt x="13920" y="1133"/>
                  </a:cubicBezTo>
                  <a:cubicBezTo>
                    <a:pt x="15225" y="784"/>
                    <a:pt x="16569" y="608"/>
                    <a:pt x="17919" y="607"/>
                  </a:cubicBezTo>
                  <a:close/>
                  <a:moveTo>
                    <a:pt x="17920" y="0"/>
                  </a:moveTo>
                  <a:cubicBezTo>
                    <a:pt x="16547" y="0"/>
                    <a:pt x="15152" y="177"/>
                    <a:pt x="13764" y="547"/>
                  </a:cubicBezTo>
                  <a:cubicBezTo>
                    <a:pt x="5147" y="2839"/>
                    <a:pt x="0" y="11715"/>
                    <a:pt x="2292" y="20332"/>
                  </a:cubicBezTo>
                  <a:cubicBezTo>
                    <a:pt x="3403" y="24507"/>
                    <a:pt x="6073" y="27999"/>
                    <a:pt x="9809" y="30167"/>
                  </a:cubicBezTo>
                  <a:cubicBezTo>
                    <a:pt x="12308" y="31615"/>
                    <a:pt x="15082" y="32355"/>
                    <a:pt x="17895" y="32355"/>
                  </a:cubicBezTo>
                  <a:cubicBezTo>
                    <a:pt x="19308" y="32354"/>
                    <a:pt x="20714" y="32169"/>
                    <a:pt x="22079" y="31804"/>
                  </a:cubicBezTo>
                  <a:cubicBezTo>
                    <a:pt x="30696" y="29512"/>
                    <a:pt x="35843" y="20637"/>
                    <a:pt x="33551" y="12019"/>
                  </a:cubicBezTo>
                  <a:cubicBezTo>
                    <a:pt x="31627" y="4790"/>
                    <a:pt x="25071" y="0"/>
                    <a:pt x="17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6111525" y="3822975"/>
              <a:ext cx="674500" cy="674475"/>
            </a:xfrm>
            <a:custGeom>
              <a:avLst/>
              <a:gdLst/>
              <a:ahLst/>
              <a:cxnLst/>
              <a:rect l="l" t="t" r="r" b="b"/>
              <a:pathLst>
                <a:path w="26980" h="26979" extrusionOk="0">
                  <a:moveTo>
                    <a:pt x="13490" y="1"/>
                  </a:moveTo>
                  <a:cubicBezTo>
                    <a:pt x="9912" y="1"/>
                    <a:pt x="6482" y="1421"/>
                    <a:pt x="3952" y="3952"/>
                  </a:cubicBezTo>
                  <a:cubicBezTo>
                    <a:pt x="1423" y="6481"/>
                    <a:pt x="1" y="9912"/>
                    <a:pt x="1" y="13489"/>
                  </a:cubicBezTo>
                  <a:cubicBezTo>
                    <a:pt x="1" y="17067"/>
                    <a:pt x="1423" y="20498"/>
                    <a:pt x="3952" y="23027"/>
                  </a:cubicBezTo>
                  <a:cubicBezTo>
                    <a:pt x="6482" y="25558"/>
                    <a:pt x="9912" y="26978"/>
                    <a:pt x="13490" y="26978"/>
                  </a:cubicBezTo>
                  <a:cubicBezTo>
                    <a:pt x="17068" y="26978"/>
                    <a:pt x="20499" y="25558"/>
                    <a:pt x="23029" y="23027"/>
                  </a:cubicBezTo>
                  <a:cubicBezTo>
                    <a:pt x="25558" y="20498"/>
                    <a:pt x="26980" y="17067"/>
                    <a:pt x="26980" y="13489"/>
                  </a:cubicBezTo>
                  <a:cubicBezTo>
                    <a:pt x="26980" y="9912"/>
                    <a:pt x="25558" y="6481"/>
                    <a:pt x="23029" y="3952"/>
                  </a:cubicBezTo>
                  <a:cubicBezTo>
                    <a:pt x="20499" y="1421"/>
                    <a:pt x="17068" y="1"/>
                    <a:pt x="13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6091875" y="3815250"/>
              <a:ext cx="713825" cy="689925"/>
            </a:xfrm>
            <a:custGeom>
              <a:avLst/>
              <a:gdLst/>
              <a:ahLst/>
              <a:cxnLst/>
              <a:rect l="l" t="t" r="r" b="b"/>
              <a:pathLst>
                <a:path w="28553" h="27597" extrusionOk="0">
                  <a:moveTo>
                    <a:pt x="14298" y="606"/>
                  </a:moveTo>
                  <a:cubicBezTo>
                    <a:pt x="16591" y="606"/>
                    <a:pt x="18854" y="1211"/>
                    <a:pt x="20890" y="2392"/>
                  </a:cubicBezTo>
                  <a:cubicBezTo>
                    <a:pt x="23937" y="4159"/>
                    <a:pt x="26115" y="7006"/>
                    <a:pt x="27020" y="10410"/>
                  </a:cubicBezTo>
                  <a:cubicBezTo>
                    <a:pt x="27925" y="13813"/>
                    <a:pt x="27451" y="17367"/>
                    <a:pt x="25684" y="20413"/>
                  </a:cubicBezTo>
                  <a:cubicBezTo>
                    <a:pt x="23916" y="23460"/>
                    <a:pt x="21070" y="25636"/>
                    <a:pt x="17665" y="26543"/>
                  </a:cubicBezTo>
                  <a:cubicBezTo>
                    <a:pt x="16536" y="26843"/>
                    <a:pt x="15391" y="26992"/>
                    <a:pt x="14253" y="26992"/>
                  </a:cubicBezTo>
                  <a:cubicBezTo>
                    <a:pt x="11960" y="26992"/>
                    <a:pt x="9698" y="26388"/>
                    <a:pt x="7661" y="25206"/>
                  </a:cubicBezTo>
                  <a:cubicBezTo>
                    <a:pt x="4615" y="23439"/>
                    <a:pt x="2439" y="20591"/>
                    <a:pt x="1533" y="17188"/>
                  </a:cubicBezTo>
                  <a:cubicBezTo>
                    <a:pt x="628" y="13785"/>
                    <a:pt x="1102" y="10233"/>
                    <a:pt x="2869" y="7186"/>
                  </a:cubicBezTo>
                  <a:cubicBezTo>
                    <a:pt x="4636" y="4138"/>
                    <a:pt x="7483" y="1961"/>
                    <a:pt x="10887" y="1056"/>
                  </a:cubicBezTo>
                  <a:cubicBezTo>
                    <a:pt x="11999" y="759"/>
                    <a:pt x="13147" y="608"/>
                    <a:pt x="14298" y="606"/>
                  </a:cubicBezTo>
                  <a:close/>
                  <a:moveTo>
                    <a:pt x="14299" y="1"/>
                  </a:moveTo>
                  <a:cubicBezTo>
                    <a:pt x="13109" y="1"/>
                    <a:pt x="11911" y="156"/>
                    <a:pt x="10731" y="470"/>
                  </a:cubicBezTo>
                  <a:cubicBezTo>
                    <a:pt x="7170" y="1416"/>
                    <a:pt x="4193" y="3693"/>
                    <a:pt x="2346" y="6881"/>
                  </a:cubicBezTo>
                  <a:cubicBezTo>
                    <a:pt x="498" y="10067"/>
                    <a:pt x="0" y="13784"/>
                    <a:pt x="948" y="17343"/>
                  </a:cubicBezTo>
                  <a:cubicBezTo>
                    <a:pt x="1895" y="20904"/>
                    <a:pt x="4171" y="23882"/>
                    <a:pt x="7358" y="25730"/>
                  </a:cubicBezTo>
                  <a:cubicBezTo>
                    <a:pt x="9489" y="26966"/>
                    <a:pt x="11855" y="27596"/>
                    <a:pt x="14254" y="27596"/>
                  </a:cubicBezTo>
                  <a:cubicBezTo>
                    <a:pt x="15458" y="27596"/>
                    <a:pt x="16658" y="27438"/>
                    <a:pt x="17822" y="27127"/>
                  </a:cubicBezTo>
                  <a:cubicBezTo>
                    <a:pt x="21381" y="26181"/>
                    <a:pt x="24359" y="23904"/>
                    <a:pt x="26208" y="20717"/>
                  </a:cubicBezTo>
                  <a:cubicBezTo>
                    <a:pt x="28056" y="17530"/>
                    <a:pt x="28552" y="13814"/>
                    <a:pt x="27604" y="10254"/>
                  </a:cubicBezTo>
                  <a:cubicBezTo>
                    <a:pt x="26658" y="6693"/>
                    <a:pt x="24381" y="3715"/>
                    <a:pt x="21195" y="1867"/>
                  </a:cubicBezTo>
                  <a:cubicBezTo>
                    <a:pt x="19064" y="632"/>
                    <a:pt x="16698" y="1"/>
                    <a:pt x="142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6271025" y="3916275"/>
              <a:ext cx="328225" cy="505750"/>
            </a:xfrm>
            <a:custGeom>
              <a:avLst/>
              <a:gdLst/>
              <a:ahLst/>
              <a:cxnLst/>
              <a:rect l="l" t="t" r="r" b="b"/>
              <a:pathLst>
                <a:path w="13129" h="20230" extrusionOk="0">
                  <a:moveTo>
                    <a:pt x="4134" y="1"/>
                  </a:moveTo>
                  <a:cubicBezTo>
                    <a:pt x="4062" y="1"/>
                    <a:pt x="3989" y="10"/>
                    <a:pt x="3916" y="27"/>
                  </a:cubicBezTo>
                  <a:cubicBezTo>
                    <a:pt x="3694" y="82"/>
                    <a:pt x="3511" y="213"/>
                    <a:pt x="3370" y="420"/>
                  </a:cubicBezTo>
                  <a:cubicBezTo>
                    <a:pt x="3228" y="627"/>
                    <a:pt x="3196" y="876"/>
                    <a:pt x="3273" y="1165"/>
                  </a:cubicBezTo>
                  <a:lnTo>
                    <a:pt x="3982" y="3833"/>
                  </a:lnTo>
                  <a:lnTo>
                    <a:pt x="3982" y="3833"/>
                  </a:lnTo>
                  <a:cubicBezTo>
                    <a:pt x="2783" y="4223"/>
                    <a:pt x="1848" y="4781"/>
                    <a:pt x="1177" y="5508"/>
                  </a:cubicBezTo>
                  <a:cubicBezTo>
                    <a:pt x="283" y="6478"/>
                    <a:pt x="1" y="7585"/>
                    <a:pt x="333" y="8833"/>
                  </a:cubicBezTo>
                  <a:cubicBezTo>
                    <a:pt x="469" y="9345"/>
                    <a:pt x="654" y="9774"/>
                    <a:pt x="887" y="10118"/>
                  </a:cubicBezTo>
                  <a:cubicBezTo>
                    <a:pt x="1121" y="10463"/>
                    <a:pt x="1380" y="10738"/>
                    <a:pt x="1662" y="10941"/>
                  </a:cubicBezTo>
                  <a:cubicBezTo>
                    <a:pt x="1945" y="11146"/>
                    <a:pt x="2320" y="11302"/>
                    <a:pt x="2787" y="11410"/>
                  </a:cubicBezTo>
                  <a:cubicBezTo>
                    <a:pt x="3235" y="11516"/>
                    <a:pt x="3690" y="11587"/>
                    <a:pt x="4148" y="11625"/>
                  </a:cubicBezTo>
                  <a:cubicBezTo>
                    <a:pt x="4586" y="11659"/>
                    <a:pt x="5164" y="11681"/>
                    <a:pt x="5880" y="11691"/>
                  </a:cubicBezTo>
                  <a:lnTo>
                    <a:pt x="7774" y="11695"/>
                  </a:lnTo>
                  <a:cubicBezTo>
                    <a:pt x="7806" y="11695"/>
                    <a:pt x="7838" y="11694"/>
                    <a:pt x="7870" y="11694"/>
                  </a:cubicBezTo>
                  <a:cubicBezTo>
                    <a:pt x="8344" y="11694"/>
                    <a:pt x="8732" y="11759"/>
                    <a:pt x="9033" y="11889"/>
                  </a:cubicBezTo>
                  <a:cubicBezTo>
                    <a:pt x="9353" y="12027"/>
                    <a:pt x="9544" y="12208"/>
                    <a:pt x="9602" y="12430"/>
                  </a:cubicBezTo>
                  <a:cubicBezTo>
                    <a:pt x="9678" y="12712"/>
                    <a:pt x="9649" y="12969"/>
                    <a:pt x="9519" y="13199"/>
                  </a:cubicBezTo>
                  <a:cubicBezTo>
                    <a:pt x="9389" y="13431"/>
                    <a:pt x="9200" y="13616"/>
                    <a:pt x="8954" y="13755"/>
                  </a:cubicBezTo>
                  <a:cubicBezTo>
                    <a:pt x="8691" y="13901"/>
                    <a:pt x="8417" y="14026"/>
                    <a:pt x="8135" y="14131"/>
                  </a:cubicBezTo>
                  <a:cubicBezTo>
                    <a:pt x="7857" y="14237"/>
                    <a:pt x="7568" y="14312"/>
                    <a:pt x="7274" y="14352"/>
                  </a:cubicBezTo>
                  <a:cubicBezTo>
                    <a:pt x="6893" y="14437"/>
                    <a:pt x="6505" y="14481"/>
                    <a:pt x="6116" y="14482"/>
                  </a:cubicBezTo>
                  <a:cubicBezTo>
                    <a:pt x="6093" y="14482"/>
                    <a:pt x="6071" y="14482"/>
                    <a:pt x="6049" y="14482"/>
                  </a:cubicBezTo>
                  <a:cubicBezTo>
                    <a:pt x="5697" y="14482"/>
                    <a:pt x="5420" y="14463"/>
                    <a:pt x="5216" y="14427"/>
                  </a:cubicBezTo>
                  <a:cubicBezTo>
                    <a:pt x="5000" y="14388"/>
                    <a:pt x="4743" y="14334"/>
                    <a:pt x="4445" y="14262"/>
                  </a:cubicBezTo>
                  <a:cubicBezTo>
                    <a:pt x="4147" y="14190"/>
                    <a:pt x="3965" y="14150"/>
                    <a:pt x="3898" y="14140"/>
                  </a:cubicBezTo>
                  <a:cubicBezTo>
                    <a:pt x="3750" y="14110"/>
                    <a:pt x="3609" y="14096"/>
                    <a:pt x="3477" y="14096"/>
                  </a:cubicBezTo>
                  <a:cubicBezTo>
                    <a:pt x="3292" y="14096"/>
                    <a:pt x="3123" y="14124"/>
                    <a:pt x="2970" y="14181"/>
                  </a:cubicBezTo>
                  <a:cubicBezTo>
                    <a:pt x="2708" y="14279"/>
                    <a:pt x="2514" y="14444"/>
                    <a:pt x="2389" y="14679"/>
                  </a:cubicBezTo>
                  <a:cubicBezTo>
                    <a:pt x="2267" y="14905"/>
                    <a:pt x="2195" y="15155"/>
                    <a:pt x="2181" y="15413"/>
                  </a:cubicBezTo>
                  <a:cubicBezTo>
                    <a:pt x="2165" y="15669"/>
                    <a:pt x="2230" y="15913"/>
                    <a:pt x="2376" y="16149"/>
                  </a:cubicBezTo>
                  <a:cubicBezTo>
                    <a:pt x="2520" y="16385"/>
                    <a:pt x="2731" y="16558"/>
                    <a:pt x="3008" y="16667"/>
                  </a:cubicBezTo>
                  <a:cubicBezTo>
                    <a:pt x="3963" y="17015"/>
                    <a:pt x="4959" y="17189"/>
                    <a:pt x="5996" y="17189"/>
                  </a:cubicBezTo>
                  <a:cubicBezTo>
                    <a:pt x="6569" y="17189"/>
                    <a:pt x="7155" y="17136"/>
                    <a:pt x="7753" y="17029"/>
                  </a:cubicBezTo>
                  <a:lnTo>
                    <a:pt x="7753" y="17029"/>
                  </a:lnTo>
                  <a:lnTo>
                    <a:pt x="8416" y="19521"/>
                  </a:lnTo>
                  <a:cubicBezTo>
                    <a:pt x="8519" y="19906"/>
                    <a:pt x="8736" y="20134"/>
                    <a:pt x="9071" y="20204"/>
                  </a:cubicBezTo>
                  <a:cubicBezTo>
                    <a:pt x="9148" y="20221"/>
                    <a:pt x="9224" y="20229"/>
                    <a:pt x="9297" y="20229"/>
                  </a:cubicBezTo>
                  <a:cubicBezTo>
                    <a:pt x="9540" y="20229"/>
                    <a:pt x="9761" y="20138"/>
                    <a:pt x="9958" y="19956"/>
                  </a:cubicBezTo>
                  <a:cubicBezTo>
                    <a:pt x="10214" y="19717"/>
                    <a:pt x="10294" y="19415"/>
                    <a:pt x="10196" y="19048"/>
                  </a:cubicBezTo>
                  <a:lnTo>
                    <a:pt x="9536" y="16565"/>
                  </a:lnTo>
                  <a:lnTo>
                    <a:pt x="9536" y="16565"/>
                  </a:lnTo>
                  <a:cubicBezTo>
                    <a:pt x="10126" y="16351"/>
                    <a:pt x="10655" y="16086"/>
                    <a:pt x="11122" y="15769"/>
                  </a:cubicBezTo>
                  <a:cubicBezTo>
                    <a:pt x="11896" y="15243"/>
                    <a:pt x="12446" y="14580"/>
                    <a:pt x="12773" y="13780"/>
                  </a:cubicBezTo>
                  <a:cubicBezTo>
                    <a:pt x="13100" y="12979"/>
                    <a:pt x="13129" y="12108"/>
                    <a:pt x="12859" y="11165"/>
                  </a:cubicBezTo>
                  <a:cubicBezTo>
                    <a:pt x="12695" y="10578"/>
                    <a:pt x="12457" y="10095"/>
                    <a:pt x="12146" y="9716"/>
                  </a:cubicBezTo>
                  <a:cubicBezTo>
                    <a:pt x="11833" y="9337"/>
                    <a:pt x="11442" y="9050"/>
                    <a:pt x="10970" y="8855"/>
                  </a:cubicBezTo>
                  <a:cubicBezTo>
                    <a:pt x="10486" y="8658"/>
                    <a:pt x="9979" y="8528"/>
                    <a:pt x="9460" y="8468"/>
                  </a:cubicBezTo>
                  <a:cubicBezTo>
                    <a:pt x="8949" y="8407"/>
                    <a:pt x="8328" y="8377"/>
                    <a:pt x="7601" y="8377"/>
                  </a:cubicBezTo>
                  <a:cubicBezTo>
                    <a:pt x="7571" y="8377"/>
                    <a:pt x="7540" y="8377"/>
                    <a:pt x="7509" y="8377"/>
                  </a:cubicBezTo>
                  <a:lnTo>
                    <a:pt x="5638" y="8408"/>
                  </a:lnTo>
                  <a:cubicBezTo>
                    <a:pt x="5557" y="8411"/>
                    <a:pt x="5478" y="8413"/>
                    <a:pt x="5403" y="8413"/>
                  </a:cubicBezTo>
                  <a:cubicBezTo>
                    <a:pt x="4967" y="8413"/>
                    <a:pt x="4633" y="8365"/>
                    <a:pt x="4401" y="8270"/>
                  </a:cubicBezTo>
                  <a:cubicBezTo>
                    <a:pt x="4130" y="8160"/>
                    <a:pt x="3953" y="7951"/>
                    <a:pt x="3871" y="7644"/>
                  </a:cubicBezTo>
                  <a:cubicBezTo>
                    <a:pt x="3803" y="7387"/>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1"/>
                    <a:pt x="8751" y="6085"/>
                  </a:cubicBezTo>
                  <a:cubicBezTo>
                    <a:pt x="8805" y="6089"/>
                    <a:pt x="8858" y="6090"/>
                    <a:pt x="8910" y="6090"/>
                  </a:cubicBezTo>
                  <a:cubicBezTo>
                    <a:pt x="9205" y="6090"/>
                    <a:pt x="9459" y="6034"/>
                    <a:pt x="9675" y="5922"/>
                  </a:cubicBezTo>
                  <a:cubicBezTo>
                    <a:pt x="9928" y="5791"/>
                    <a:pt x="10092" y="5599"/>
                    <a:pt x="10166" y="5345"/>
                  </a:cubicBezTo>
                  <a:cubicBezTo>
                    <a:pt x="10239" y="5102"/>
                    <a:pt x="10257" y="4843"/>
                    <a:pt x="10219" y="4591"/>
                  </a:cubicBezTo>
                  <a:cubicBezTo>
                    <a:pt x="10180" y="4340"/>
                    <a:pt x="10052" y="4107"/>
                    <a:pt x="9834" y="3891"/>
                  </a:cubicBezTo>
                  <a:cubicBezTo>
                    <a:pt x="9617" y="3675"/>
                    <a:pt x="9339" y="3538"/>
                    <a:pt x="9004" y="3481"/>
                  </a:cubicBezTo>
                  <a:cubicBezTo>
                    <a:pt x="8572" y="3404"/>
                    <a:pt x="8221" y="3350"/>
                    <a:pt x="7947" y="3323"/>
                  </a:cubicBezTo>
                  <a:cubicBezTo>
                    <a:pt x="7778" y="3305"/>
                    <a:pt x="7566" y="3296"/>
                    <a:pt x="7311" y="3296"/>
                  </a:cubicBezTo>
                  <a:cubicBezTo>
                    <a:pt x="7156" y="3296"/>
                    <a:pt x="6985" y="3300"/>
                    <a:pt x="6798" y="3306"/>
                  </a:cubicBezTo>
                  <a:cubicBezTo>
                    <a:pt x="6451" y="3320"/>
                    <a:pt x="6105" y="3354"/>
                    <a:pt x="5763" y="3408"/>
                  </a:cubicBezTo>
                  <a:lnTo>
                    <a:pt x="5763" y="3408"/>
                  </a:lnTo>
                  <a:lnTo>
                    <a:pt x="5040" y="695"/>
                  </a:lnTo>
                  <a:cubicBezTo>
                    <a:pt x="4969" y="422"/>
                    <a:pt x="4819" y="229"/>
                    <a:pt x="4591" y="115"/>
                  </a:cubicBezTo>
                  <a:cubicBezTo>
                    <a:pt x="4438" y="39"/>
                    <a:pt x="428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6113125" y="4374575"/>
              <a:ext cx="15400" cy="65575"/>
            </a:xfrm>
            <a:custGeom>
              <a:avLst/>
              <a:gdLst/>
              <a:ahLst/>
              <a:cxnLst/>
              <a:rect l="l" t="t" r="r" b="b"/>
              <a:pathLst>
                <a:path w="616" h="2623" extrusionOk="0">
                  <a:moveTo>
                    <a:pt x="308" y="1"/>
                  </a:moveTo>
                  <a:cubicBezTo>
                    <a:pt x="137" y="1"/>
                    <a:pt x="1" y="140"/>
                    <a:pt x="6" y="311"/>
                  </a:cubicBezTo>
                  <a:lnTo>
                    <a:pt x="6" y="2320"/>
                  </a:lnTo>
                  <a:cubicBezTo>
                    <a:pt x="4" y="2487"/>
                    <a:pt x="141" y="2622"/>
                    <a:pt x="308" y="2622"/>
                  </a:cubicBezTo>
                  <a:cubicBezTo>
                    <a:pt x="475" y="2622"/>
                    <a:pt x="611" y="2487"/>
                    <a:pt x="611" y="2320"/>
                  </a:cubicBezTo>
                  <a:lnTo>
                    <a:pt x="611" y="311"/>
                  </a:lnTo>
                  <a:cubicBezTo>
                    <a:pt x="615"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6148625" y="4424800"/>
              <a:ext cx="15350" cy="68525"/>
            </a:xfrm>
            <a:custGeom>
              <a:avLst/>
              <a:gdLst/>
              <a:ahLst/>
              <a:cxnLst/>
              <a:rect l="l" t="t" r="r" b="b"/>
              <a:pathLst>
                <a:path w="614" h="2741" extrusionOk="0">
                  <a:moveTo>
                    <a:pt x="306" y="0"/>
                  </a:moveTo>
                  <a:cubicBezTo>
                    <a:pt x="137" y="0"/>
                    <a:pt x="0" y="141"/>
                    <a:pt x="4" y="310"/>
                  </a:cubicBezTo>
                  <a:lnTo>
                    <a:pt x="4" y="2437"/>
                  </a:lnTo>
                  <a:cubicBezTo>
                    <a:pt x="4" y="2605"/>
                    <a:pt x="139" y="2740"/>
                    <a:pt x="306" y="2740"/>
                  </a:cubicBezTo>
                  <a:cubicBezTo>
                    <a:pt x="474" y="2740"/>
                    <a:pt x="609" y="2605"/>
                    <a:pt x="609" y="2437"/>
                  </a:cubicBezTo>
                  <a:lnTo>
                    <a:pt x="609" y="310"/>
                  </a:lnTo>
                  <a:cubicBezTo>
                    <a:pt x="613" y="141"/>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6219500" y="4483875"/>
              <a:ext cx="15375" cy="65575"/>
            </a:xfrm>
            <a:custGeom>
              <a:avLst/>
              <a:gdLst/>
              <a:ahLst/>
              <a:cxnLst/>
              <a:rect l="l" t="t" r="r" b="b"/>
              <a:pathLst>
                <a:path w="615" h="2623" extrusionOk="0">
                  <a:moveTo>
                    <a:pt x="307" y="1"/>
                  </a:moveTo>
                  <a:cubicBezTo>
                    <a:pt x="137" y="1"/>
                    <a:pt x="0" y="141"/>
                    <a:pt x="4" y="311"/>
                  </a:cubicBezTo>
                  <a:lnTo>
                    <a:pt x="4" y="2319"/>
                  </a:lnTo>
                  <a:cubicBezTo>
                    <a:pt x="4" y="2487"/>
                    <a:pt x="139" y="2622"/>
                    <a:pt x="307" y="2622"/>
                  </a:cubicBezTo>
                  <a:cubicBezTo>
                    <a:pt x="474" y="2622"/>
                    <a:pt x="611" y="2487"/>
                    <a:pt x="611" y="2319"/>
                  </a:cubicBezTo>
                  <a:lnTo>
                    <a:pt x="611" y="311"/>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6319950" y="4534075"/>
              <a:ext cx="15375" cy="59675"/>
            </a:xfrm>
            <a:custGeom>
              <a:avLst/>
              <a:gdLst/>
              <a:ahLst/>
              <a:cxnLst/>
              <a:rect l="l" t="t" r="r" b="b"/>
              <a:pathLst>
                <a:path w="615" h="2387" extrusionOk="0">
                  <a:moveTo>
                    <a:pt x="307" y="1"/>
                  </a:moveTo>
                  <a:cubicBezTo>
                    <a:pt x="138" y="1"/>
                    <a:pt x="1" y="141"/>
                    <a:pt x="5" y="311"/>
                  </a:cubicBezTo>
                  <a:lnTo>
                    <a:pt x="5" y="2084"/>
                  </a:lnTo>
                  <a:cubicBezTo>
                    <a:pt x="5" y="2251"/>
                    <a:pt x="140" y="2387"/>
                    <a:pt x="307" y="2387"/>
                  </a:cubicBezTo>
                  <a:cubicBezTo>
                    <a:pt x="475" y="2387"/>
                    <a:pt x="610" y="2251"/>
                    <a:pt x="610" y="2084"/>
                  </a:cubicBezTo>
                  <a:lnTo>
                    <a:pt x="610" y="311"/>
                  </a:lnTo>
                  <a:cubicBezTo>
                    <a:pt x="614"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6429225" y="4554800"/>
              <a:ext cx="15375" cy="36025"/>
            </a:xfrm>
            <a:custGeom>
              <a:avLst/>
              <a:gdLst/>
              <a:ahLst/>
              <a:cxnLst/>
              <a:rect l="l" t="t" r="r" b="b"/>
              <a:pathLst>
                <a:path w="615" h="1441" extrusionOk="0">
                  <a:moveTo>
                    <a:pt x="308" y="0"/>
                  </a:moveTo>
                  <a:cubicBezTo>
                    <a:pt x="137" y="0"/>
                    <a:pt x="0" y="139"/>
                    <a:pt x="6" y="310"/>
                  </a:cubicBezTo>
                  <a:lnTo>
                    <a:pt x="6" y="1137"/>
                  </a:lnTo>
                  <a:cubicBezTo>
                    <a:pt x="4" y="1304"/>
                    <a:pt x="141" y="1440"/>
                    <a:pt x="308" y="1440"/>
                  </a:cubicBezTo>
                  <a:cubicBezTo>
                    <a:pt x="476" y="1440"/>
                    <a:pt x="611" y="1304"/>
                    <a:pt x="611" y="1137"/>
                  </a:cubicBezTo>
                  <a:lnTo>
                    <a:pt x="611" y="310"/>
                  </a:lnTo>
                  <a:cubicBezTo>
                    <a:pt x="615" y="139"/>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6644875" y="4513450"/>
              <a:ext cx="15350" cy="47850"/>
            </a:xfrm>
            <a:custGeom>
              <a:avLst/>
              <a:gdLst/>
              <a:ahLst/>
              <a:cxnLst/>
              <a:rect l="l" t="t" r="r" b="b"/>
              <a:pathLst>
                <a:path w="614" h="1914" extrusionOk="0">
                  <a:moveTo>
                    <a:pt x="308" y="0"/>
                  </a:moveTo>
                  <a:cubicBezTo>
                    <a:pt x="137" y="0"/>
                    <a:pt x="1" y="139"/>
                    <a:pt x="4" y="310"/>
                  </a:cubicBezTo>
                  <a:lnTo>
                    <a:pt x="4" y="1610"/>
                  </a:lnTo>
                  <a:cubicBezTo>
                    <a:pt x="4" y="1776"/>
                    <a:pt x="140" y="1913"/>
                    <a:pt x="308" y="1913"/>
                  </a:cubicBezTo>
                  <a:cubicBezTo>
                    <a:pt x="475" y="1913"/>
                    <a:pt x="611" y="1776"/>
                    <a:pt x="610" y="1610"/>
                  </a:cubicBezTo>
                  <a:lnTo>
                    <a:pt x="610" y="310"/>
                  </a:lnTo>
                  <a:cubicBezTo>
                    <a:pt x="614" y="139"/>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6692250" y="4463375"/>
              <a:ext cx="15150" cy="65400"/>
            </a:xfrm>
            <a:custGeom>
              <a:avLst/>
              <a:gdLst/>
              <a:ahLst/>
              <a:cxnLst/>
              <a:rect l="l" t="t" r="r" b="b"/>
              <a:pathLst>
                <a:path w="606" h="2616" extrusionOk="0">
                  <a:moveTo>
                    <a:pt x="304" y="0"/>
                  </a:moveTo>
                  <a:cubicBezTo>
                    <a:pt x="136" y="0"/>
                    <a:pt x="0" y="136"/>
                    <a:pt x="0" y="304"/>
                  </a:cubicBezTo>
                  <a:lnTo>
                    <a:pt x="0" y="2312"/>
                  </a:lnTo>
                  <a:cubicBezTo>
                    <a:pt x="0" y="2480"/>
                    <a:pt x="136" y="2615"/>
                    <a:pt x="304" y="2615"/>
                  </a:cubicBezTo>
                  <a:cubicBezTo>
                    <a:pt x="470" y="2615"/>
                    <a:pt x="606" y="2480"/>
                    <a:pt x="606" y="2312"/>
                  </a:cubicBezTo>
                  <a:lnTo>
                    <a:pt x="606" y="304"/>
                  </a:lnTo>
                  <a:cubicBezTo>
                    <a:pt x="606" y="136"/>
                    <a:pt x="470"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9"/>
            <p:cNvSpPr/>
            <p:nvPr/>
          </p:nvSpPr>
          <p:spPr>
            <a:xfrm>
              <a:off x="5996025" y="3741750"/>
              <a:ext cx="905525" cy="793600"/>
            </a:xfrm>
            <a:custGeom>
              <a:avLst/>
              <a:gdLst/>
              <a:ahLst/>
              <a:cxnLst/>
              <a:rect l="l" t="t" r="r" b="b"/>
              <a:pathLst>
                <a:path w="36221" h="31744" extrusionOk="0">
                  <a:moveTo>
                    <a:pt x="18126" y="0"/>
                  </a:moveTo>
                  <a:cubicBezTo>
                    <a:pt x="12790" y="0"/>
                    <a:pt x="7579" y="2692"/>
                    <a:pt x="4584" y="7573"/>
                  </a:cubicBezTo>
                  <a:cubicBezTo>
                    <a:pt x="0" y="15044"/>
                    <a:pt x="2340" y="24815"/>
                    <a:pt x="9812" y="29399"/>
                  </a:cubicBezTo>
                  <a:cubicBezTo>
                    <a:pt x="12400" y="30987"/>
                    <a:pt x="15265" y="31744"/>
                    <a:pt x="18095" y="31744"/>
                  </a:cubicBezTo>
                  <a:cubicBezTo>
                    <a:pt x="23431" y="31744"/>
                    <a:pt x="28642" y="29053"/>
                    <a:pt x="31636" y="24171"/>
                  </a:cubicBezTo>
                  <a:cubicBezTo>
                    <a:pt x="36220" y="16701"/>
                    <a:pt x="33880" y="6928"/>
                    <a:pt x="26409" y="2346"/>
                  </a:cubicBezTo>
                  <a:cubicBezTo>
                    <a:pt x="23821" y="757"/>
                    <a:pt x="20955" y="0"/>
                    <a:pt x="18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9"/>
            <p:cNvSpPr/>
            <p:nvPr/>
          </p:nvSpPr>
          <p:spPr>
            <a:xfrm>
              <a:off x="5987575" y="3734050"/>
              <a:ext cx="922425" cy="808725"/>
            </a:xfrm>
            <a:custGeom>
              <a:avLst/>
              <a:gdLst/>
              <a:ahLst/>
              <a:cxnLst/>
              <a:rect l="l" t="t" r="r" b="b"/>
              <a:pathLst>
                <a:path w="36897" h="32349" extrusionOk="0">
                  <a:moveTo>
                    <a:pt x="18476" y="608"/>
                  </a:moveTo>
                  <a:cubicBezTo>
                    <a:pt x="21315" y="608"/>
                    <a:pt x="24107" y="1389"/>
                    <a:pt x="26588" y="2912"/>
                  </a:cubicBezTo>
                  <a:cubicBezTo>
                    <a:pt x="33904" y="7401"/>
                    <a:pt x="36205" y="17005"/>
                    <a:pt x="31717" y="24321"/>
                  </a:cubicBezTo>
                  <a:cubicBezTo>
                    <a:pt x="28782" y="29103"/>
                    <a:pt x="23661" y="31743"/>
                    <a:pt x="18422" y="31743"/>
                  </a:cubicBezTo>
                  <a:cubicBezTo>
                    <a:pt x="15648" y="31743"/>
                    <a:pt x="12840" y="31003"/>
                    <a:pt x="10307" y="29448"/>
                  </a:cubicBezTo>
                  <a:cubicBezTo>
                    <a:pt x="2991" y="24959"/>
                    <a:pt x="691" y="15355"/>
                    <a:pt x="5180" y="8040"/>
                  </a:cubicBezTo>
                  <a:cubicBezTo>
                    <a:pt x="7354" y="4495"/>
                    <a:pt x="10779" y="2010"/>
                    <a:pt x="14822" y="1042"/>
                  </a:cubicBezTo>
                  <a:cubicBezTo>
                    <a:pt x="16019" y="754"/>
                    <a:pt x="17246" y="608"/>
                    <a:pt x="18476" y="608"/>
                  </a:cubicBezTo>
                  <a:close/>
                  <a:moveTo>
                    <a:pt x="18478" y="1"/>
                  </a:moveTo>
                  <a:cubicBezTo>
                    <a:pt x="17214" y="1"/>
                    <a:pt x="15942" y="150"/>
                    <a:pt x="14681" y="452"/>
                  </a:cubicBezTo>
                  <a:cubicBezTo>
                    <a:pt x="10480" y="1458"/>
                    <a:pt x="6923" y="4041"/>
                    <a:pt x="4664" y="7722"/>
                  </a:cubicBezTo>
                  <a:cubicBezTo>
                    <a:pt x="1" y="15324"/>
                    <a:pt x="2391" y="25302"/>
                    <a:pt x="9991" y="29965"/>
                  </a:cubicBezTo>
                  <a:cubicBezTo>
                    <a:pt x="12524" y="31523"/>
                    <a:pt x="15440" y="32348"/>
                    <a:pt x="18415" y="32348"/>
                  </a:cubicBezTo>
                  <a:cubicBezTo>
                    <a:pt x="18417" y="32348"/>
                    <a:pt x="18419" y="32348"/>
                    <a:pt x="18422" y="32348"/>
                  </a:cubicBezTo>
                  <a:cubicBezTo>
                    <a:pt x="23864" y="32348"/>
                    <a:pt x="29185" y="29607"/>
                    <a:pt x="32234" y="24637"/>
                  </a:cubicBezTo>
                  <a:cubicBezTo>
                    <a:pt x="36897" y="17036"/>
                    <a:pt x="34506" y="7058"/>
                    <a:pt x="26906" y="2396"/>
                  </a:cubicBezTo>
                  <a:cubicBezTo>
                    <a:pt x="24328" y="813"/>
                    <a:pt x="21427" y="1"/>
                    <a:pt x="18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9"/>
            <p:cNvSpPr/>
            <p:nvPr/>
          </p:nvSpPr>
          <p:spPr>
            <a:xfrm>
              <a:off x="6052050" y="3688750"/>
              <a:ext cx="793475" cy="793450"/>
            </a:xfrm>
            <a:custGeom>
              <a:avLst/>
              <a:gdLst/>
              <a:ahLst/>
              <a:cxnLst/>
              <a:rect l="l" t="t" r="r" b="b"/>
              <a:pathLst>
                <a:path w="31739" h="31738" extrusionOk="0">
                  <a:moveTo>
                    <a:pt x="15870" y="0"/>
                  </a:moveTo>
                  <a:cubicBezTo>
                    <a:pt x="11661" y="0"/>
                    <a:pt x="7624" y="1671"/>
                    <a:pt x="4648" y="4648"/>
                  </a:cubicBezTo>
                  <a:cubicBezTo>
                    <a:pt x="1673" y="7624"/>
                    <a:pt x="0" y="11661"/>
                    <a:pt x="0" y="15868"/>
                  </a:cubicBezTo>
                  <a:cubicBezTo>
                    <a:pt x="0" y="20077"/>
                    <a:pt x="1673" y="24114"/>
                    <a:pt x="4648" y="27090"/>
                  </a:cubicBezTo>
                  <a:cubicBezTo>
                    <a:pt x="7624" y="30066"/>
                    <a:pt x="11661" y="31738"/>
                    <a:pt x="15870" y="31738"/>
                  </a:cubicBezTo>
                  <a:cubicBezTo>
                    <a:pt x="20078" y="31738"/>
                    <a:pt x="24115" y="30066"/>
                    <a:pt x="27090" y="27090"/>
                  </a:cubicBezTo>
                  <a:cubicBezTo>
                    <a:pt x="30067" y="24114"/>
                    <a:pt x="31738" y="20077"/>
                    <a:pt x="31738" y="15868"/>
                  </a:cubicBezTo>
                  <a:cubicBezTo>
                    <a:pt x="31738" y="11661"/>
                    <a:pt x="30067" y="7624"/>
                    <a:pt x="27090" y="4648"/>
                  </a:cubicBezTo>
                  <a:cubicBezTo>
                    <a:pt x="24115" y="1671"/>
                    <a:pt x="20078"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9"/>
            <p:cNvSpPr/>
            <p:nvPr/>
          </p:nvSpPr>
          <p:spPr>
            <a:xfrm>
              <a:off x="6000750" y="3681150"/>
              <a:ext cx="866550" cy="808800"/>
            </a:xfrm>
            <a:custGeom>
              <a:avLst/>
              <a:gdLst/>
              <a:ahLst/>
              <a:cxnLst/>
              <a:rect l="l" t="t" r="r" b="b"/>
              <a:pathLst>
                <a:path w="34662" h="32352" extrusionOk="0">
                  <a:moveTo>
                    <a:pt x="17918" y="605"/>
                  </a:moveTo>
                  <a:cubicBezTo>
                    <a:pt x="24801" y="605"/>
                    <a:pt x="31114" y="5213"/>
                    <a:pt x="32965" y="12172"/>
                  </a:cubicBezTo>
                  <a:cubicBezTo>
                    <a:pt x="34034" y="16191"/>
                    <a:pt x="33472" y="20384"/>
                    <a:pt x="31387" y="23981"/>
                  </a:cubicBezTo>
                  <a:cubicBezTo>
                    <a:pt x="29303" y="27579"/>
                    <a:pt x="25941" y="30148"/>
                    <a:pt x="21923" y="31216"/>
                  </a:cubicBezTo>
                  <a:cubicBezTo>
                    <a:pt x="20587" y="31572"/>
                    <a:pt x="19245" y="31742"/>
                    <a:pt x="17924" y="31742"/>
                  </a:cubicBezTo>
                  <a:cubicBezTo>
                    <a:pt x="11042" y="31742"/>
                    <a:pt x="4729" y="27133"/>
                    <a:pt x="2878" y="20174"/>
                  </a:cubicBezTo>
                  <a:cubicBezTo>
                    <a:pt x="672" y="11879"/>
                    <a:pt x="5625" y="3336"/>
                    <a:pt x="13920" y="1130"/>
                  </a:cubicBezTo>
                  <a:cubicBezTo>
                    <a:pt x="15224" y="782"/>
                    <a:pt x="16568" y="605"/>
                    <a:pt x="17918" y="605"/>
                  </a:cubicBezTo>
                  <a:close/>
                  <a:moveTo>
                    <a:pt x="17914" y="0"/>
                  </a:moveTo>
                  <a:cubicBezTo>
                    <a:pt x="16543" y="0"/>
                    <a:pt x="15150" y="176"/>
                    <a:pt x="13764" y="544"/>
                  </a:cubicBezTo>
                  <a:cubicBezTo>
                    <a:pt x="5147" y="2836"/>
                    <a:pt x="0" y="11712"/>
                    <a:pt x="2292" y="20331"/>
                  </a:cubicBezTo>
                  <a:cubicBezTo>
                    <a:pt x="3403" y="24504"/>
                    <a:pt x="6073" y="27997"/>
                    <a:pt x="9809" y="30164"/>
                  </a:cubicBezTo>
                  <a:cubicBezTo>
                    <a:pt x="12308" y="31612"/>
                    <a:pt x="15083" y="32352"/>
                    <a:pt x="17895" y="32352"/>
                  </a:cubicBezTo>
                  <a:cubicBezTo>
                    <a:pt x="19308" y="32352"/>
                    <a:pt x="20714" y="32167"/>
                    <a:pt x="22079" y="31802"/>
                  </a:cubicBezTo>
                  <a:cubicBezTo>
                    <a:pt x="26253" y="30692"/>
                    <a:pt x="29745" y="28023"/>
                    <a:pt x="31912" y="24286"/>
                  </a:cubicBezTo>
                  <a:cubicBezTo>
                    <a:pt x="34079" y="20548"/>
                    <a:pt x="34661" y="16191"/>
                    <a:pt x="33551" y="12016"/>
                  </a:cubicBezTo>
                  <a:cubicBezTo>
                    <a:pt x="31626" y="4785"/>
                    <a:pt x="25068" y="0"/>
                    <a:pt x="1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9"/>
            <p:cNvSpPr/>
            <p:nvPr/>
          </p:nvSpPr>
          <p:spPr>
            <a:xfrm>
              <a:off x="6647425" y="3812950"/>
              <a:ext cx="147300" cy="413175"/>
            </a:xfrm>
            <a:custGeom>
              <a:avLst/>
              <a:gdLst/>
              <a:ahLst/>
              <a:cxnLst/>
              <a:rect l="l" t="t" r="r" b="b"/>
              <a:pathLst>
                <a:path w="5892" h="16527" extrusionOk="0">
                  <a:moveTo>
                    <a:pt x="0" y="0"/>
                  </a:moveTo>
                  <a:lnTo>
                    <a:pt x="4316" y="16526"/>
                  </a:lnTo>
                  <a:cubicBezTo>
                    <a:pt x="5613" y="13696"/>
                    <a:pt x="5892" y="10505"/>
                    <a:pt x="5106" y="7492"/>
                  </a:cubicBezTo>
                  <a:cubicBezTo>
                    <a:pt x="4320" y="4482"/>
                    <a:pt x="2516" y="18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9"/>
            <p:cNvSpPr/>
            <p:nvPr/>
          </p:nvSpPr>
          <p:spPr>
            <a:xfrm>
              <a:off x="6638825" y="3805375"/>
              <a:ext cx="163750" cy="428300"/>
            </a:xfrm>
            <a:custGeom>
              <a:avLst/>
              <a:gdLst/>
              <a:ahLst/>
              <a:cxnLst/>
              <a:rect l="l" t="t" r="r" b="b"/>
              <a:pathLst>
                <a:path w="6550" h="17132" extrusionOk="0">
                  <a:moveTo>
                    <a:pt x="344" y="0"/>
                  </a:moveTo>
                  <a:cubicBezTo>
                    <a:pt x="250" y="0"/>
                    <a:pt x="158" y="44"/>
                    <a:pt x="99" y="125"/>
                  </a:cubicBezTo>
                  <a:cubicBezTo>
                    <a:pt x="0" y="260"/>
                    <a:pt x="30" y="449"/>
                    <a:pt x="166" y="548"/>
                  </a:cubicBezTo>
                  <a:cubicBezTo>
                    <a:pt x="2598" y="2319"/>
                    <a:pt x="4366" y="4900"/>
                    <a:pt x="5142" y="7815"/>
                  </a:cubicBezTo>
                  <a:cubicBezTo>
                    <a:pt x="5928" y="10775"/>
                    <a:pt x="5660" y="13917"/>
                    <a:pt x="4384" y="16702"/>
                  </a:cubicBezTo>
                  <a:cubicBezTo>
                    <a:pt x="4291" y="16902"/>
                    <a:pt x="4438" y="17131"/>
                    <a:pt x="4660" y="17131"/>
                  </a:cubicBezTo>
                  <a:cubicBezTo>
                    <a:pt x="4777" y="17131"/>
                    <a:pt x="4885" y="17062"/>
                    <a:pt x="4935" y="16956"/>
                  </a:cubicBezTo>
                  <a:cubicBezTo>
                    <a:pt x="6269" y="14042"/>
                    <a:pt x="6549" y="10755"/>
                    <a:pt x="5726" y="7659"/>
                  </a:cubicBezTo>
                  <a:cubicBezTo>
                    <a:pt x="4916" y="4610"/>
                    <a:pt x="3067" y="1910"/>
                    <a:pt x="523" y="59"/>
                  </a:cubicBezTo>
                  <a:cubicBezTo>
                    <a:pt x="469" y="19"/>
                    <a:pt x="406"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9"/>
            <p:cNvSpPr/>
            <p:nvPr/>
          </p:nvSpPr>
          <p:spPr>
            <a:xfrm>
              <a:off x="6075000" y="3748150"/>
              <a:ext cx="656725" cy="674650"/>
            </a:xfrm>
            <a:custGeom>
              <a:avLst/>
              <a:gdLst/>
              <a:ahLst/>
              <a:cxnLst/>
              <a:rect l="l" t="t" r="r" b="b"/>
              <a:pathLst>
                <a:path w="26269" h="26986" extrusionOk="0">
                  <a:moveTo>
                    <a:pt x="14959" y="1"/>
                  </a:moveTo>
                  <a:cubicBezTo>
                    <a:pt x="13793" y="1"/>
                    <a:pt x="12625" y="153"/>
                    <a:pt x="11484" y="458"/>
                  </a:cubicBezTo>
                  <a:cubicBezTo>
                    <a:pt x="4285" y="2372"/>
                    <a:pt x="1" y="9761"/>
                    <a:pt x="1915" y="16960"/>
                  </a:cubicBezTo>
                  <a:cubicBezTo>
                    <a:pt x="3522" y="22998"/>
                    <a:pt x="8978" y="26986"/>
                    <a:pt x="14944" y="26986"/>
                  </a:cubicBezTo>
                  <a:cubicBezTo>
                    <a:pt x="16091" y="26986"/>
                    <a:pt x="17257" y="26838"/>
                    <a:pt x="18419" y="26530"/>
                  </a:cubicBezTo>
                  <a:cubicBezTo>
                    <a:pt x="21784" y="25634"/>
                    <a:pt x="24512" y="23542"/>
                    <a:pt x="26269" y="20833"/>
                  </a:cubicBezTo>
                  <a:lnTo>
                    <a:pt x="20123" y="1034"/>
                  </a:lnTo>
                  <a:cubicBezTo>
                    <a:pt x="18476" y="347"/>
                    <a:pt x="16721" y="1"/>
                    <a:pt x="14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9"/>
            <p:cNvSpPr/>
            <p:nvPr/>
          </p:nvSpPr>
          <p:spPr>
            <a:xfrm>
              <a:off x="6066675" y="3740500"/>
              <a:ext cx="673775" cy="689825"/>
            </a:xfrm>
            <a:custGeom>
              <a:avLst/>
              <a:gdLst/>
              <a:ahLst/>
              <a:cxnLst/>
              <a:rect l="l" t="t" r="r" b="b"/>
              <a:pathLst>
                <a:path w="26951" h="27593" extrusionOk="0">
                  <a:moveTo>
                    <a:pt x="15304" y="0"/>
                  </a:moveTo>
                  <a:cubicBezTo>
                    <a:pt x="14114" y="0"/>
                    <a:pt x="12918" y="157"/>
                    <a:pt x="11739" y="471"/>
                  </a:cubicBezTo>
                  <a:cubicBezTo>
                    <a:pt x="4389" y="2426"/>
                    <a:pt x="0" y="9996"/>
                    <a:pt x="1955" y="17345"/>
                  </a:cubicBezTo>
                  <a:cubicBezTo>
                    <a:pt x="3596" y="23510"/>
                    <a:pt x="9187" y="27592"/>
                    <a:pt x="15286" y="27592"/>
                  </a:cubicBezTo>
                  <a:lnTo>
                    <a:pt x="15286" y="27592"/>
                  </a:lnTo>
                  <a:cubicBezTo>
                    <a:pt x="19959" y="27588"/>
                    <a:pt x="24311" y="25222"/>
                    <a:pt x="26856" y="21303"/>
                  </a:cubicBezTo>
                  <a:cubicBezTo>
                    <a:pt x="26951" y="21163"/>
                    <a:pt x="26912" y="20971"/>
                    <a:pt x="26768" y="20879"/>
                  </a:cubicBezTo>
                  <a:cubicBezTo>
                    <a:pt x="26718" y="20846"/>
                    <a:pt x="26661" y="20830"/>
                    <a:pt x="26605" y="20830"/>
                  </a:cubicBezTo>
                  <a:cubicBezTo>
                    <a:pt x="26503" y="20830"/>
                    <a:pt x="26403" y="20881"/>
                    <a:pt x="26346" y="20975"/>
                  </a:cubicBezTo>
                  <a:cubicBezTo>
                    <a:pt x="24569" y="23719"/>
                    <a:pt x="21834" y="25704"/>
                    <a:pt x="18673" y="26543"/>
                  </a:cubicBezTo>
                  <a:cubicBezTo>
                    <a:pt x="17542" y="26844"/>
                    <a:pt x="16406" y="26987"/>
                    <a:pt x="15287" y="26987"/>
                  </a:cubicBezTo>
                  <a:cubicBezTo>
                    <a:pt x="9456" y="26987"/>
                    <a:pt x="4109" y="23083"/>
                    <a:pt x="2541" y="17188"/>
                  </a:cubicBezTo>
                  <a:cubicBezTo>
                    <a:pt x="672" y="10163"/>
                    <a:pt x="4868" y="2925"/>
                    <a:pt x="11895" y="1056"/>
                  </a:cubicBezTo>
                  <a:cubicBezTo>
                    <a:pt x="13023" y="756"/>
                    <a:pt x="14166" y="606"/>
                    <a:pt x="15303" y="606"/>
                  </a:cubicBezTo>
                  <a:cubicBezTo>
                    <a:pt x="17017" y="606"/>
                    <a:pt x="18719" y="946"/>
                    <a:pt x="20339" y="1620"/>
                  </a:cubicBezTo>
                  <a:cubicBezTo>
                    <a:pt x="20377" y="1635"/>
                    <a:pt x="20415" y="1643"/>
                    <a:pt x="20454" y="1643"/>
                  </a:cubicBezTo>
                  <a:cubicBezTo>
                    <a:pt x="20572" y="1643"/>
                    <a:pt x="20685" y="1572"/>
                    <a:pt x="20734" y="1456"/>
                  </a:cubicBezTo>
                  <a:cubicBezTo>
                    <a:pt x="20797" y="1302"/>
                    <a:pt x="20726" y="1125"/>
                    <a:pt x="20572" y="1061"/>
                  </a:cubicBezTo>
                  <a:cubicBezTo>
                    <a:pt x="18877" y="356"/>
                    <a:pt x="17097" y="0"/>
                    <a:pt x="15304" y="0"/>
                  </a:cubicBezTo>
                  <a:close/>
                  <a:moveTo>
                    <a:pt x="15286" y="27592"/>
                  </a:moveTo>
                  <a:cubicBezTo>
                    <a:pt x="15286" y="27592"/>
                    <a:pt x="15286" y="27592"/>
                    <a:pt x="15286" y="27592"/>
                  </a:cubicBezTo>
                  <a:lnTo>
                    <a:pt x="15288" y="27592"/>
                  </a:lnTo>
                  <a:cubicBezTo>
                    <a:pt x="15287" y="27592"/>
                    <a:pt x="15287" y="27592"/>
                    <a:pt x="15286" y="275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9"/>
            <p:cNvSpPr/>
            <p:nvPr/>
          </p:nvSpPr>
          <p:spPr>
            <a:xfrm>
              <a:off x="6271025" y="3841550"/>
              <a:ext cx="328225" cy="505750"/>
            </a:xfrm>
            <a:custGeom>
              <a:avLst/>
              <a:gdLst/>
              <a:ahLst/>
              <a:cxnLst/>
              <a:rect l="l" t="t" r="r" b="b"/>
              <a:pathLst>
                <a:path w="13129" h="20230" extrusionOk="0">
                  <a:moveTo>
                    <a:pt x="4134" y="1"/>
                  </a:moveTo>
                  <a:cubicBezTo>
                    <a:pt x="4062" y="1"/>
                    <a:pt x="3989" y="9"/>
                    <a:pt x="3916" y="27"/>
                  </a:cubicBezTo>
                  <a:cubicBezTo>
                    <a:pt x="3694" y="82"/>
                    <a:pt x="3511" y="213"/>
                    <a:pt x="3370" y="420"/>
                  </a:cubicBezTo>
                  <a:cubicBezTo>
                    <a:pt x="3228" y="626"/>
                    <a:pt x="3196" y="875"/>
                    <a:pt x="3273" y="1165"/>
                  </a:cubicBezTo>
                  <a:lnTo>
                    <a:pt x="3982" y="3834"/>
                  </a:lnTo>
                  <a:lnTo>
                    <a:pt x="3982" y="3834"/>
                  </a:lnTo>
                  <a:cubicBezTo>
                    <a:pt x="2783" y="4222"/>
                    <a:pt x="1848" y="4780"/>
                    <a:pt x="1177" y="5508"/>
                  </a:cubicBezTo>
                  <a:cubicBezTo>
                    <a:pt x="283" y="6477"/>
                    <a:pt x="1" y="7586"/>
                    <a:pt x="333" y="8833"/>
                  </a:cubicBezTo>
                  <a:cubicBezTo>
                    <a:pt x="469" y="9345"/>
                    <a:pt x="654" y="9773"/>
                    <a:pt x="887" y="10119"/>
                  </a:cubicBezTo>
                  <a:cubicBezTo>
                    <a:pt x="1121" y="10464"/>
                    <a:pt x="1380" y="10737"/>
                    <a:pt x="1662" y="10942"/>
                  </a:cubicBezTo>
                  <a:cubicBezTo>
                    <a:pt x="1945" y="11145"/>
                    <a:pt x="2320" y="11301"/>
                    <a:pt x="2787" y="11410"/>
                  </a:cubicBezTo>
                  <a:cubicBezTo>
                    <a:pt x="3235" y="11516"/>
                    <a:pt x="3690" y="11587"/>
                    <a:pt x="4148" y="11624"/>
                  </a:cubicBezTo>
                  <a:cubicBezTo>
                    <a:pt x="4586" y="11658"/>
                    <a:pt x="5164" y="11681"/>
                    <a:pt x="5880" y="11692"/>
                  </a:cubicBezTo>
                  <a:lnTo>
                    <a:pt x="7774" y="11696"/>
                  </a:lnTo>
                  <a:cubicBezTo>
                    <a:pt x="7810" y="11695"/>
                    <a:pt x="7845" y="11694"/>
                    <a:pt x="7880" y="11694"/>
                  </a:cubicBezTo>
                  <a:cubicBezTo>
                    <a:pt x="8350" y="11694"/>
                    <a:pt x="8734" y="11760"/>
                    <a:pt x="9033" y="11888"/>
                  </a:cubicBezTo>
                  <a:cubicBezTo>
                    <a:pt x="9353" y="12028"/>
                    <a:pt x="9544" y="12209"/>
                    <a:pt x="9602" y="12430"/>
                  </a:cubicBezTo>
                  <a:cubicBezTo>
                    <a:pt x="9678" y="12711"/>
                    <a:pt x="9649" y="12968"/>
                    <a:pt x="9519" y="13200"/>
                  </a:cubicBezTo>
                  <a:cubicBezTo>
                    <a:pt x="9389" y="13431"/>
                    <a:pt x="9200" y="13616"/>
                    <a:pt x="8954" y="13754"/>
                  </a:cubicBezTo>
                  <a:cubicBezTo>
                    <a:pt x="8691" y="13902"/>
                    <a:pt x="8417" y="14027"/>
                    <a:pt x="8135" y="14131"/>
                  </a:cubicBezTo>
                  <a:cubicBezTo>
                    <a:pt x="7857" y="14236"/>
                    <a:pt x="7568" y="14311"/>
                    <a:pt x="7274" y="14352"/>
                  </a:cubicBezTo>
                  <a:cubicBezTo>
                    <a:pt x="6893" y="14437"/>
                    <a:pt x="6505" y="14480"/>
                    <a:pt x="6116" y="14482"/>
                  </a:cubicBezTo>
                  <a:cubicBezTo>
                    <a:pt x="6103" y="14482"/>
                    <a:pt x="6091" y="14482"/>
                    <a:pt x="6078" y="14482"/>
                  </a:cubicBezTo>
                  <a:cubicBezTo>
                    <a:pt x="5712" y="14482"/>
                    <a:pt x="5425" y="14464"/>
                    <a:pt x="5216" y="14426"/>
                  </a:cubicBezTo>
                  <a:cubicBezTo>
                    <a:pt x="5000" y="14389"/>
                    <a:pt x="4743" y="14333"/>
                    <a:pt x="4445" y="14261"/>
                  </a:cubicBezTo>
                  <a:cubicBezTo>
                    <a:pt x="4147" y="14189"/>
                    <a:pt x="3965" y="14149"/>
                    <a:pt x="3898" y="14140"/>
                  </a:cubicBezTo>
                  <a:cubicBezTo>
                    <a:pt x="3749" y="14111"/>
                    <a:pt x="3608" y="14096"/>
                    <a:pt x="3476" y="14096"/>
                  </a:cubicBezTo>
                  <a:cubicBezTo>
                    <a:pt x="3291" y="14096"/>
                    <a:pt x="3123" y="14124"/>
                    <a:pt x="2970" y="14180"/>
                  </a:cubicBezTo>
                  <a:cubicBezTo>
                    <a:pt x="2708" y="14278"/>
                    <a:pt x="2514" y="14443"/>
                    <a:pt x="2389" y="14678"/>
                  </a:cubicBezTo>
                  <a:cubicBezTo>
                    <a:pt x="2267" y="14904"/>
                    <a:pt x="2195" y="15156"/>
                    <a:pt x="2181" y="15412"/>
                  </a:cubicBezTo>
                  <a:cubicBezTo>
                    <a:pt x="2165" y="15667"/>
                    <a:pt x="2230" y="15914"/>
                    <a:pt x="2376" y="16149"/>
                  </a:cubicBezTo>
                  <a:cubicBezTo>
                    <a:pt x="2520" y="16385"/>
                    <a:pt x="2731" y="16558"/>
                    <a:pt x="3008" y="16668"/>
                  </a:cubicBezTo>
                  <a:cubicBezTo>
                    <a:pt x="3963" y="17015"/>
                    <a:pt x="4959" y="17189"/>
                    <a:pt x="5996" y="17189"/>
                  </a:cubicBezTo>
                  <a:cubicBezTo>
                    <a:pt x="6569" y="17189"/>
                    <a:pt x="7155" y="17136"/>
                    <a:pt x="7753" y="17030"/>
                  </a:cubicBezTo>
                  <a:lnTo>
                    <a:pt x="7753" y="17030"/>
                  </a:lnTo>
                  <a:lnTo>
                    <a:pt x="8416" y="19521"/>
                  </a:lnTo>
                  <a:cubicBezTo>
                    <a:pt x="8519" y="19905"/>
                    <a:pt x="8736" y="20133"/>
                    <a:pt x="9071" y="20205"/>
                  </a:cubicBezTo>
                  <a:cubicBezTo>
                    <a:pt x="9148" y="20221"/>
                    <a:pt x="9223" y="20229"/>
                    <a:pt x="9297" y="20229"/>
                  </a:cubicBezTo>
                  <a:cubicBezTo>
                    <a:pt x="9540" y="20229"/>
                    <a:pt x="9760" y="20138"/>
                    <a:pt x="9958" y="19955"/>
                  </a:cubicBezTo>
                  <a:cubicBezTo>
                    <a:pt x="10214" y="19718"/>
                    <a:pt x="10294" y="19415"/>
                    <a:pt x="10196" y="19048"/>
                  </a:cubicBezTo>
                  <a:lnTo>
                    <a:pt x="9536" y="16566"/>
                  </a:lnTo>
                  <a:lnTo>
                    <a:pt x="9536" y="16566"/>
                  </a:lnTo>
                  <a:cubicBezTo>
                    <a:pt x="10126" y="16352"/>
                    <a:pt x="10655" y="16086"/>
                    <a:pt x="11122" y="15769"/>
                  </a:cubicBezTo>
                  <a:cubicBezTo>
                    <a:pt x="11896" y="15243"/>
                    <a:pt x="12446" y="14580"/>
                    <a:pt x="12773" y="13781"/>
                  </a:cubicBezTo>
                  <a:cubicBezTo>
                    <a:pt x="13100" y="12980"/>
                    <a:pt x="13129" y="12108"/>
                    <a:pt x="12859" y="11164"/>
                  </a:cubicBezTo>
                  <a:cubicBezTo>
                    <a:pt x="12695" y="10578"/>
                    <a:pt x="12457" y="10095"/>
                    <a:pt x="12146" y="9716"/>
                  </a:cubicBezTo>
                  <a:cubicBezTo>
                    <a:pt x="11833" y="9337"/>
                    <a:pt x="11442" y="9051"/>
                    <a:pt x="10970" y="8855"/>
                  </a:cubicBezTo>
                  <a:cubicBezTo>
                    <a:pt x="10486" y="8659"/>
                    <a:pt x="9979" y="8528"/>
                    <a:pt x="9460" y="8469"/>
                  </a:cubicBezTo>
                  <a:cubicBezTo>
                    <a:pt x="8957" y="8408"/>
                    <a:pt x="8349" y="8377"/>
                    <a:pt x="7636" y="8377"/>
                  </a:cubicBezTo>
                  <a:cubicBezTo>
                    <a:pt x="7595" y="8377"/>
                    <a:pt x="7552" y="8377"/>
                    <a:pt x="7509" y="8377"/>
                  </a:cubicBezTo>
                  <a:lnTo>
                    <a:pt x="5638" y="8409"/>
                  </a:lnTo>
                  <a:cubicBezTo>
                    <a:pt x="5559" y="8411"/>
                    <a:pt x="5483" y="8413"/>
                    <a:pt x="5410" y="8413"/>
                  </a:cubicBezTo>
                  <a:cubicBezTo>
                    <a:pt x="4971" y="8413"/>
                    <a:pt x="4634" y="8365"/>
                    <a:pt x="4401" y="8271"/>
                  </a:cubicBezTo>
                  <a:cubicBezTo>
                    <a:pt x="4130" y="8160"/>
                    <a:pt x="3953" y="7952"/>
                    <a:pt x="3871" y="7644"/>
                  </a:cubicBezTo>
                  <a:cubicBezTo>
                    <a:pt x="3803" y="7388"/>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2"/>
                    <a:pt x="8751" y="6085"/>
                  </a:cubicBezTo>
                  <a:cubicBezTo>
                    <a:pt x="8804" y="6089"/>
                    <a:pt x="8856" y="6090"/>
                    <a:pt x="8906" y="6090"/>
                  </a:cubicBezTo>
                  <a:cubicBezTo>
                    <a:pt x="9203" y="6090"/>
                    <a:pt x="9458" y="6035"/>
                    <a:pt x="9675" y="5923"/>
                  </a:cubicBezTo>
                  <a:cubicBezTo>
                    <a:pt x="9928" y="5791"/>
                    <a:pt x="10092" y="5598"/>
                    <a:pt x="10166" y="5346"/>
                  </a:cubicBezTo>
                  <a:cubicBezTo>
                    <a:pt x="10239" y="5101"/>
                    <a:pt x="10257" y="4843"/>
                    <a:pt x="10219" y="4592"/>
                  </a:cubicBezTo>
                  <a:cubicBezTo>
                    <a:pt x="10180" y="4340"/>
                    <a:pt x="10052" y="4107"/>
                    <a:pt x="9834" y="3891"/>
                  </a:cubicBezTo>
                  <a:cubicBezTo>
                    <a:pt x="9617" y="3675"/>
                    <a:pt x="9339" y="3538"/>
                    <a:pt x="9004" y="3481"/>
                  </a:cubicBezTo>
                  <a:cubicBezTo>
                    <a:pt x="8572" y="3403"/>
                    <a:pt x="8221" y="3351"/>
                    <a:pt x="7947" y="3323"/>
                  </a:cubicBezTo>
                  <a:cubicBezTo>
                    <a:pt x="7778" y="3305"/>
                    <a:pt x="7566" y="3297"/>
                    <a:pt x="7311" y="3297"/>
                  </a:cubicBezTo>
                  <a:cubicBezTo>
                    <a:pt x="7156" y="3297"/>
                    <a:pt x="6985" y="3300"/>
                    <a:pt x="6798" y="3306"/>
                  </a:cubicBezTo>
                  <a:cubicBezTo>
                    <a:pt x="6451" y="3319"/>
                    <a:pt x="6105" y="3354"/>
                    <a:pt x="5763" y="3408"/>
                  </a:cubicBezTo>
                  <a:lnTo>
                    <a:pt x="5763" y="3408"/>
                  </a:lnTo>
                  <a:lnTo>
                    <a:pt x="5040" y="695"/>
                  </a:lnTo>
                  <a:cubicBezTo>
                    <a:pt x="4969" y="422"/>
                    <a:pt x="4819" y="228"/>
                    <a:pt x="4591" y="116"/>
                  </a:cubicBezTo>
                  <a:cubicBezTo>
                    <a:pt x="4438" y="39"/>
                    <a:pt x="4286"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9"/>
            <p:cNvSpPr/>
            <p:nvPr/>
          </p:nvSpPr>
          <p:spPr>
            <a:xfrm>
              <a:off x="6113225" y="4300200"/>
              <a:ext cx="15200" cy="65200"/>
            </a:xfrm>
            <a:custGeom>
              <a:avLst/>
              <a:gdLst/>
              <a:ahLst/>
              <a:cxnLst/>
              <a:rect l="l" t="t" r="r" b="b"/>
              <a:pathLst>
                <a:path w="608" h="2608" extrusionOk="0">
                  <a:moveTo>
                    <a:pt x="304" y="0"/>
                  </a:moveTo>
                  <a:cubicBezTo>
                    <a:pt x="140" y="0"/>
                    <a:pt x="4" y="132"/>
                    <a:pt x="2" y="296"/>
                  </a:cubicBezTo>
                  <a:lnTo>
                    <a:pt x="2" y="2305"/>
                  </a:lnTo>
                  <a:cubicBezTo>
                    <a:pt x="0" y="2472"/>
                    <a:pt x="137" y="2607"/>
                    <a:pt x="304" y="2607"/>
                  </a:cubicBezTo>
                  <a:cubicBezTo>
                    <a:pt x="471" y="2607"/>
                    <a:pt x="607" y="2472"/>
                    <a:pt x="607" y="2305"/>
                  </a:cubicBezTo>
                  <a:lnTo>
                    <a:pt x="607" y="296"/>
                  </a:lnTo>
                  <a:cubicBezTo>
                    <a:pt x="603" y="132"/>
                    <a:pt x="468"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9"/>
            <p:cNvSpPr/>
            <p:nvPr/>
          </p:nvSpPr>
          <p:spPr>
            <a:xfrm>
              <a:off x="6148625" y="4350075"/>
              <a:ext cx="15350" cy="68525"/>
            </a:xfrm>
            <a:custGeom>
              <a:avLst/>
              <a:gdLst/>
              <a:ahLst/>
              <a:cxnLst/>
              <a:rect l="l" t="t" r="r" b="b"/>
              <a:pathLst>
                <a:path w="614" h="2741" extrusionOk="0">
                  <a:moveTo>
                    <a:pt x="306" y="0"/>
                  </a:moveTo>
                  <a:cubicBezTo>
                    <a:pt x="137" y="0"/>
                    <a:pt x="0" y="140"/>
                    <a:pt x="4" y="310"/>
                  </a:cubicBezTo>
                  <a:lnTo>
                    <a:pt x="4" y="2437"/>
                  </a:lnTo>
                  <a:cubicBezTo>
                    <a:pt x="3" y="2605"/>
                    <a:pt x="139" y="2740"/>
                    <a:pt x="306" y="2740"/>
                  </a:cubicBezTo>
                  <a:cubicBezTo>
                    <a:pt x="474" y="2740"/>
                    <a:pt x="609" y="2605"/>
                    <a:pt x="609" y="2437"/>
                  </a:cubicBezTo>
                  <a:lnTo>
                    <a:pt x="609" y="310"/>
                  </a:lnTo>
                  <a:cubicBezTo>
                    <a:pt x="613" y="140"/>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9"/>
            <p:cNvSpPr/>
            <p:nvPr/>
          </p:nvSpPr>
          <p:spPr>
            <a:xfrm>
              <a:off x="6219575" y="4409475"/>
              <a:ext cx="15200" cy="65250"/>
            </a:xfrm>
            <a:custGeom>
              <a:avLst/>
              <a:gdLst/>
              <a:ahLst/>
              <a:cxnLst/>
              <a:rect l="l" t="t" r="r" b="b"/>
              <a:pathLst>
                <a:path w="608" h="2610" extrusionOk="0">
                  <a:moveTo>
                    <a:pt x="304" y="1"/>
                  </a:moveTo>
                  <a:cubicBezTo>
                    <a:pt x="140" y="1"/>
                    <a:pt x="5" y="133"/>
                    <a:pt x="1" y="297"/>
                  </a:cubicBezTo>
                  <a:lnTo>
                    <a:pt x="1" y="2306"/>
                  </a:lnTo>
                  <a:cubicBezTo>
                    <a:pt x="1" y="2473"/>
                    <a:pt x="136" y="2609"/>
                    <a:pt x="304" y="2609"/>
                  </a:cubicBezTo>
                  <a:cubicBezTo>
                    <a:pt x="471" y="2609"/>
                    <a:pt x="608" y="2474"/>
                    <a:pt x="608" y="2306"/>
                  </a:cubicBezTo>
                  <a:lnTo>
                    <a:pt x="608" y="297"/>
                  </a:lnTo>
                  <a:cubicBezTo>
                    <a:pt x="604" y="133"/>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9"/>
            <p:cNvSpPr/>
            <p:nvPr/>
          </p:nvSpPr>
          <p:spPr>
            <a:xfrm>
              <a:off x="6320050" y="4459725"/>
              <a:ext cx="15175" cy="59300"/>
            </a:xfrm>
            <a:custGeom>
              <a:avLst/>
              <a:gdLst/>
              <a:ahLst/>
              <a:cxnLst/>
              <a:rect l="l" t="t" r="r" b="b"/>
              <a:pathLst>
                <a:path w="607" h="2372" extrusionOk="0">
                  <a:moveTo>
                    <a:pt x="303" y="0"/>
                  </a:moveTo>
                  <a:cubicBezTo>
                    <a:pt x="139" y="0"/>
                    <a:pt x="5" y="132"/>
                    <a:pt x="1" y="296"/>
                  </a:cubicBezTo>
                  <a:lnTo>
                    <a:pt x="1" y="2068"/>
                  </a:lnTo>
                  <a:cubicBezTo>
                    <a:pt x="1" y="2235"/>
                    <a:pt x="136" y="2372"/>
                    <a:pt x="303" y="2372"/>
                  </a:cubicBezTo>
                  <a:cubicBezTo>
                    <a:pt x="471" y="2372"/>
                    <a:pt x="606" y="2235"/>
                    <a:pt x="606" y="2068"/>
                  </a:cubicBezTo>
                  <a:lnTo>
                    <a:pt x="606" y="296"/>
                  </a:lnTo>
                  <a:cubicBezTo>
                    <a:pt x="602"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p:nvPr/>
          </p:nvSpPr>
          <p:spPr>
            <a:xfrm>
              <a:off x="6429225" y="4480050"/>
              <a:ext cx="15375" cy="36025"/>
            </a:xfrm>
            <a:custGeom>
              <a:avLst/>
              <a:gdLst/>
              <a:ahLst/>
              <a:cxnLst/>
              <a:rect l="l" t="t" r="r" b="b"/>
              <a:pathLst>
                <a:path w="615" h="1441" extrusionOk="0">
                  <a:moveTo>
                    <a:pt x="308" y="0"/>
                  </a:moveTo>
                  <a:cubicBezTo>
                    <a:pt x="137" y="0"/>
                    <a:pt x="0" y="141"/>
                    <a:pt x="6" y="310"/>
                  </a:cubicBezTo>
                  <a:lnTo>
                    <a:pt x="6" y="1138"/>
                  </a:lnTo>
                  <a:cubicBezTo>
                    <a:pt x="4" y="1305"/>
                    <a:pt x="141" y="1440"/>
                    <a:pt x="308" y="1440"/>
                  </a:cubicBezTo>
                  <a:cubicBezTo>
                    <a:pt x="474" y="1440"/>
                    <a:pt x="611" y="1305"/>
                    <a:pt x="611" y="1138"/>
                  </a:cubicBezTo>
                  <a:lnTo>
                    <a:pt x="611" y="310"/>
                  </a:lnTo>
                  <a:cubicBezTo>
                    <a:pt x="615" y="141"/>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9"/>
            <p:cNvSpPr/>
            <p:nvPr/>
          </p:nvSpPr>
          <p:spPr>
            <a:xfrm>
              <a:off x="6644975" y="4439050"/>
              <a:ext cx="15150" cy="47500"/>
            </a:xfrm>
            <a:custGeom>
              <a:avLst/>
              <a:gdLst/>
              <a:ahLst/>
              <a:cxnLst/>
              <a:rect l="l" t="t" r="r" b="b"/>
              <a:pathLst>
                <a:path w="606" h="1900" extrusionOk="0">
                  <a:moveTo>
                    <a:pt x="304" y="0"/>
                  </a:moveTo>
                  <a:cubicBezTo>
                    <a:pt x="139" y="0"/>
                    <a:pt x="4" y="132"/>
                    <a:pt x="0" y="296"/>
                  </a:cubicBezTo>
                  <a:lnTo>
                    <a:pt x="0" y="1596"/>
                  </a:lnTo>
                  <a:cubicBezTo>
                    <a:pt x="0" y="1764"/>
                    <a:pt x="136" y="1899"/>
                    <a:pt x="304" y="1899"/>
                  </a:cubicBezTo>
                  <a:cubicBezTo>
                    <a:pt x="471" y="1899"/>
                    <a:pt x="606" y="1762"/>
                    <a:pt x="606" y="1596"/>
                  </a:cubicBezTo>
                  <a:lnTo>
                    <a:pt x="606" y="296"/>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9"/>
            <p:cNvSpPr/>
            <p:nvPr/>
          </p:nvSpPr>
          <p:spPr>
            <a:xfrm>
              <a:off x="6692250" y="4388650"/>
              <a:ext cx="15150" cy="65400"/>
            </a:xfrm>
            <a:custGeom>
              <a:avLst/>
              <a:gdLst/>
              <a:ahLst/>
              <a:cxnLst/>
              <a:rect l="l" t="t" r="r" b="b"/>
              <a:pathLst>
                <a:path w="606" h="2616" extrusionOk="0">
                  <a:moveTo>
                    <a:pt x="304" y="1"/>
                  </a:moveTo>
                  <a:cubicBezTo>
                    <a:pt x="136" y="1"/>
                    <a:pt x="0" y="136"/>
                    <a:pt x="0" y="303"/>
                  </a:cubicBezTo>
                  <a:lnTo>
                    <a:pt x="0" y="2312"/>
                  </a:lnTo>
                  <a:cubicBezTo>
                    <a:pt x="0" y="2480"/>
                    <a:pt x="136" y="2616"/>
                    <a:pt x="304" y="2616"/>
                  </a:cubicBezTo>
                  <a:cubicBezTo>
                    <a:pt x="470" y="2616"/>
                    <a:pt x="606" y="2480"/>
                    <a:pt x="606" y="2312"/>
                  </a:cubicBezTo>
                  <a:lnTo>
                    <a:pt x="606" y="303"/>
                  </a:lnTo>
                  <a:cubicBezTo>
                    <a:pt x="606" y="136"/>
                    <a:pt x="47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5411225" y="4030375"/>
              <a:ext cx="793500" cy="793500"/>
            </a:xfrm>
            <a:custGeom>
              <a:avLst/>
              <a:gdLst/>
              <a:ahLst/>
              <a:cxnLst/>
              <a:rect l="l" t="t" r="r" b="b"/>
              <a:pathLst>
                <a:path w="31740" h="31740" extrusionOk="0">
                  <a:moveTo>
                    <a:pt x="15870" y="0"/>
                  </a:moveTo>
                  <a:cubicBezTo>
                    <a:pt x="11661" y="0"/>
                    <a:pt x="7624" y="1671"/>
                    <a:pt x="4649" y="4648"/>
                  </a:cubicBezTo>
                  <a:cubicBezTo>
                    <a:pt x="1673" y="7624"/>
                    <a:pt x="1" y="11661"/>
                    <a:pt x="1" y="15870"/>
                  </a:cubicBezTo>
                  <a:cubicBezTo>
                    <a:pt x="1" y="20078"/>
                    <a:pt x="1673" y="24114"/>
                    <a:pt x="4649" y="27090"/>
                  </a:cubicBezTo>
                  <a:cubicBezTo>
                    <a:pt x="7624" y="30067"/>
                    <a:pt x="11661" y="31739"/>
                    <a:pt x="15870" y="31739"/>
                  </a:cubicBezTo>
                  <a:cubicBezTo>
                    <a:pt x="20079" y="31739"/>
                    <a:pt x="24115" y="30067"/>
                    <a:pt x="27092" y="27090"/>
                  </a:cubicBezTo>
                  <a:cubicBezTo>
                    <a:pt x="30068" y="24114"/>
                    <a:pt x="31740" y="20078"/>
                    <a:pt x="31740" y="15870"/>
                  </a:cubicBezTo>
                  <a:cubicBezTo>
                    <a:pt x="31740" y="11661"/>
                    <a:pt x="30068" y="7624"/>
                    <a:pt x="27092" y="4648"/>
                  </a:cubicBezTo>
                  <a:cubicBezTo>
                    <a:pt x="24115" y="1671"/>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5389625" y="4022600"/>
              <a:ext cx="879575" cy="808975"/>
            </a:xfrm>
            <a:custGeom>
              <a:avLst/>
              <a:gdLst/>
              <a:ahLst/>
              <a:cxnLst/>
              <a:rect l="l" t="t" r="r" b="b"/>
              <a:pathLst>
                <a:path w="35183" h="32359" extrusionOk="0">
                  <a:moveTo>
                    <a:pt x="16763" y="607"/>
                  </a:moveTo>
                  <a:cubicBezTo>
                    <a:pt x="19602" y="607"/>
                    <a:pt x="22395" y="1389"/>
                    <a:pt x="24875" y="2912"/>
                  </a:cubicBezTo>
                  <a:cubicBezTo>
                    <a:pt x="32191" y="7401"/>
                    <a:pt x="34491" y="17005"/>
                    <a:pt x="30003" y="24320"/>
                  </a:cubicBezTo>
                  <a:cubicBezTo>
                    <a:pt x="27828" y="27865"/>
                    <a:pt x="24405" y="30348"/>
                    <a:pt x="20360" y="31318"/>
                  </a:cubicBezTo>
                  <a:cubicBezTo>
                    <a:pt x="19146" y="31609"/>
                    <a:pt x="17921" y="31753"/>
                    <a:pt x="16704" y="31753"/>
                  </a:cubicBezTo>
                  <a:cubicBezTo>
                    <a:pt x="13866" y="31753"/>
                    <a:pt x="11075" y="30971"/>
                    <a:pt x="8594" y="29449"/>
                  </a:cubicBezTo>
                  <a:cubicBezTo>
                    <a:pt x="5049" y="27275"/>
                    <a:pt x="2564" y="23850"/>
                    <a:pt x="1595" y="19806"/>
                  </a:cubicBezTo>
                  <a:cubicBezTo>
                    <a:pt x="627" y="15762"/>
                    <a:pt x="1291" y="11585"/>
                    <a:pt x="3465" y="8040"/>
                  </a:cubicBezTo>
                  <a:cubicBezTo>
                    <a:pt x="5640" y="4495"/>
                    <a:pt x="9065" y="2010"/>
                    <a:pt x="13108" y="1042"/>
                  </a:cubicBezTo>
                  <a:cubicBezTo>
                    <a:pt x="14304" y="754"/>
                    <a:pt x="15532" y="608"/>
                    <a:pt x="16763" y="607"/>
                  </a:cubicBezTo>
                  <a:close/>
                  <a:moveTo>
                    <a:pt x="16766" y="0"/>
                  </a:moveTo>
                  <a:cubicBezTo>
                    <a:pt x="15501" y="0"/>
                    <a:pt x="14228" y="150"/>
                    <a:pt x="12967" y="452"/>
                  </a:cubicBezTo>
                  <a:cubicBezTo>
                    <a:pt x="8766" y="1458"/>
                    <a:pt x="5209" y="4039"/>
                    <a:pt x="2950" y="7722"/>
                  </a:cubicBezTo>
                  <a:cubicBezTo>
                    <a:pt x="690" y="11405"/>
                    <a:pt x="0" y="15747"/>
                    <a:pt x="1007" y="19948"/>
                  </a:cubicBezTo>
                  <a:cubicBezTo>
                    <a:pt x="2012" y="24148"/>
                    <a:pt x="4595" y="27706"/>
                    <a:pt x="8276" y="29965"/>
                  </a:cubicBezTo>
                  <a:cubicBezTo>
                    <a:pt x="10855" y="31546"/>
                    <a:pt x="13755" y="32359"/>
                    <a:pt x="16704" y="32359"/>
                  </a:cubicBezTo>
                  <a:cubicBezTo>
                    <a:pt x="17983" y="32357"/>
                    <a:pt x="19258" y="32206"/>
                    <a:pt x="20502" y="31907"/>
                  </a:cubicBezTo>
                  <a:cubicBezTo>
                    <a:pt x="24703" y="30900"/>
                    <a:pt x="28261" y="28319"/>
                    <a:pt x="30519" y="24636"/>
                  </a:cubicBezTo>
                  <a:cubicBezTo>
                    <a:pt x="35182" y="17036"/>
                    <a:pt x="32793" y="7058"/>
                    <a:pt x="25193" y="2395"/>
                  </a:cubicBezTo>
                  <a:cubicBezTo>
                    <a:pt x="22615" y="812"/>
                    <a:pt x="19715" y="0"/>
                    <a:pt x="16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5411225" y="3977300"/>
              <a:ext cx="793500" cy="793500"/>
            </a:xfrm>
            <a:custGeom>
              <a:avLst/>
              <a:gdLst/>
              <a:ahLst/>
              <a:cxnLst/>
              <a:rect l="l" t="t" r="r" b="b"/>
              <a:pathLst>
                <a:path w="31740" h="31740" extrusionOk="0">
                  <a:moveTo>
                    <a:pt x="15870" y="0"/>
                  </a:moveTo>
                  <a:cubicBezTo>
                    <a:pt x="11661" y="0"/>
                    <a:pt x="7624" y="1672"/>
                    <a:pt x="4649" y="4648"/>
                  </a:cubicBezTo>
                  <a:cubicBezTo>
                    <a:pt x="1673" y="7624"/>
                    <a:pt x="1" y="11661"/>
                    <a:pt x="1" y="15870"/>
                  </a:cubicBezTo>
                  <a:cubicBezTo>
                    <a:pt x="1" y="20079"/>
                    <a:pt x="1673" y="24115"/>
                    <a:pt x="4649" y="27090"/>
                  </a:cubicBezTo>
                  <a:cubicBezTo>
                    <a:pt x="7624" y="30067"/>
                    <a:pt x="11661" y="31739"/>
                    <a:pt x="15870" y="31739"/>
                  </a:cubicBezTo>
                  <a:cubicBezTo>
                    <a:pt x="20079" y="31739"/>
                    <a:pt x="24115" y="30067"/>
                    <a:pt x="27092" y="27090"/>
                  </a:cubicBezTo>
                  <a:cubicBezTo>
                    <a:pt x="30068" y="24115"/>
                    <a:pt x="31740" y="20079"/>
                    <a:pt x="31740" y="15870"/>
                  </a:cubicBezTo>
                  <a:cubicBezTo>
                    <a:pt x="31740" y="11661"/>
                    <a:pt x="30068" y="7624"/>
                    <a:pt x="27092" y="4648"/>
                  </a:cubicBezTo>
                  <a:cubicBezTo>
                    <a:pt x="24115"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p:cNvSpPr/>
            <p:nvPr/>
          </p:nvSpPr>
          <p:spPr>
            <a:xfrm>
              <a:off x="5389625" y="3969800"/>
              <a:ext cx="879575" cy="808700"/>
            </a:xfrm>
            <a:custGeom>
              <a:avLst/>
              <a:gdLst/>
              <a:ahLst/>
              <a:cxnLst/>
              <a:rect l="l" t="t" r="r" b="b"/>
              <a:pathLst>
                <a:path w="35183" h="32348" extrusionOk="0">
                  <a:moveTo>
                    <a:pt x="16759" y="606"/>
                  </a:moveTo>
                  <a:cubicBezTo>
                    <a:pt x="19625" y="606"/>
                    <a:pt x="22434" y="1401"/>
                    <a:pt x="24875" y="2901"/>
                  </a:cubicBezTo>
                  <a:cubicBezTo>
                    <a:pt x="32191" y="7391"/>
                    <a:pt x="34491" y="16994"/>
                    <a:pt x="30003" y="24310"/>
                  </a:cubicBezTo>
                  <a:cubicBezTo>
                    <a:pt x="27828" y="27855"/>
                    <a:pt x="24405" y="30340"/>
                    <a:pt x="20360" y="31309"/>
                  </a:cubicBezTo>
                  <a:cubicBezTo>
                    <a:pt x="19146" y="31599"/>
                    <a:pt x="17921" y="31743"/>
                    <a:pt x="16704" y="31743"/>
                  </a:cubicBezTo>
                  <a:cubicBezTo>
                    <a:pt x="13866" y="31743"/>
                    <a:pt x="11075" y="30961"/>
                    <a:pt x="8594" y="29439"/>
                  </a:cubicBezTo>
                  <a:cubicBezTo>
                    <a:pt x="5049" y="27264"/>
                    <a:pt x="2564" y="23840"/>
                    <a:pt x="1595" y="19797"/>
                  </a:cubicBezTo>
                  <a:cubicBezTo>
                    <a:pt x="628" y="15753"/>
                    <a:pt x="1292" y="11574"/>
                    <a:pt x="3465" y="8029"/>
                  </a:cubicBezTo>
                  <a:cubicBezTo>
                    <a:pt x="6401" y="3246"/>
                    <a:pt x="11521" y="606"/>
                    <a:pt x="16759" y="606"/>
                  </a:cubicBezTo>
                  <a:close/>
                  <a:moveTo>
                    <a:pt x="16761" y="0"/>
                  </a:moveTo>
                  <a:cubicBezTo>
                    <a:pt x="11319" y="0"/>
                    <a:pt x="5999" y="2742"/>
                    <a:pt x="2950" y="7712"/>
                  </a:cubicBezTo>
                  <a:cubicBezTo>
                    <a:pt x="690" y="11394"/>
                    <a:pt x="0" y="15735"/>
                    <a:pt x="1007" y="19936"/>
                  </a:cubicBezTo>
                  <a:cubicBezTo>
                    <a:pt x="2012" y="24137"/>
                    <a:pt x="4595" y="27695"/>
                    <a:pt x="8276" y="29954"/>
                  </a:cubicBezTo>
                  <a:cubicBezTo>
                    <a:pt x="10855" y="31535"/>
                    <a:pt x="13755" y="32348"/>
                    <a:pt x="16704" y="32348"/>
                  </a:cubicBezTo>
                  <a:cubicBezTo>
                    <a:pt x="17983" y="32347"/>
                    <a:pt x="19258" y="32196"/>
                    <a:pt x="20502" y="31896"/>
                  </a:cubicBezTo>
                  <a:cubicBezTo>
                    <a:pt x="24703" y="30891"/>
                    <a:pt x="28259" y="28308"/>
                    <a:pt x="30519" y="24627"/>
                  </a:cubicBezTo>
                  <a:cubicBezTo>
                    <a:pt x="35182" y="17025"/>
                    <a:pt x="32791" y="7047"/>
                    <a:pt x="25191"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9"/>
            <p:cNvSpPr/>
            <p:nvPr/>
          </p:nvSpPr>
          <p:spPr>
            <a:xfrm>
              <a:off x="5951900" y="4069050"/>
              <a:ext cx="240925" cy="604575"/>
            </a:xfrm>
            <a:custGeom>
              <a:avLst/>
              <a:gdLst/>
              <a:ahLst/>
              <a:cxnLst/>
              <a:rect l="l" t="t" r="r" b="b"/>
              <a:pathLst>
                <a:path w="9637" h="24183" extrusionOk="0">
                  <a:moveTo>
                    <a:pt x="1" y="0"/>
                  </a:moveTo>
                  <a:lnTo>
                    <a:pt x="443" y="24182"/>
                  </a:lnTo>
                  <a:cubicBezTo>
                    <a:pt x="2627" y="23054"/>
                    <a:pt x="4460" y="21350"/>
                    <a:pt x="5741" y="19254"/>
                  </a:cubicBezTo>
                  <a:cubicBezTo>
                    <a:pt x="9636" y="12903"/>
                    <a:pt x="7648" y="4597"/>
                    <a:pt x="1296" y="702"/>
                  </a:cubicBezTo>
                  <a:cubicBezTo>
                    <a:pt x="877" y="444"/>
                    <a:pt x="445" y="21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9"/>
            <p:cNvSpPr/>
            <p:nvPr/>
          </p:nvSpPr>
          <p:spPr>
            <a:xfrm>
              <a:off x="5943275" y="4061450"/>
              <a:ext cx="221475" cy="619725"/>
            </a:xfrm>
            <a:custGeom>
              <a:avLst/>
              <a:gdLst/>
              <a:ahLst/>
              <a:cxnLst/>
              <a:rect l="l" t="t" r="r" b="b"/>
              <a:pathLst>
                <a:path w="8859" h="24789" extrusionOk="0">
                  <a:moveTo>
                    <a:pt x="346" y="0"/>
                  </a:moveTo>
                  <a:cubicBezTo>
                    <a:pt x="233" y="0"/>
                    <a:pt x="124" y="65"/>
                    <a:pt x="72" y="174"/>
                  </a:cubicBezTo>
                  <a:cubicBezTo>
                    <a:pt x="1" y="325"/>
                    <a:pt x="64" y="506"/>
                    <a:pt x="217" y="576"/>
                  </a:cubicBezTo>
                  <a:cubicBezTo>
                    <a:pt x="650" y="783"/>
                    <a:pt x="1074" y="1013"/>
                    <a:pt x="1484" y="1264"/>
                  </a:cubicBezTo>
                  <a:cubicBezTo>
                    <a:pt x="4486" y="3105"/>
                    <a:pt x="6591" y="6007"/>
                    <a:pt x="7412" y="9432"/>
                  </a:cubicBezTo>
                  <a:cubicBezTo>
                    <a:pt x="8232" y="12857"/>
                    <a:pt x="7670" y="16396"/>
                    <a:pt x="5828" y="19399"/>
                  </a:cubicBezTo>
                  <a:cubicBezTo>
                    <a:pt x="4573" y="21447"/>
                    <a:pt x="2782" y="23112"/>
                    <a:pt x="650" y="24216"/>
                  </a:cubicBezTo>
                  <a:cubicBezTo>
                    <a:pt x="525" y="24280"/>
                    <a:pt x="462" y="24421"/>
                    <a:pt x="494" y="24556"/>
                  </a:cubicBezTo>
                  <a:cubicBezTo>
                    <a:pt x="527" y="24693"/>
                    <a:pt x="649" y="24788"/>
                    <a:pt x="788" y="24788"/>
                  </a:cubicBezTo>
                  <a:cubicBezTo>
                    <a:pt x="837" y="24788"/>
                    <a:pt x="885" y="24776"/>
                    <a:pt x="928" y="24754"/>
                  </a:cubicBezTo>
                  <a:cubicBezTo>
                    <a:pt x="3159" y="23600"/>
                    <a:pt x="5031" y="21858"/>
                    <a:pt x="6344" y="19716"/>
                  </a:cubicBezTo>
                  <a:cubicBezTo>
                    <a:pt x="8270" y="16576"/>
                    <a:pt x="8859" y="12872"/>
                    <a:pt x="8000" y="9291"/>
                  </a:cubicBezTo>
                  <a:cubicBezTo>
                    <a:pt x="7142" y="5709"/>
                    <a:pt x="4941" y="2674"/>
                    <a:pt x="1800" y="748"/>
                  </a:cubicBezTo>
                  <a:cubicBezTo>
                    <a:pt x="1372" y="485"/>
                    <a:pt x="929" y="244"/>
                    <a:pt x="476" y="29"/>
                  </a:cubicBezTo>
                  <a:cubicBezTo>
                    <a:pt x="434" y="10"/>
                    <a:pt x="390"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p:cNvSpPr/>
            <p:nvPr/>
          </p:nvSpPr>
          <p:spPr>
            <a:xfrm>
              <a:off x="5804475" y="4695475"/>
              <a:ext cx="105525" cy="15850"/>
            </a:xfrm>
            <a:custGeom>
              <a:avLst/>
              <a:gdLst/>
              <a:ahLst/>
              <a:cxnLst/>
              <a:rect l="l" t="t" r="r" b="b"/>
              <a:pathLst>
                <a:path w="4221" h="634" extrusionOk="0">
                  <a:moveTo>
                    <a:pt x="4220" y="0"/>
                  </a:moveTo>
                  <a:lnTo>
                    <a:pt x="1" y="633"/>
                  </a:lnTo>
                  <a:cubicBezTo>
                    <a:pt x="42" y="633"/>
                    <a:pt x="83" y="634"/>
                    <a:pt x="124" y="634"/>
                  </a:cubicBezTo>
                  <a:cubicBezTo>
                    <a:pt x="1514" y="634"/>
                    <a:pt x="2895" y="42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9"/>
            <p:cNvSpPr/>
            <p:nvPr/>
          </p:nvSpPr>
          <p:spPr>
            <a:xfrm>
              <a:off x="5797025" y="4687900"/>
              <a:ext cx="121475" cy="31000"/>
            </a:xfrm>
            <a:custGeom>
              <a:avLst/>
              <a:gdLst/>
              <a:ahLst/>
              <a:cxnLst/>
              <a:rect l="l" t="t" r="r" b="b"/>
              <a:pathLst>
                <a:path w="4859" h="1240" extrusionOk="0">
                  <a:moveTo>
                    <a:pt x="4519" y="1"/>
                  </a:moveTo>
                  <a:cubicBezTo>
                    <a:pt x="4489" y="1"/>
                    <a:pt x="4458" y="6"/>
                    <a:pt x="4427" y="15"/>
                  </a:cubicBezTo>
                  <a:cubicBezTo>
                    <a:pt x="3134" y="426"/>
                    <a:pt x="1785" y="634"/>
                    <a:pt x="428" y="634"/>
                  </a:cubicBezTo>
                  <a:lnTo>
                    <a:pt x="299" y="634"/>
                  </a:lnTo>
                  <a:cubicBezTo>
                    <a:pt x="134" y="637"/>
                    <a:pt x="2" y="771"/>
                    <a:pt x="1" y="935"/>
                  </a:cubicBezTo>
                  <a:cubicBezTo>
                    <a:pt x="1" y="1100"/>
                    <a:pt x="131" y="1234"/>
                    <a:pt x="295" y="1239"/>
                  </a:cubicBezTo>
                  <a:lnTo>
                    <a:pt x="428" y="1239"/>
                  </a:lnTo>
                  <a:cubicBezTo>
                    <a:pt x="1846" y="1239"/>
                    <a:pt x="3258" y="1022"/>
                    <a:pt x="4611" y="592"/>
                  </a:cubicBezTo>
                  <a:cubicBezTo>
                    <a:pt x="4770" y="541"/>
                    <a:pt x="4858" y="371"/>
                    <a:pt x="4807" y="212"/>
                  </a:cubicBezTo>
                  <a:cubicBezTo>
                    <a:pt x="4766" y="83"/>
                    <a:pt x="4647" y="1"/>
                    <a:pt x="4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9"/>
            <p:cNvSpPr/>
            <p:nvPr/>
          </p:nvSpPr>
          <p:spPr>
            <a:xfrm>
              <a:off x="5631600" y="4661475"/>
              <a:ext cx="124425" cy="45875"/>
            </a:xfrm>
            <a:custGeom>
              <a:avLst/>
              <a:gdLst/>
              <a:ahLst/>
              <a:cxnLst/>
              <a:rect l="l" t="t" r="r" b="b"/>
              <a:pathLst>
                <a:path w="4977" h="1835" extrusionOk="0">
                  <a:moveTo>
                    <a:pt x="1" y="1"/>
                  </a:moveTo>
                  <a:lnTo>
                    <a:pt x="1" y="1"/>
                  </a:lnTo>
                  <a:cubicBezTo>
                    <a:pt x="1522" y="936"/>
                    <a:pt x="3212" y="1559"/>
                    <a:pt x="4977" y="18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9"/>
            <p:cNvSpPr/>
            <p:nvPr/>
          </p:nvSpPr>
          <p:spPr>
            <a:xfrm>
              <a:off x="5623050" y="4653925"/>
              <a:ext cx="140825" cy="61000"/>
            </a:xfrm>
            <a:custGeom>
              <a:avLst/>
              <a:gdLst/>
              <a:ahLst/>
              <a:cxnLst/>
              <a:rect l="l" t="t" r="r" b="b"/>
              <a:pathLst>
                <a:path w="5633" h="2440" extrusionOk="0">
                  <a:moveTo>
                    <a:pt x="344" y="1"/>
                  </a:moveTo>
                  <a:cubicBezTo>
                    <a:pt x="243" y="1"/>
                    <a:pt x="144" y="52"/>
                    <a:pt x="88" y="145"/>
                  </a:cubicBezTo>
                  <a:cubicBezTo>
                    <a:pt x="0" y="287"/>
                    <a:pt x="43" y="472"/>
                    <a:pt x="184" y="560"/>
                  </a:cubicBezTo>
                  <a:cubicBezTo>
                    <a:pt x="1739" y="1518"/>
                    <a:pt x="3468" y="2154"/>
                    <a:pt x="5272" y="2436"/>
                  </a:cubicBezTo>
                  <a:cubicBezTo>
                    <a:pt x="5288" y="2438"/>
                    <a:pt x="5303" y="2440"/>
                    <a:pt x="5320" y="2440"/>
                  </a:cubicBezTo>
                  <a:cubicBezTo>
                    <a:pt x="5478" y="2438"/>
                    <a:pt x="5609" y="2317"/>
                    <a:pt x="5621" y="2160"/>
                  </a:cubicBezTo>
                  <a:cubicBezTo>
                    <a:pt x="5633" y="2002"/>
                    <a:pt x="5522" y="1861"/>
                    <a:pt x="5366" y="1837"/>
                  </a:cubicBezTo>
                  <a:cubicBezTo>
                    <a:pt x="3642" y="1568"/>
                    <a:pt x="1988" y="959"/>
                    <a:pt x="502" y="45"/>
                  </a:cubicBezTo>
                  <a:cubicBezTo>
                    <a:pt x="452" y="15"/>
                    <a:pt x="39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9"/>
            <p:cNvSpPr/>
            <p:nvPr/>
          </p:nvSpPr>
          <p:spPr>
            <a:xfrm>
              <a:off x="5442950" y="4036750"/>
              <a:ext cx="459775" cy="552975"/>
            </a:xfrm>
            <a:custGeom>
              <a:avLst/>
              <a:gdLst/>
              <a:ahLst/>
              <a:cxnLst/>
              <a:rect l="l" t="t" r="r" b="b"/>
              <a:pathLst>
                <a:path w="18391" h="22119" extrusionOk="0">
                  <a:moveTo>
                    <a:pt x="14614" y="0"/>
                  </a:moveTo>
                  <a:cubicBezTo>
                    <a:pt x="10078" y="0"/>
                    <a:pt x="5649" y="2288"/>
                    <a:pt x="3104" y="6437"/>
                  </a:cubicBezTo>
                  <a:cubicBezTo>
                    <a:pt x="0" y="11495"/>
                    <a:pt x="632" y="17796"/>
                    <a:pt x="4226" y="22118"/>
                  </a:cubicBezTo>
                  <a:lnTo>
                    <a:pt x="18391" y="542"/>
                  </a:lnTo>
                  <a:cubicBezTo>
                    <a:pt x="17149" y="178"/>
                    <a:pt x="15877" y="0"/>
                    <a:pt x="14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9"/>
            <p:cNvSpPr/>
            <p:nvPr/>
          </p:nvSpPr>
          <p:spPr>
            <a:xfrm>
              <a:off x="5436700" y="4029175"/>
              <a:ext cx="474300" cy="568125"/>
            </a:xfrm>
            <a:custGeom>
              <a:avLst/>
              <a:gdLst/>
              <a:ahLst/>
              <a:cxnLst/>
              <a:rect l="l" t="t" r="r" b="b"/>
              <a:pathLst>
                <a:path w="18972" h="22725" extrusionOk="0">
                  <a:moveTo>
                    <a:pt x="14869" y="0"/>
                  </a:moveTo>
                  <a:cubicBezTo>
                    <a:pt x="10164" y="0"/>
                    <a:pt x="5647" y="2421"/>
                    <a:pt x="3096" y="6582"/>
                  </a:cubicBezTo>
                  <a:cubicBezTo>
                    <a:pt x="0" y="11627"/>
                    <a:pt x="463" y="18069"/>
                    <a:pt x="4243" y="22615"/>
                  </a:cubicBezTo>
                  <a:cubicBezTo>
                    <a:pt x="4300" y="22684"/>
                    <a:pt x="4386" y="22725"/>
                    <a:pt x="4476" y="22725"/>
                  </a:cubicBezTo>
                  <a:lnTo>
                    <a:pt x="4477" y="22725"/>
                  </a:lnTo>
                  <a:cubicBezTo>
                    <a:pt x="4734" y="22725"/>
                    <a:pt x="4875" y="22425"/>
                    <a:pt x="4711" y="22228"/>
                  </a:cubicBezTo>
                  <a:cubicBezTo>
                    <a:pt x="1095" y="17881"/>
                    <a:pt x="654" y="11722"/>
                    <a:pt x="3611" y="6899"/>
                  </a:cubicBezTo>
                  <a:cubicBezTo>
                    <a:pt x="6052" y="2921"/>
                    <a:pt x="10370" y="605"/>
                    <a:pt x="14869" y="605"/>
                  </a:cubicBezTo>
                  <a:cubicBezTo>
                    <a:pt x="16095" y="605"/>
                    <a:pt x="17336" y="778"/>
                    <a:pt x="18555" y="1135"/>
                  </a:cubicBezTo>
                  <a:cubicBezTo>
                    <a:pt x="18582" y="1143"/>
                    <a:pt x="18609" y="1147"/>
                    <a:pt x="18636" y="1147"/>
                  </a:cubicBezTo>
                  <a:cubicBezTo>
                    <a:pt x="18767" y="1147"/>
                    <a:pt x="18887" y="1060"/>
                    <a:pt x="18926" y="928"/>
                  </a:cubicBezTo>
                  <a:cubicBezTo>
                    <a:pt x="18972" y="771"/>
                    <a:pt x="18883" y="604"/>
                    <a:pt x="18726" y="555"/>
                  </a:cubicBezTo>
                  <a:cubicBezTo>
                    <a:pt x="17450" y="180"/>
                    <a:pt x="16152" y="0"/>
                    <a:pt x="14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9"/>
            <p:cNvSpPr/>
            <p:nvPr/>
          </p:nvSpPr>
          <p:spPr>
            <a:xfrm>
              <a:off x="5608850" y="4144975"/>
              <a:ext cx="352525" cy="456450"/>
            </a:xfrm>
            <a:custGeom>
              <a:avLst/>
              <a:gdLst/>
              <a:ahLst/>
              <a:cxnLst/>
              <a:rect l="l" t="t" r="r" b="b"/>
              <a:pathLst>
                <a:path w="14101" h="18258" extrusionOk="0">
                  <a:moveTo>
                    <a:pt x="12328" y="1"/>
                  </a:moveTo>
                  <a:cubicBezTo>
                    <a:pt x="12271" y="1"/>
                    <a:pt x="12212" y="6"/>
                    <a:pt x="12152" y="16"/>
                  </a:cubicBezTo>
                  <a:cubicBezTo>
                    <a:pt x="11905" y="56"/>
                    <a:pt x="11702" y="204"/>
                    <a:pt x="11545" y="460"/>
                  </a:cubicBezTo>
                  <a:lnTo>
                    <a:pt x="10101" y="2812"/>
                  </a:lnTo>
                  <a:lnTo>
                    <a:pt x="10101" y="2812"/>
                  </a:lnTo>
                  <a:cubicBezTo>
                    <a:pt x="9021" y="2227"/>
                    <a:pt x="7998" y="1935"/>
                    <a:pt x="7030" y="1935"/>
                  </a:cubicBezTo>
                  <a:cubicBezTo>
                    <a:pt x="7005" y="1935"/>
                    <a:pt x="6980" y="1935"/>
                    <a:pt x="6955" y="1935"/>
                  </a:cubicBezTo>
                  <a:cubicBezTo>
                    <a:pt x="5637" y="1955"/>
                    <a:pt x="4639" y="2515"/>
                    <a:pt x="3965" y="3615"/>
                  </a:cubicBezTo>
                  <a:cubicBezTo>
                    <a:pt x="3687" y="4067"/>
                    <a:pt x="3505" y="4497"/>
                    <a:pt x="3415" y="4903"/>
                  </a:cubicBezTo>
                  <a:cubicBezTo>
                    <a:pt x="3327" y="5309"/>
                    <a:pt x="3306" y="5686"/>
                    <a:pt x="3354" y="6031"/>
                  </a:cubicBezTo>
                  <a:cubicBezTo>
                    <a:pt x="3401" y="6377"/>
                    <a:pt x="3547" y="6756"/>
                    <a:pt x="3790" y="7170"/>
                  </a:cubicBezTo>
                  <a:cubicBezTo>
                    <a:pt x="4021" y="7568"/>
                    <a:pt x="4283" y="7947"/>
                    <a:pt x="4572" y="8303"/>
                  </a:cubicBezTo>
                  <a:cubicBezTo>
                    <a:pt x="4849" y="8646"/>
                    <a:pt x="5231" y="9079"/>
                    <a:pt x="5716" y="9606"/>
                  </a:cubicBezTo>
                  <a:lnTo>
                    <a:pt x="7019" y="10981"/>
                  </a:lnTo>
                  <a:cubicBezTo>
                    <a:pt x="7383" y="11349"/>
                    <a:pt x="7627" y="11697"/>
                    <a:pt x="7747" y="12025"/>
                  </a:cubicBezTo>
                  <a:cubicBezTo>
                    <a:pt x="7866" y="12353"/>
                    <a:pt x="7866" y="12615"/>
                    <a:pt x="7747" y="12810"/>
                  </a:cubicBezTo>
                  <a:cubicBezTo>
                    <a:pt x="7594" y="13059"/>
                    <a:pt x="7390" y="13217"/>
                    <a:pt x="7132" y="13281"/>
                  </a:cubicBezTo>
                  <a:cubicBezTo>
                    <a:pt x="7019" y="13309"/>
                    <a:pt x="6904" y="13323"/>
                    <a:pt x="6789" y="13323"/>
                  </a:cubicBezTo>
                  <a:cubicBezTo>
                    <a:pt x="6641" y="13323"/>
                    <a:pt x="6491" y="13300"/>
                    <a:pt x="6340" y="13253"/>
                  </a:cubicBezTo>
                  <a:cubicBezTo>
                    <a:pt x="6052" y="13165"/>
                    <a:pt x="5772" y="13053"/>
                    <a:pt x="5503" y="12920"/>
                  </a:cubicBezTo>
                  <a:cubicBezTo>
                    <a:pt x="5234" y="12792"/>
                    <a:pt x="4982" y="12635"/>
                    <a:pt x="4750" y="12450"/>
                  </a:cubicBezTo>
                  <a:cubicBezTo>
                    <a:pt x="4426" y="12232"/>
                    <a:pt x="4126" y="11981"/>
                    <a:pt x="3857" y="11700"/>
                  </a:cubicBezTo>
                  <a:cubicBezTo>
                    <a:pt x="3591" y="11422"/>
                    <a:pt x="3398" y="11193"/>
                    <a:pt x="3277" y="11009"/>
                  </a:cubicBezTo>
                  <a:cubicBezTo>
                    <a:pt x="3156" y="10826"/>
                    <a:pt x="3018" y="10602"/>
                    <a:pt x="2866" y="10337"/>
                  </a:cubicBezTo>
                  <a:cubicBezTo>
                    <a:pt x="2712" y="10072"/>
                    <a:pt x="2616" y="9912"/>
                    <a:pt x="2577" y="9857"/>
                  </a:cubicBezTo>
                  <a:cubicBezTo>
                    <a:pt x="2381" y="9550"/>
                    <a:pt x="2159" y="9336"/>
                    <a:pt x="1907" y="9212"/>
                  </a:cubicBezTo>
                  <a:cubicBezTo>
                    <a:pt x="1748" y="9135"/>
                    <a:pt x="1587" y="9096"/>
                    <a:pt x="1425" y="9096"/>
                  </a:cubicBezTo>
                  <a:cubicBezTo>
                    <a:pt x="1332" y="9096"/>
                    <a:pt x="1239" y="9109"/>
                    <a:pt x="1145" y="9134"/>
                  </a:cubicBezTo>
                  <a:cubicBezTo>
                    <a:pt x="897" y="9202"/>
                    <a:pt x="666" y="9323"/>
                    <a:pt x="469" y="9490"/>
                  </a:cubicBezTo>
                  <a:cubicBezTo>
                    <a:pt x="274" y="9655"/>
                    <a:pt x="141" y="9871"/>
                    <a:pt x="71" y="10140"/>
                  </a:cubicBezTo>
                  <a:cubicBezTo>
                    <a:pt x="1" y="10406"/>
                    <a:pt x="20" y="10677"/>
                    <a:pt x="131" y="10953"/>
                  </a:cubicBezTo>
                  <a:cubicBezTo>
                    <a:pt x="762" y="12400"/>
                    <a:pt x="1766" y="13630"/>
                    <a:pt x="3141" y="14641"/>
                  </a:cubicBezTo>
                  <a:lnTo>
                    <a:pt x="3141" y="14641"/>
                  </a:lnTo>
                  <a:lnTo>
                    <a:pt x="1791" y="16840"/>
                  </a:lnTo>
                  <a:cubicBezTo>
                    <a:pt x="1584" y="17178"/>
                    <a:pt x="1569" y="17493"/>
                    <a:pt x="1748" y="17784"/>
                  </a:cubicBezTo>
                  <a:cubicBezTo>
                    <a:pt x="1927" y="18076"/>
                    <a:pt x="2191" y="18232"/>
                    <a:pt x="2540" y="18255"/>
                  </a:cubicBezTo>
                  <a:cubicBezTo>
                    <a:pt x="2562" y="18257"/>
                    <a:pt x="2584" y="18257"/>
                    <a:pt x="2606" y="18257"/>
                  </a:cubicBezTo>
                  <a:cubicBezTo>
                    <a:pt x="2924" y="18257"/>
                    <a:pt x="3177" y="18106"/>
                    <a:pt x="3362" y="17802"/>
                  </a:cubicBezTo>
                  <a:lnTo>
                    <a:pt x="4705" y="15613"/>
                  </a:lnTo>
                  <a:lnTo>
                    <a:pt x="4705" y="15613"/>
                  </a:lnTo>
                  <a:cubicBezTo>
                    <a:pt x="5268" y="15893"/>
                    <a:pt x="5824" y="16093"/>
                    <a:pt x="6375" y="16213"/>
                  </a:cubicBezTo>
                  <a:cubicBezTo>
                    <a:pt x="6729" y="16290"/>
                    <a:pt x="7074" y="16328"/>
                    <a:pt x="7411" y="16328"/>
                  </a:cubicBezTo>
                  <a:cubicBezTo>
                    <a:pt x="7947" y="16328"/>
                    <a:pt x="8462" y="16231"/>
                    <a:pt x="8955" y="16039"/>
                  </a:cubicBezTo>
                  <a:cubicBezTo>
                    <a:pt x="9760" y="15724"/>
                    <a:pt x="10411" y="15143"/>
                    <a:pt x="10908" y="14298"/>
                  </a:cubicBezTo>
                  <a:cubicBezTo>
                    <a:pt x="11221" y="13774"/>
                    <a:pt x="11406" y="13269"/>
                    <a:pt x="11466" y="12782"/>
                  </a:cubicBezTo>
                  <a:cubicBezTo>
                    <a:pt x="11526" y="12295"/>
                    <a:pt x="11463" y="11813"/>
                    <a:pt x="11280" y="11338"/>
                  </a:cubicBezTo>
                  <a:cubicBezTo>
                    <a:pt x="11089" y="10852"/>
                    <a:pt x="10834" y="10393"/>
                    <a:pt x="10520" y="9977"/>
                  </a:cubicBezTo>
                  <a:cubicBezTo>
                    <a:pt x="10197" y="9546"/>
                    <a:pt x="9772" y="9053"/>
                    <a:pt x="9242" y="8500"/>
                  </a:cubicBezTo>
                  <a:lnTo>
                    <a:pt x="7929" y="7166"/>
                  </a:lnTo>
                  <a:cubicBezTo>
                    <a:pt x="7534" y="6778"/>
                    <a:pt x="7283" y="6449"/>
                    <a:pt x="7176" y="6175"/>
                  </a:cubicBezTo>
                  <a:cubicBezTo>
                    <a:pt x="7068" y="5903"/>
                    <a:pt x="7098" y="5631"/>
                    <a:pt x="7265" y="5359"/>
                  </a:cubicBezTo>
                  <a:cubicBezTo>
                    <a:pt x="7393" y="5149"/>
                    <a:pt x="7606" y="5045"/>
                    <a:pt x="7902" y="5045"/>
                  </a:cubicBezTo>
                  <a:cubicBezTo>
                    <a:pt x="7925" y="5045"/>
                    <a:pt x="7947" y="5045"/>
                    <a:pt x="7971" y="5046"/>
                  </a:cubicBezTo>
                  <a:cubicBezTo>
                    <a:pt x="8301" y="5063"/>
                    <a:pt x="8624" y="5160"/>
                    <a:pt x="8936" y="5335"/>
                  </a:cubicBezTo>
                  <a:cubicBezTo>
                    <a:pt x="9248" y="5511"/>
                    <a:pt x="9535" y="5690"/>
                    <a:pt x="9796" y="5871"/>
                  </a:cubicBezTo>
                  <a:cubicBezTo>
                    <a:pt x="10527" y="6438"/>
                    <a:pt x="11186" y="7094"/>
                    <a:pt x="11758" y="7820"/>
                  </a:cubicBezTo>
                  <a:cubicBezTo>
                    <a:pt x="11991" y="8099"/>
                    <a:pt x="12242" y="8284"/>
                    <a:pt x="12513" y="8378"/>
                  </a:cubicBezTo>
                  <a:cubicBezTo>
                    <a:pt x="12630" y="8418"/>
                    <a:pt x="12743" y="8438"/>
                    <a:pt x="12854" y="8438"/>
                  </a:cubicBezTo>
                  <a:cubicBezTo>
                    <a:pt x="12997" y="8438"/>
                    <a:pt x="13136" y="8404"/>
                    <a:pt x="13268" y="8336"/>
                  </a:cubicBezTo>
                  <a:cubicBezTo>
                    <a:pt x="13496" y="8220"/>
                    <a:pt x="13695" y="8056"/>
                    <a:pt x="13852" y="7854"/>
                  </a:cubicBezTo>
                  <a:cubicBezTo>
                    <a:pt x="14007" y="7652"/>
                    <a:pt x="14087" y="7400"/>
                    <a:pt x="14094" y="7092"/>
                  </a:cubicBezTo>
                  <a:cubicBezTo>
                    <a:pt x="14100" y="6785"/>
                    <a:pt x="14009" y="6491"/>
                    <a:pt x="13819" y="6208"/>
                  </a:cubicBezTo>
                  <a:cubicBezTo>
                    <a:pt x="13577" y="5842"/>
                    <a:pt x="13372" y="5550"/>
                    <a:pt x="13206" y="5334"/>
                  </a:cubicBezTo>
                  <a:cubicBezTo>
                    <a:pt x="13038" y="5117"/>
                    <a:pt x="12777" y="4835"/>
                    <a:pt x="12424" y="4489"/>
                  </a:cubicBezTo>
                  <a:cubicBezTo>
                    <a:pt x="12175" y="4247"/>
                    <a:pt x="11912" y="4020"/>
                    <a:pt x="11636" y="3809"/>
                  </a:cubicBezTo>
                  <a:lnTo>
                    <a:pt x="11636" y="3809"/>
                  </a:lnTo>
                  <a:lnTo>
                    <a:pt x="13104" y="1417"/>
                  </a:lnTo>
                  <a:cubicBezTo>
                    <a:pt x="13251" y="1176"/>
                    <a:pt x="13289" y="934"/>
                    <a:pt x="13215" y="692"/>
                  </a:cubicBezTo>
                  <a:cubicBezTo>
                    <a:pt x="13141" y="449"/>
                    <a:pt x="13006" y="266"/>
                    <a:pt x="12814" y="142"/>
                  </a:cubicBezTo>
                  <a:cubicBezTo>
                    <a:pt x="12667" y="48"/>
                    <a:pt x="12505" y="1"/>
                    <a:pt x="12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9"/>
            <p:cNvSpPr/>
            <p:nvPr/>
          </p:nvSpPr>
          <p:spPr>
            <a:xfrm>
              <a:off x="5472350" y="4588375"/>
              <a:ext cx="15350" cy="65600"/>
            </a:xfrm>
            <a:custGeom>
              <a:avLst/>
              <a:gdLst/>
              <a:ahLst/>
              <a:cxnLst/>
              <a:rect l="l" t="t" r="r" b="b"/>
              <a:pathLst>
                <a:path w="614" h="2624" extrusionOk="0">
                  <a:moveTo>
                    <a:pt x="308" y="1"/>
                  </a:moveTo>
                  <a:cubicBezTo>
                    <a:pt x="137" y="1"/>
                    <a:pt x="0" y="142"/>
                    <a:pt x="4" y="311"/>
                  </a:cubicBezTo>
                  <a:lnTo>
                    <a:pt x="4" y="2320"/>
                  </a:lnTo>
                  <a:cubicBezTo>
                    <a:pt x="4" y="2487"/>
                    <a:pt x="140" y="2624"/>
                    <a:pt x="308" y="2624"/>
                  </a:cubicBezTo>
                  <a:cubicBezTo>
                    <a:pt x="474" y="2624"/>
                    <a:pt x="610" y="2487"/>
                    <a:pt x="610" y="2320"/>
                  </a:cubicBezTo>
                  <a:lnTo>
                    <a:pt x="610" y="311"/>
                  </a:lnTo>
                  <a:cubicBezTo>
                    <a:pt x="614" y="142"/>
                    <a:pt x="477"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9"/>
            <p:cNvSpPr/>
            <p:nvPr/>
          </p:nvSpPr>
          <p:spPr>
            <a:xfrm>
              <a:off x="5507800" y="4638625"/>
              <a:ext cx="15350" cy="68525"/>
            </a:xfrm>
            <a:custGeom>
              <a:avLst/>
              <a:gdLst/>
              <a:ahLst/>
              <a:cxnLst/>
              <a:rect l="l" t="t" r="r" b="b"/>
              <a:pathLst>
                <a:path w="614" h="2741" extrusionOk="0">
                  <a:moveTo>
                    <a:pt x="308" y="0"/>
                  </a:moveTo>
                  <a:cubicBezTo>
                    <a:pt x="137" y="0"/>
                    <a:pt x="0" y="140"/>
                    <a:pt x="4" y="310"/>
                  </a:cubicBezTo>
                  <a:lnTo>
                    <a:pt x="4" y="2437"/>
                  </a:lnTo>
                  <a:cubicBezTo>
                    <a:pt x="4" y="2605"/>
                    <a:pt x="140" y="2740"/>
                    <a:pt x="308" y="2740"/>
                  </a:cubicBezTo>
                  <a:cubicBezTo>
                    <a:pt x="474" y="2740"/>
                    <a:pt x="610" y="2604"/>
                    <a:pt x="610" y="2437"/>
                  </a:cubicBezTo>
                  <a:lnTo>
                    <a:pt x="610" y="310"/>
                  </a:lnTo>
                  <a:cubicBezTo>
                    <a:pt x="614" y="140"/>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9"/>
            <p:cNvSpPr/>
            <p:nvPr/>
          </p:nvSpPr>
          <p:spPr>
            <a:xfrm>
              <a:off x="5578700" y="4697725"/>
              <a:ext cx="15375" cy="65550"/>
            </a:xfrm>
            <a:custGeom>
              <a:avLst/>
              <a:gdLst/>
              <a:ahLst/>
              <a:cxnLst/>
              <a:rect l="l" t="t" r="r" b="b"/>
              <a:pathLst>
                <a:path w="615" h="2622" extrusionOk="0">
                  <a:moveTo>
                    <a:pt x="307" y="0"/>
                  </a:moveTo>
                  <a:cubicBezTo>
                    <a:pt x="137" y="0"/>
                    <a:pt x="1" y="139"/>
                    <a:pt x="5" y="310"/>
                  </a:cubicBezTo>
                  <a:lnTo>
                    <a:pt x="5" y="2318"/>
                  </a:lnTo>
                  <a:cubicBezTo>
                    <a:pt x="5" y="2486"/>
                    <a:pt x="140" y="2621"/>
                    <a:pt x="307" y="2621"/>
                  </a:cubicBezTo>
                  <a:cubicBezTo>
                    <a:pt x="475" y="2621"/>
                    <a:pt x="610" y="2486"/>
                    <a:pt x="610" y="2318"/>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9"/>
            <p:cNvSpPr/>
            <p:nvPr/>
          </p:nvSpPr>
          <p:spPr>
            <a:xfrm>
              <a:off x="5679150" y="4747925"/>
              <a:ext cx="15350" cy="59650"/>
            </a:xfrm>
            <a:custGeom>
              <a:avLst/>
              <a:gdLst/>
              <a:ahLst/>
              <a:cxnLst/>
              <a:rect l="l" t="t" r="r" b="b"/>
              <a:pathLst>
                <a:path w="614" h="2386" extrusionOk="0">
                  <a:moveTo>
                    <a:pt x="306" y="0"/>
                  </a:moveTo>
                  <a:cubicBezTo>
                    <a:pt x="137" y="0"/>
                    <a:pt x="0" y="141"/>
                    <a:pt x="4" y="310"/>
                  </a:cubicBezTo>
                  <a:lnTo>
                    <a:pt x="4" y="2082"/>
                  </a:lnTo>
                  <a:cubicBezTo>
                    <a:pt x="4" y="2250"/>
                    <a:pt x="140" y="2386"/>
                    <a:pt x="306" y="2386"/>
                  </a:cubicBezTo>
                  <a:cubicBezTo>
                    <a:pt x="474" y="2386"/>
                    <a:pt x="610" y="2250"/>
                    <a:pt x="610" y="2082"/>
                  </a:cubicBezTo>
                  <a:lnTo>
                    <a:pt x="610" y="310"/>
                  </a:lnTo>
                  <a:cubicBezTo>
                    <a:pt x="614"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9"/>
            <p:cNvSpPr/>
            <p:nvPr/>
          </p:nvSpPr>
          <p:spPr>
            <a:xfrm>
              <a:off x="5788525" y="4768775"/>
              <a:ext cx="15175" cy="35875"/>
            </a:xfrm>
            <a:custGeom>
              <a:avLst/>
              <a:gdLst/>
              <a:ahLst/>
              <a:cxnLst/>
              <a:rect l="l" t="t" r="r" b="b"/>
              <a:pathLst>
                <a:path w="607" h="1435" extrusionOk="0">
                  <a:moveTo>
                    <a:pt x="304" y="1"/>
                  </a:moveTo>
                  <a:cubicBezTo>
                    <a:pt x="136" y="1"/>
                    <a:pt x="1" y="136"/>
                    <a:pt x="1" y="304"/>
                  </a:cubicBezTo>
                  <a:lnTo>
                    <a:pt x="1" y="1131"/>
                  </a:lnTo>
                  <a:cubicBezTo>
                    <a:pt x="1" y="1298"/>
                    <a:pt x="136" y="1435"/>
                    <a:pt x="304" y="1435"/>
                  </a:cubicBezTo>
                  <a:cubicBezTo>
                    <a:pt x="471" y="1435"/>
                    <a:pt x="606" y="1298"/>
                    <a:pt x="606" y="1131"/>
                  </a:cubicBezTo>
                  <a:lnTo>
                    <a:pt x="606" y="304"/>
                  </a:lnTo>
                  <a:cubicBezTo>
                    <a:pt x="606"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9"/>
            <p:cNvSpPr/>
            <p:nvPr/>
          </p:nvSpPr>
          <p:spPr>
            <a:xfrm>
              <a:off x="6004150" y="4727400"/>
              <a:ext cx="15200" cy="47700"/>
            </a:xfrm>
            <a:custGeom>
              <a:avLst/>
              <a:gdLst/>
              <a:ahLst/>
              <a:cxnLst/>
              <a:rect l="l" t="t" r="r" b="b"/>
              <a:pathLst>
                <a:path w="608" h="1908" extrusionOk="0">
                  <a:moveTo>
                    <a:pt x="304" y="1"/>
                  </a:moveTo>
                  <a:cubicBezTo>
                    <a:pt x="138" y="1"/>
                    <a:pt x="1" y="136"/>
                    <a:pt x="1" y="304"/>
                  </a:cubicBezTo>
                  <a:lnTo>
                    <a:pt x="1" y="1604"/>
                  </a:lnTo>
                  <a:cubicBezTo>
                    <a:pt x="1" y="1772"/>
                    <a:pt x="136" y="1907"/>
                    <a:pt x="304" y="1907"/>
                  </a:cubicBezTo>
                  <a:cubicBezTo>
                    <a:pt x="472" y="1907"/>
                    <a:pt x="608" y="1772"/>
                    <a:pt x="608" y="1604"/>
                  </a:cubicBezTo>
                  <a:lnTo>
                    <a:pt x="608" y="304"/>
                  </a:lnTo>
                  <a:cubicBezTo>
                    <a:pt x="608"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9"/>
            <p:cNvSpPr/>
            <p:nvPr/>
          </p:nvSpPr>
          <p:spPr>
            <a:xfrm>
              <a:off x="6051425" y="4677375"/>
              <a:ext cx="15175" cy="65200"/>
            </a:xfrm>
            <a:custGeom>
              <a:avLst/>
              <a:gdLst/>
              <a:ahLst/>
              <a:cxnLst/>
              <a:rect l="l" t="t" r="r" b="b"/>
              <a:pathLst>
                <a:path w="607" h="2608" extrusionOk="0">
                  <a:moveTo>
                    <a:pt x="304" y="0"/>
                  </a:moveTo>
                  <a:cubicBezTo>
                    <a:pt x="139" y="0"/>
                    <a:pt x="5" y="132"/>
                    <a:pt x="1" y="297"/>
                  </a:cubicBezTo>
                  <a:lnTo>
                    <a:pt x="1" y="2305"/>
                  </a:lnTo>
                  <a:cubicBezTo>
                    <a:pt x="1" y="2472"/>
                    <a:pt x="136" y="2607"/>
                    <a:pt x="304" y="2607"/>
                  </a:cubicBezTo>
                  <a:cubicBezTo>
                    <a:pt x="305" y="2607"/>
                    <a:pt x="306" y="2607"/>
                    <a:pt x="307" y="2607"/>
                  </a:cubicBezTo>
                  <a:cubicBezTo>
                    <a:pt x="472" y="2607"/>
                    <a:pt x="606" y="2471"/>
                    <a:pt x="606" y="2305"/>
                  </a:cubicBezTo>
                  <a:lnTo>
                    <a:pt x="606" y="297"/>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379334" y="24040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err="1"/>
              <a:t>Symmetrische</a:t>
            </a:r>
            <a:r>
              <a:rPr lang="en-CH" sz="3200" b="1" dirty="0"/>
              <a:t> </a:t>
            </a:r>
            <a:r>
              <a:rPr lang="en-CH" sz="3200" b="1" dirty="0" err="1"/>
              <a:t>Verschlüsselung</a:t>
            </a:r>
            <a:endParaRPr sz="3200" b="1" dirty="0"/>
          </a:p>
        </p:txBody>
      </p:sp>
      <p:sp>
        <p:nvSpPr>
          <p:cNvPr id="520" name="Google Shape;520;p33"/>
          <p:cNvSpPr txBox="1">
            <a:spLocks noGrp="1"/>
          </p:cNvSpPr>
          <p:nvPr>
            <p:ph type="body" idx="1"/>
          </p:nvPr>
        </p:nvSpPr>
        <p:spPr>
          <a:xfrm>
            <a:off x="4572000" y="1828800"/>
            <a:ext cx="3480975" cy="2001325"/>
          </a:xfrm>
          <a:prstGeom prst="rect">
            <a:avLst/>
          </a:prstGeom>
        </p:spPr>
        <p:txBody>
          <a:bodyPr spcFirstLastPara="1" wrap="square" lIns="91425" tIns="91425" rIns="91425" bIns="91425" anchor="t" anchorCtr="0">
            <a:noAutofit/>
          </a:bodyPr>
          <a:lstStyle/>
          <a:p>
            <a:pPr marL="285750" indent="-285750">
              <a:spcAft>
                <a:spcPts val="1600"/>
              </a:spcAft>
            </a:pPr>
            <a:r>
              <a:rPr lang="en-CH" dirty="0"/>
              <a:t>Text </a:t>
            </a:r>
            <a:r>
              <a:rPr lang="en-CH" dirty="0" err="1"/>
              <a:t>wird</a:t>
            </a:r>
            <a:r>
              <a:rPr lang="en-CH" dirty="0"/>
              <a:t> </a:t>
            </a:r>
            <a:r>
              <a:rPr lang="en-CH" dirty="0" err="1"/>
              <a:t>mit</a:t>
            </a:r>
            <a:r>
              <a:rPr lang="en-CH" dirty="0"/>
              <a:t> dem </a:t>
            </a:r>
            <a:r>
              <a:rPr lang="en-CH" dirty="0" err="1"/>
              <a:t>gleichen</a:t>
            </a:r>
            <a:r>
              <a:rPr lang="en-CH" dirty="0"/>
              <a:t> </a:t>
            </a:r>
            <a:r>
              <a:rPr lang="en-CH" dirty="0" err="1"/>
              <a:t>Schlüssel</a:t>
            </a:r>
            <a:r>
              <a:rPr lang="en-CH" dirty="0"/>
              <a:t> </a:t>
            </a:r>
            <a:r>
              <a:rPr lang="en-CH" dirty="0" err="1"/>
              <a:t>ver</a:t>
            </a:r>
            <a:r>
              <a:rPr lang="en-CH" dirty="0"/>
              <a:t>- und </a:t>
            </a:r>
            <a:r>
              <a:rPr lang="en-CH" dirty="0" err="1"/>
              <a:t>entschlüsselt</a:t>
            </a:r>
            <a:endParaRPr lang="en-CH" dirty="0"/>
          </a:p>
          <a:p>
            <a:pPr marL="285750" indent="-285750">
              <a:spcAft>
                <a:spcPts val="1600"/>
              </a:spcAft>
            </a:pPr>
            <a:r>
              <a:rPr dirty="0" err="1"/>
              <a:t>Schlüssel</a:t>
            </a:r>
            <a:r>
              <a:rPr dirty="0"/>
              <a:t> </a:t>
            </a:r>
            <a:r>
              <a:rPr dirty="0" err="1"/>
              <a:t>wurden</a:t>
            </a:r>
            <a:r>
              <a:rPr dirty="0"/>
              <a:t> </a:t>
            </a:r>
            <a:r>
              <a:rPr dirty="0" err="1"/>
              <a:t>meist</a:t>
            </a:r>
            <a:r>
              <a:rPr dirty="0"/>
              <a:t> </a:t>
            </a:r>
            <a:r>
              <a:rPr dirty="0" err="1"/>
              <a:t>physisch</a:t>
            </a:r>
            <a:r>
              <a:rPr dirty="0"/>
              <a:t> </a:t>
            </a:r>
            <a:r>
              <a:rPr dirty="0" err="1"/>
              <a:t>ausgetauscht</a:t>
            </a:r>
            <a:endParaRPr dirty="0"/>
          </a:p>
        </p:txBody>
      </p:sp>
      <p:pic>
        <p:nvPicPr>
          <p:cNvPr id="1030" name="Picture 6" descr="Im oberen Teil des Bildes ist das lateinische Alphabet der Reihe nach im Kreis angeordnet. Im Kreis befinden sich Pfeile, die alle über den Mittelpunkt laufen und je zwei gegenüberliegende Buchstaben verbinden. Vier solche Buchstabenpaare sind farblich hervorgehoben: A-N, B-O, H-U und L-Y. In der unteren Hälfte des Bildes stehen die gleich langen Wörter „HALLO“ und „UNYYB“ untereinander geschrieben. Zwischen den übereinanderliegenden Buchstaben befindet sich je ein Pfeil. Die Farbgebung der Wörter und Pfeile stimmt mit der oberen Bildhälfte überein.">
            <a:extLst>
              <a:ext uri="{FF2B5EF4-FFF2-40B4-BE49-F238E27FC236}">
                <a16:creationId xmlns:a16="http://schemas.microsoft.com/office/drawing/2014/main" id="{7DD52BFC-F6D8-7050-A9A2-424DB4042E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593" y="968913"/>
            <a:ext cx="2853189" cy="39760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H" sz="3200" b="1" dirty="0" err="1"/>
              <a:t>Im</a:t>
            </a:r>
            <a:r>
              <a:rPr lang="en-CH" sz="3200" b="1" dirty="0"/>
              <a:t> </a:t>
            </a:r>
            <a:r>
              <a:rPr lang="en-CH" sz="3200" b="1" dirty="0" err="1"/>
              <a:t>Zeitalter</a:t>
            </a:r>
            <a:r>
              <a:rPr lang="en-CH" sz="3200" b="1" dirty="0"/>
              <a:t> des Internets</a:t>
            </a:r>
            <a:endParaRPr sz="3200" b="1" dirty="0"/>
          </a:p>
        </p:txBody>
      </p:sp>
      <p:sp>
        <p:nvSpPr>
          <p:cNvPr id="627" name="Google Shape;627;p36"/>
          <p:cNvSpPr txBox="1">
            <a:spLocks noGrp="1"/>
          </p:cNvSpPr>
          <p:nvPr>
            <p:ph type="body" idx="1"/>
          </p:nvPr>
        </p:nvSpPr>
        <p:spPr>
          <a:xfrm>
            <a:off x="5164350" y="3450300"/>
            <a:ext cx="2990489"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de-CH" dirty="0">
                <a:solidFill>
                  <a:schemeClr val="bg2"/>
                </a:solidFill>
              </a:rPr>
              <a:t>Der öffentliche Schlüssel kann frei geteilt werden - selbst wenn Angreifer ihn abfangen, bleibt die Kommunikation sicher</a:t>
            </a:r>
            <a:endParaRPr dirty="0">
              <a:solidFill>
                <a:schemeClr val="bg2"/>
              </a:solidFill>
            </a:endParaRPr>
          </a:p>
        </p:txBody>
      </p:sp>
      <p:sp>
        <p:nvSpPr>
          <p:cNvPr id="628" name="Google Shape;628;p3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H" dirty="0"/>
              <a:t>Dank RSA </a:t>
            </a:r>
            <a:r>
              <a:rPr lang="en-CH" dirty="0" err="1"/>
              <a:t>kein</a:t>
            </a:r>
            <a:r>
              <a:rPr lang="en-CH" dirty="0"/>
              <a:t> Problem</a:t>
            </a:r>
            <a:endParaRPr dirty="0"/>
          </a:p>
        </p:txBody>
      </p:sp>
      <p:sp>
        <p:nvSpPr>
          <p:cNvPr id="629" name="Google Shape;629;p36"/>
          <p:cNvSpPr txBox="1">
            <a:spLocks noGrp="1"/>
          </p:cNvSpPr>
          <p:nvPr>
            <p:ph type="body" idx="3"/>
          </p:nvPr>
        </p:nvSpPr>
        <p:spPr>
          <a:xfrm>
            <a:off x="989161" y="3450300"/>
            <a:ext cx="2990491"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de-CH" dirty="0">
                <a:solidFill>
                  <a:schemeClr val="bg2"/>
                </a:solidFill>
              </a:rPr>
              <a:t>Im offenen Internet können Angreifer jeden Schlüsselaustausch abfangen - symmetrische Verschlüsselung funktioniert nicht</a:t>
            </a:r>
            <a:endParaRPr dirty="0">
              <a:solidFill>
                <a:schemeClr val="bg2"/>
              </a:solidFill>
            </a:endParaRPr>
          </a:p>
        </p:txBody>
      </p:sp>
      <p:sp>
        <p:nvSpPr>
          <p:cNvPr id="630" name="Google Shape;630;p36"/>
          <p:cNvSpPr txBox="1">
            <a:spLocks noGrp="1"/>
          </p:cNvSpPr>
          <p:nvPr>
            <p:ph type="title" idx="4"/>
          </p:nvPr>
        </p:nvSpPr>
        <p:spPr>
          <a:xfrm>
            <a:off x="1132936" y="2952450"/>
            <a:ext cx="2694872"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H" dirty="0" err="1"/>
              <a:t>Unsichere</a:t>
            </a:r>
            <a:r>
              <a:rPr lang="en-CH" dirty="0"/>
              <a:t> </a:t>
            </a:r>
            <a:r>
              <a:rPr lang="en-CH" dirty="0" err="1"/>
              <a:t>Kommunikation</a:t>
            </a:r>
            <a:endParaRPr dirty="0"/>
          </a:p>
        </p:txBody>
      </p:sp>
      <p:grpSp>
        <p:nvGrpSpPr>
          <p:cNvPr id="631" name="Google Shape;631;p36"/>
          <p:cNvGrpSpPr/>
          <p:nvPr/>
        </p:nvGrpSpPr>
        <p:grpSpPr>
          <a:xfrm>
            <a:off x="5644752" y="1272354"/>
            <a:ext cx="1971493" cy="1950831"/>
            <a:chOff x="1265450" y="370125"/>
            <a:chExt cx="5159625" cy="5105550"/>
          </a:xfrm>
        </p:grpSpPr>
        <p:sp>
          <p:nvSpPr>
            <p:cNvPr id="632" name="Google Shape;632;p36"/>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6"/>
          <p:cNvGrpSpPr/>
          <p:nvPr/>
        </p:nvGrpSpPr>
        <p:grpSpPr>
          <a:xfrm>
            <a:off x="1435551" y="1359347"/>
            <a:ext cx="2155895" cy="1495188"/>
            <a:chOff x="-80975" y="268100"/>
            <a:chExt cx="7462425" cy="5175450"/>
          </a:xfrm>
        </p:grpSpPr>
        <p:sp>
          <p:nvSpPr>
            <p:cNvPr id="702" name="Google Shape;702;p36"/>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56"/>
          <p:cNvSpPr txBox="1">
            <a:spLocks noGrp="1"/>
          </p:cNvSpPr>
          <p:nvPr>
            <p:ph type="title"/>
          </p:nvPr>
        </p:nvSpPr>
        <p:spPr>
          <a:xfrm>
            <a:off x="261496" y="1437736"/>
            <a:ext cx="4310504" cy="192892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H" dirty="0"/>
              <a:t>03</a:t>
            </a:r>
            <a:br>
              <a:rPr lang="en-CH" dirty="0"/>
            </a:br>
            <a:r>
              <a:rPr lang="en-CH" dirty="0"/>
              <a:t>Wie </a:t>
            </a:r>
            <a:r>
              <a:rPr lang="en-CH" dirty="0" err="1"/>
              <a:t>funktioniert</a:t>
            </a:r>
            <a:r>
              <a:rPr lang="en-CH" dirty="0"/>
              <a:t> RSA?</a:t>
            </a:r>
            <a:endParaRPr dirty="0"/>
          </a:p>
        </p:txBody>
      </p:sp>
      <p:grpSp>
        <p:nvGrpSpPr>
          <p:cNvPr id="2687" name="Google Shape;2687;p56"/>
          <p:cNvGrpSpPr/>
          <p:nvPr/>
        </p:nvGrpSpPr>
        <p:grpSpPr>
          <a:xfrm>
            <a:off x="4494534" y="373862"/>
            <a:ext cx="4551030" cy="4076289"/>
            <a:chOff x="865075" y="238100"/>
            <a:chExt cx="5848150" cy="5238100"/>
          </a:xfrm>
        </p:grpSpPr>
        <p:sp>
          <p:nvSpPr>
            <p:cNvPr id="2688" name="Google Shape;2688;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6"/>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6"/>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6"/>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6"/>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6"/>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6"/>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6"/>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6"/>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6"/>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6"/>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6"/>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6"/>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6"/>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6"/>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6"/>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6"/>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6"/>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6"/>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6"/>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6"/>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6"/>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6"/>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6"/>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6"/>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6"/>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6"/>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6"/>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6"/>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6"/>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6"/>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6"/>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6"/>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6"/>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6"/>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6"/>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6"/>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6"/>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6"/>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6"/>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6"/>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6"/>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6"/>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6"/>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6"/>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6"/>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6"/>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6"/>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6"/>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6"/>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6"/>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6"/>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6"/>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6"/>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6"/>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6"/>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6"/>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6"/>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6"/>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6"/>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6"/>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6"/>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6"/>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6"/>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6"/>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6"/>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6"/>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6"/>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6"/>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6"/>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6"/>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6"/>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6"/>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6"/>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6"/>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6"/>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6"/>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6"/>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6"/>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6"/>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6"/>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6"/>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6"/>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6"/>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6"/>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6"/>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6"/>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6"/>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6"/>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6"/>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6"/>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6"/>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6"/>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6"/>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6"/>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6"/>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6"/>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6"/>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6"/>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6"/>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6"/>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6"/>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320</Words>
  <Application>Microsoft Office PowerPoint</Application>
  <PresentationFormat>On-screen Show (16:9)</PresentationFormat>
  <Paragraphs>72</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DM Sans</vt:lpstr>
      <vt:lpstr>Viga</vt:lpstr>
      <vt:lpstr>Cyber Security Business Plan</vt:lpstr>
      <vt:lpstr>RSA</vt:lpstr>
      <vt:lpstr>01</vt:lpstr>
      <vt:lpstr>01 Was ist RSA?</vt:lpstr>
      <vt:lpstr>Quick Facts</vt:lpstr>
      <vt:lpstr>Aber...</vt:lpstr>
      <vt:lpstr>02 Die Digitale Revolution</vt:lpstr>
      <vt:lpstr>Symmetrische Verschlüsselung</vt:lpstr>
      <vt:lpstr>Im Zeitalter des Internets</vt:lpstr>
      <vt:lpstr>03 Wie funktioniert RSA?</vt:lpstr>
      <vt:lpstr>Alice &amp; Bob</vt:lpstr>
      <vt:lpstr>Alice &amp; Bob</vt:lpstr>
      <vt:lpstr>Alice &amp; Bob</vt:lpstr>
      <vt:lpstr>Alice &amp; Bob</vt:lpstr>
      <vt:lpstr>Alice &amp; Bob</vt:lpstr>
      <vt:lpstr>Alice &amp; Bob</vt:lpstr>
      <vt:lpstr>Alice &amp; Bob</vt:lpstr>
      <vt:lpstr>04 Unsere Implementation</vt:lpstr>
      <vt:lpstr>Umfang</vt:lpstr>
      <vt:lpstr>Komplexitätsanalyse</vt:lpstr>
      <vt:lpstr>Reflexion</vt:lpstr>
      <vt:lpstr>Dankeschön!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Nenad Stevic</dc:creator>
  <cp:lastModifiedBy>Nenad Stevic</cp:lastModifiedBy>
  <cp:revision>4</cp:revision>
  <dcterms:modified xsi:type="dcterms:W3CDTF">2025-01-17T19:18:43Z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3d706b-cde5-4060-b871-3787af016d5a_Enabled">
    <vt:lpwstr>true</vt:lpwstr>
  </property>
  <property fmtid="{D5CDD505-2E9C-101B-9397-08002B2CF9AE}" pid="3" name="MSIP_Label_b23d706b-cde5-4060-b871-3787af016d5a_SetDate">
    <vt:lpwstr>2025-01-12T23:51:53Z</vt:lpwstr>
  </property>
  <property fmtid="{D5CDD505-2E9C-101B-9397-08002B2CF9AE}" pid="4" name="MSIP_Label_b23d706b-cde5-4060-b871-3787af016d5a_Method">
    <vt:lpwstr>Standard</vt:lpwstr>
  </property>
  <property fmtid="{D5CDD505-2E9C-101B-9397-08002B2CF9AE}" pid="5" name="MSIP_Label_b23d706b-cde5-4060-b871-3787af016d5a_Name">
    <vt:lpwstr>defa4170-0d19-0005-0004-bc88714345d2</vt:lpwstr>
  </property>
  <property fmtid="{D5CDD505-2E9C-101B-9397-08002B2CF9AE}" pid="6" name="MSIP_Label_b23d706b-cde5-4060-b871-3787af016d5a_SiteId">
    <vt:lpwstr>094f5a41-a45f-40c7-bd08-84c83a409f79</vt:lpwstr>
  </property>
  <property fmtid="{D5CDD505-2E9C-101B-9397-08002B2CF9AE}" pid="7" name="MSIP_Label_b23d706b-cde5-4060-b871-3787af016d5a_ActionId">
    <vt:lpwstr>8ab7297d-a95d-47e8-84dd-4ffa704f98e5</vt:lpwstr>
  </property>
  <property fmtid="{D5CDD505-2E9C-101B-9397-08002B2CF9AE}" pid="8" name="MSIP_Label_b23d706b-cde5-4060-b871-3787af016d5a_ContentBits">
    <vt:lpwstr>0</vt:lpwstr>
  </property>
</Properties>
</file>