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AE4B0-80DB-B95C-6E93-6258DDF31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DAE84A-E0FB-81E9-113B-A25064808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A73F73-AF69-1197-E2FA-EDCC86E9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D48-1EBC-43DF-8998-597FCBA9530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C46A5E-E444-4E72-98B9-862A04E6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772E47-21A1-C84A-43D8-3FAA0F01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BB43-52B3-400A-BA68-00CE5B03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4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31872-B0D1-5979-696E-70C60974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CA7A9F-6199-7E70-6946-B17A4190E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C49F63-18AB-0C3F-7187-B75B8B19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D48-1EBC-43DF-8998-597FCBA9530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1F2163-936B-DBF7-A38F-407212B6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3BAF94-6680-56AA-5F21-A5FA7490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BB43-52B3-400A-BA68-00CE5B03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9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9937208-F8F4-48B7-4E47-A530FF53D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84A4C3-BF52-749D-3D99-622330892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9C152B-339F-046E-5CD1-3498BF07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D48-1EBC-43DF-8998-597FCBA9530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137760-C4C3-A269-EF04-9E9EB45A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0A7002-FA37-90CE-BFBD-47FDFC6A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BB43-52B3-400A-BA68-00CE5B03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5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7BF29-D94E-D243-D3C0-616838E9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C59E4F-7EEC-D3A3-080E-F15B6BBE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02C46C-6150-F956-DB66-D372CB45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D48-1EBC-43DF-8998-597FCBA9530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A049E9-E050-AC2E-F6ED-7A5EC267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D9D845-98FC-F3B8-1709-F4F60E90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BB43-52B3-400A-BA68-00CE5B03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5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35E31-7827-0BD1-1C25-B063521C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A6535C-CEC5-D998-F5A4-E2ABF4DF5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86863-8B5D-CDB3-22F2-5EEBC8A6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D48-1EBC-43DF-8998-597FCBA9530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D6ABFB-2FDF-6AF8-9DCA-2E94D501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76D556-7F89-FAFF-731C-CB264B8E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BB43-52B3-400A-BA68-00CE5B03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3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88F66-1A0C-9BEF-1F26-978D1B64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B040B-C340-1DF9-ADD3-D3C7FEE1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431F6B-7835-EDB3-FBB0-96850CE16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5709B4-8341-1A9F-FC12-E712127D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D48-1EBC-43DF-8998-597FCBA9530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2A2480-9E26-7AA2-3B46-B77200F5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F8D46A-0CE5-D2E7-9039-8E097BDE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BB43-52B3-400A-BA68-00CE5B03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A3BC2D-7BA6-2B8F-C9BD-1E8064B5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89E826-337A-2753-8776-00A995FF8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A147F1-1335-86EF-30AB-04412FD15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572C8D-DE18-A9D4-FEE3-FEFE2013E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27B20D-037B-F18D-AF07-8271442E5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882E9A-E1BE-16AB-2E0A-84975BA9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D48-1EBC-43DF-8998-597FCBA9530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49FA279-50C3-2B71-2006-30C826AC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894FEB1-CB71-B19E-033C-18020D14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BB43-52B3-400A-BA68-00CE5B03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8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C25081-55F1-0422-E4D1-EBB91278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0C41E1-0887-11BF-BAEE-D959E021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D48-1EBC-43DF-8998-597FCBA9530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18BCB98-443D-030D-C81B-09C79620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EED536-D061-5388-E2A0-75719C89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BB43-52B3-400A-BA68-00CE5B03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9305BB-1045-2AB3-4FAC-CBCD27AE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D48-1EBC-43DF-8998-597FCBA9530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A4BDD33-DEE2-EFD1-2AAB-1F4D23AA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8E47B1-431B-FAA4-6BE5-D88ACEB7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BB43-52B3-400A-BA68-00CE5B03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1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829D0-EDDC-77F5-F99E-CB7E6B7C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36A430-3560-84E9-5429-1C6719F3B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FE720A-0AC5-2063-F260-A675BFCA9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076B72-C51B-0DC6-0AF0-EFCFAE7A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D48-1EBC-43DF-8998-597FCBA9530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9C812B-F69E-AC52-1F2A-706816BC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4E9AF8-779F-A53E-08D5-519AC14E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BB43-52B3-400A-BA68-00CE5B03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6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18EA2-AEA8-E7A3-9A04-7A3FD8F5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D576551-48DD-45BF-1352-B40776FC3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D08C5F-869C-40FE-C91C-BF55B9CA6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041D4A-C0DA-ACA9-035A-EDA1B0A2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ED48-1EBC-43DF-8998-597FCBA9530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35479D-BEB4-B7BD-187D-2703E1F5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EDC6F7-438C-9845-0A47-0011444C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2BB43-52B3-400A-BA68-00CE5B03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9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522C4B1-3171-F4A1-FCCA-A0439431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7FF645-5F27-1610-63FE-3BE806519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DDC36C-DC8F-FFC8-6276-FFA96C8BF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F0ED48-1EBC-43DF-8998-597FCBA9530D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CE951F-E050-6F23-0C3F-2AC099DBF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BCDB4E-4FE5-9EB0-9093-7A1DF0538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82BB43-52B3-400A-BA68-00CE5B03E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0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群組 34">
            <a:extLst>
              <a:ext uri="{FF2B5EF4-FFF2-40B4-BE49-F238E27FC236}">
                <a16:creationId xmlns:a16="http://schemas.microsoft.com/office/drawing/2014/main" id="{6B5DE54C-6DC7-4725-512B-16671F649052}"/>
              </a:ext>
            </a:extLst>
          </p:cNvPr>
          <p:cNvGrpSpPr/>
          <p:nvPr/>
        </p:nvGrpSpPr>
        <p:grpSpPr>
          <a:xfrm>
            <a:off x="674421" y="1412975"/>
            <a:ext cx="10556288" cy="4032050"/>
            <a:chOff x="674421" y="1412975"/>
            <a:chExt cx="10556288" cy="40320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7E63FB1-E707-9418-38C0-CE75FABF2BD2}"/>
                </a:ext>
              </a:extLst>
            </p:cNvPr>
            <p:cNvSpPr/>
            <p:nvPr/>
          </p:nvSpPr>
          <p:spPr>
            <a:xfrm>
              <a:off x="674421" y="1412975"/>
              <a:ext cx="1646748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Computer Audio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6131FD3-A45D-83B1-65BB-B4453BB46572}"/>
                </a:ext>
              </a:extLst>
            </p:cNvPr>
            <p:cNvSpPr/>
            <p:nvPr/>
          </p:nvSpPr>
          <p:spPr>
            <a:xfrm>
              <a:off x="2901806" y="1412975"/>
              <a:ext cx="1646748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Speaker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7B3A47A-3596-7325-A014-3459EE7235FC}"/>
                </a:ext>
              </a:extLst>
            </p:cNvPr>
            <p:cNvSpPr/>
            <p:nvPr/>
          </p:nvSpPr>
          <p:spPr>
            <a:xfrm>
              <a:off x="5129191" y="1412975"/>
              <a:ext cx="1646748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Microphone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DFF6566-5AD4-6993-D893-44CEE8A923F3}"/>
                </a:ext>
              </a:extLst>
            </p:cNvPr>
            <p:cNvSpPr/>
            <p:nvPr/>
          </p:nvSpPr>
          <p:spPr>
            <a:xfrm>
              <a:off x="2901806" y="2971800"/>
              <a:ext cx="1646748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Recording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0A575C-3BDB-9E7E-177D-28EE24EB382E}"/>
                </a:ext>
              </a:extLst>
            </p:cNvPr>
            <p:cNvSpPr/>
            <p:nvPr/>
          </p:nvSpPr>
          <p:spPr>
            <a:xfrm>
              <a:off x="7356576" y="1412975"/>
              <a:ext cx="1646748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Recording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95A2BC1-D0F1-B529-3939-01F672745A17}"/>
                </a:ext>
              </a:extLst>
            </p:cNvPr>
            <p:cNvSpPr/>
            <p:nvPr/>
          </p:nvSpPr>
          <p:spPr>
            <a:xfrm>
              <a:off x="9583961" y="1412975"/>
              <a:ext cx="1646748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Echo</a:t>
              </a:r>
            </a:p>
            <a:p>
              <a:pPr algn="ctr"/>
              <a:r>
                <a:rPr lang="en-US" dirty="0"/>
                <a:t>Filter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A2FA393-11AB-5C90-2645-043F87D3EC61}"/>
                </a:ext>
              </a:extLst>
            </p:cNvPr>
            <p:cNvSpPr/>
            <p:nvPr/>
          </p:nvSpPr>
          <p:spPr>
            <a:xfrm>
              <a:off x="9583961" y="4530625"/>
              <a:ext cx="1646748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Filtered Input to System</a:t>
              </a:r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F1F20CBF-3331-293B-7F39-E5B63CF05B1E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321169" y="1870175"/>
              <a:ext cx="58063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64F5C537-05A1-B999-7C92-1C275E1BF19C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548554" y="1870175"/>
              <a:ext cx="58063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0516F5C1-B53A-5AFA-C8DB-B101EF10190B}"/>
                </a:ext>
              </a:extLst>
            </p:cNvPr>
            <p:cNvCxnSpPr/>
            <p:nvPr/>
          </p:nvCxnSpPr>
          <p:spPr>
            <a:xfrm>
              <a:off x="6775939" y="1870175"/>
              <a:ext cx="58063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D98535AD-CC8D-1CAB-9D42-14BCA714A15F}"/>
                </a:ext>
              </a:extLst>
            </p:cNvPr>
            <p:cNvCxnSpPr/>
            <p:nvPr/>
          </p:nvCxnSpPr>
          <p:spPr>
            <a:xfrm>
              <a:off x="9003324" y="1870175"/>
              <a:ext cx="58063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ED74A85F-5356-0865-1F81-3F391E8FE9CD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4548554" y="3429000"/>
              <a:ext cx="4745088" cy="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69CDF2DE-9575-613B-BB01-8804E40F908F}"/>
                </a:ext>
              </a:extLst>
            </p:cNvPr>
            <p:cNvCxnSpPr/>
            <p:nvPr/>
          </p:nvCxnSpPr>
          <p:spPr>
            <a:xfrm flipV="1">
              <a:off x="9293642" y="2180492"/>
              <a:ext cx="0" cy="1248508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5664A62F-B37F-9662-804B-CA5D58A4BD12}"/>
                </a:ext>
              </a:extLst>
            </p:cNvPr>
            <p:cNvCxnSpPr>
              <a:cxnSpLocks/>
            </p:cNvCxnSpPr>
            <p:nvPr/>
          </p:nvCxnSpPr>
          <p:spPr>
            <a:xfrm>
              <a:off x="9293642" y="2180492"/>
              <a:ext cx="29031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A680BF25-056D-0914-491F-DBCA7666C7F6}"/>
                </a:ext>
              </a:extLst>
            </p:cNvPr>
            <p:cNvCxnSpPr/>
            <p:nvPr/>
          </p:nvCxnSpPr>
          <p:spPr>
            <a:xfrm>
              <a:off x="2544024" y="1870175"/>
              <a:ext cx="0" cy="1558825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9DEFCA25-AB56-4374-6FAC-3AFCDAF24A4B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2525917" y="3429000"/>
              <a:ext cx="3758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12A0D6C4-79A4-3599-7DFA-8468201D7E82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10407335" y="2327375"/>
              <a:ext cx="0" cy="2203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54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上恩 顏</dc:creator>
  <cp:lastModifiedBy>上恩 顏</cp:lastModifiedBy>
  <cp:revision>1</cp:revision>
  <dcterms:created xsi:type="dcterms:W3CDTF">2024-06-08T15:07:51Z</dcterms:created>
  <dcterms:modified xsi:type="dcterms:W3CDTF">2024-06-08T15:16:49Z</dcterms:modified>
</cp:coreProperties>
</file>