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/>
    <p:restoredTop sz="94641"/>
  </p:normalViewPr>
  <p:slideViewPr>
    <p:cSldViewPr snapToGrid="0" snapToObjects="1">
      <p:cViewPr varScale="1">
        <p:scale>
          <a:sx n="111" d="100"/>
          <a:sy n="111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85D1-69E3-0043-8F3A-1172E4E25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57E14-7C0A-9A44-B052-A033778C3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4B9D-95F6-4B40-8AAF-14FC00D8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99F0-22E5-A64A-BCAA-896FE86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B049-557E-0742-88D0-736B71B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F6A0-A903-564B-BBDA-E861053C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9F0D8-D43B-314A-9A00-E0FABDDE8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EBD5-3015-584B-84E7-A6F08B76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0BC5-F00D-8643-A332-2EC41B8B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92BC-2891-6045-8C2C-8387B18E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AF951-2CDF-2843-BA10-995A09EB8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9802C-D1DA-014F-99C2-5C80D0A2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D7AF-B9B1-8F45-A39B-CB9E9CAA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8AB2-01C3-1444-B822-1719A77F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58B-61CD-514B-B9EC-B9F5BEC3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0EF-4A74-6A45-BB79-EC77350E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C873-F11B-2245-98CB-3647553F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FB90-AF27-2741-8946-5304E2D6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6678-C859-B94B-80A0-2954D75F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595-CE64-5B4F-A71E-20D45AE6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5574-3860-144E-A675-044E81E7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16D4-7667-BE4E-A28E-CFFBA9AD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174A-8667-A642-B615-ADCD0645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6530-E7EB-8C40-BEFD-6A4FBD46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928E-F8E4-1D40-B87D-37439E20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D0E5-42BC-1044-9777-56FF98AB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059A-39E1-BF4C-859C-58245923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E4CCA-1890-E74A-98DA-2FEE7AA2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0A43B-736A-234F-9A5E-429128CE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C419-8AFF-AB4A-8A0F-15A2704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84AB-E78B-CA40-AE95-2FA7BF6B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B821-FF2B-4544-B5BA-3DA20F0C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73103-1285-8044-8D1A-FC7986DD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31188-8466-4744-8A4F-ACE5417C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D2D9F-5588-8E42-995C-E07357AA2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A77EF-202C-4D44-A2DC-75397F41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D4421-C67F-9F4A-BBBA-7150BE9B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8C599-5F06-4243-A20E-B840C112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12248-7248-AD4F-8926-F9450A8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FFD1-F409-1B42-AF20-42B3751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492E8-2A55-7644-9BB2-0A0851C3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FD8FA-10F6-9843-B049-A98C0B3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66658-CEAF-954E-9CFC-361A2883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19B0B-F015-8649-8B17-74B5AFF7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9049-9D44-2149-AEAE-69F6F5E6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F91-8613-DA40-8ED5-6DFE0DCB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D50-69C8-794C-A0E3-D5840B0B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A04F-75A7-B544-8B24-5AB97C65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B7F2-B09B-0C42-9354-9035F800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87C35-2C6C-C848-A875-E0554F51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E8DB-CAAE-D647-8519-9CDECBC9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59A3-90F1-A847-9CAD-286E1E4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E995-E467-CC4A-BBAD-A78DFF8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AEF7A-0E5D-5B4A-A799-7664F676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6749-E6A4-4B49-8338-BFAF00DE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4E40-8188-1047-99F7-4498FC78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75406-58F1-6542-94EC-D80229D8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7A2B0-46FA-6A43-8459-DE271113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0B448-4710-D44A-888F-632A745B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09ED8-279C-D346-8F56-EDCF0DB1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99DA-8786-F44F-B283-3E496EB3D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38D2-0999-7A40-A0EB-A42B91BDEB0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3F9B-8B0F-4441-9AE9-7FDA1A75A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E28CA-51F3-9344-8016-77CEC474D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0D2127B-144B-AA48-A851-5E065007EE62}"/>
              </a:ext>
            </a:extLst>
          </p:cNvPr>
          <p:cNvCxnSpPr>
            <a:cxnSpLocks/>
            <a:stCxn id="13" idx="1"/>
            <a:endCxn id="23" idx="2"/>
          </p:cNvCxnSpPr>
          <p:nvPr/>
        </p:nvCxnSpPr>
        <p:spPr>
          <a:xfrm rot="10800000" flipH="1">
            <a:off x="848409" y="1790222"/>
            <a:ext cx="1294617" cy="1092317"/>
          </a:xfrm>
          <a:prstGeom prst="bentConnector4">
            <a:avLst>
              <a:gd name="adj1" fmla="val -17658"/>
              <a:gd name="adj2" fmla="val 75167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ACD6CB4-4A8A-104C-8551-004244470451}"/>
              </a:ext>
            </a:extLst>
          </p:cNvPr>
          <p:cNvCxnSpPr>
            <a:cxnSpLocks/>
            <a:stCxn id="13" idx="1"/>
            <a:endCxn id="8" idx="0"/>
          </p:cNvCxnSpPr>
          <p:nvPr/>
        </p:nvCxnSpPr>
        <p:spPr>
          <a:xfrm rot="10800000" flipH="1" flipV="1">
            <a:off x="848410" y="2882537"/>
            <a:ext cx="1249054" cy="1348573"/>
          </a:xfrm>
          <a:prstGeom prst="bentConnector4">
            <a:avLst>
              <a:gd name="adj1" fmla="val -18302"/>
              <a:gd name="adj2" fmla="val 5570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388CC6-0A34-5845-991A-AC5745D8608D}"/>
              </a:ext>
            </a:extLst>
          </p:cNvPr>
          <p:cNvGrpSpPr/>
          <p:nvPr/>
        </p:nvGrpSpPr>
        <p:grpSpPr>
          <a:xfrm>
            <a:off x="848411" y="207385"/>
            <a:ext cx="2589232" cy="1582836"/>
            <a:chOff x="848411" y="509047"/>
            <a:chExt cx="2969444" cy="15828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DD57A8-4A9D-564E-B224-1F7B125FFC33}"/>
                </a:ext>
              </a:extLst>
            </p:cNvPr>
            <p:cNvSpPr txBox="1"/>
            <p:nvPr/>
          </p:nvSpPr>
          <p:spPr>
            <a:xfrm>
              <a:off x="848412" y="509047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</a:t>
              </a:r>
              <a:endParaRPr lang="en-US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E70FA-5927-1C49-B19C-B63F17DB6304}"/>
                </a:ext>
              </a:extLst>
            </p:cNvPr>
            <p:cNvSpPr txBox="1"/>
            <p:nvPr/>
          </p:nvSpPr>
          <p:spPr>
            <a:xfrm>
              <a:off x="848412" y="1376313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metrics_requests_stg_upd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57DA68-1A1B-0F45-8585-420C297BFFCA}"/>
                </a:ext>
              </a:extLst>
            </p:cNvPr>
            <p:cNvSpPr txBox="1"/>
            <p:nvPr/>
          </p:nvSpPr>
          <p:spPr>
            <a:xfrm>
              <a:off x="848412" y="942680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metrics_requests_stg</a:t>
              </a:r>
              <a:endParaRPr lang="en-US" sz="14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ED99BB-6A8A-5E4D-90B6-91D4F9156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7854" y="509047"/>
              <a:ext cx="1" cy="158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755BD0-B6CA-9C4F-AC4C-1FE7CCD26CDB}"/>
                </a:ext>
              </a:extLst>
            </p:cNvPr>
            <p:cNvSpPr txBox="1"/>
            <p:nvPr/>
          </p:nvSpPr>
          <p:spPr>
            <a:xfrm>
              <a:off x="848411" y="1784106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metrics_requests_hist</a:t>
              </a:r>
              <a:endParaRPr lang="en-US" sz="14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85C33C-A382-3B49-AFB0-A6BEB0D254AD}"/>
              </a:ext>
            </a:extLst>
          </p:cNvPr>
          <p:cNvGrpSpPr/>
          <p:nvPr/>
        </p:nvGrpSpPr>
        <p:grpSpPr>
          <a:xfrm>
            <a:off x="754143" y="4231111"/>
            <a:ext cx="2686641" cy="1198903"/>
            <a:chOff x="848411" y="2817094"/>
            <a:chExt cx="2969444" cy="11989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E4D1FB-558E-1648-8837-0F71EB1E0536}"/>
                </a:ext>
              </a:extLst>
            </p:cNvPr>
            <p:cNvSpPr txBox="1"/>
            <p:nvPr/>
          </p:nvSpPr>
          <p:spPr>
            <a:xfrm>
              <a:off x="848412" y="2817094"/>
              <a:ext cx="2969443" cy="31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metrics_resources_usage</a:t>
              </a:r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9D0E10-05C9-624A-AC28-4435658EB48B}"/>
                </a:ext>
              </a:extLst>
            </p:cNvPr>
            <p:cNvSpPr txBox="1"/>
            <p:nvPr/>
          </p:nvSpPr>
          <p:spPr>
            <a:xfrm>
              <a:off x="848411" y="3694656"/>
              <a:ext cx="2969443" cy="31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metrics_resources_usage_hist</a:t>
              </a:r>
              <a:endParaRPr 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291D57-C76F-0148-8C39-6EFB6242FEE6}"/>
                </a:ext>
              </a:extLst>
            </p:cNvPr>
            <p:cNvSpPr txBox="1"/>
            <p:nvPr/>
          </p:nvSpPr>
          <p:spPr>
            <a:xfrm>
              <a:off x="848412" y="3250727"/>
              <a:ext cx="2969443" cy="31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metrics_resource_usage_stg</a:t>
              </a:r>
              <a:endParaRPr lang="en-US" sz="1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27D364-E140-9E45-AB42-7F7FAE9C140E}"/>
                </a:ext>
              </a:extLst>
            </p:cNvPr>
            <p:cNvCxnSpPr>
              <a:cxnSpLocks/>
            </p:cNvCxnSpPr>
            <p:nvPr/>
          </p:nvCxnSpPr>
          <p:spPr>
            <a:xfrm>
              <a:off x="3817855" y="2817094"/>
              <a:ext cx="0" cy="119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6410DE1-519C-2A41-93A5-FC2517339531}"/>
              </a:ext>
            </a:extLst>
          </p:cNvPr>
          <p:cNvSpPr txBox="1"/>
          <p:nvPr/>
        </p:nvSpPr>
        <p:spPr>
          <a:xfrm>
            <a:off x="211313" y="2949937"/>
            <a:ext cx="697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sessionid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B8164-83E6-3049-BF27-ACBB99BE0060}"/>
              </a:ext>
            </a:extLst>
          </p:cNvPr>
          <p:cNvSpPr txBox="1"/>
          <p:nvPr/>
        </p:nvSpPr>
        <p:spPr>
          <a:xfrm>
            <a:off x="5123466" y="4894878"/>
            <a:ext cx="2238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6AE0CF-9917-5B4A-BAF9-C1C5EF0BD7B8}"/>
              </a:ext>
            </a:extLst>
          </p:cNvPr>
          <p:cNvSpPr txBox="1"/>
          <p:nvPr/>
        </p:nvSpPr>
        <p:spPr>
          <a:xfrm>
            <a:off x="5123464" y="5656004"/>
            <a:ext cx="2238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METRICS_SQL_RESOURCE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FF670-57C1-E349-9953-4F8AF8B58EF8}"/>
              </a:ext>
            </a:extLst>
          </p:cNvPr>
          <p:cNvSpPr txBox="1"/>
          <p:nvPr/>
        </p:nvSpPr>
        <p:spPr>
          <a:xfrm>
            <a:off x="5123465" y="6421861"/>
            <a:ext cx="2238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METRICS_SQL_COLUMNS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D01739-9AA0-8F48-8DB0-D89A5E3F77B7}"/>
              </a:ext>
            </a:extLst>
          </p:cNvPr>
          <p:cNvSpPr txBox="1"/>
          <p:nvPr/>
        </p:nvSpPr>
        <p:spPr>
          <a:xfrm>
            <a:off x="7506877" y="6421009"/>
            <a:ext cx="2796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METRICS_SQL_RESOURCE_LINEAGE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14620E-0B77-D64C-B4FB-18663A7A5C14}"/>
              </a:ext>
            </a:extLst>
          </p:cNvPr>
          <p:cNvSpPr txBox="1"/>
          <p:nvPr/>
        </p:nvSpPr>
        <p:spPr>
          <a:xfrm>
            <a:off x="8119621" y="4587101"/>
            <a:ext cx="2438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6B2A6-E7B4-E74C-8FDC-CDE4F1214D25}"/>
              </a:ext>
            </a:extLst>
          </p:cNvPr>
          <p:cNvSpPr txBox="1"/>
          <p:nvPr/>
        </p:nvSpPr>
        <p:spPr>
          <a:xfrm>
            <a:off x="8119621" y="5122237"/>
            <a:ext cx="2438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METRICS_SQL_CONTROL_LOG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5C12AB8B-6556-FA41-A3F4-01283F21EE0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7362335" y="4740990"/>
            <a:ext cx="757286" cy="307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25CEBD0-15E2-FA44-890A-2EA833BFD8FE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7362335" y="5048767"/>
            <a:ext cx="757286" cy="227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C3AE0C1-1D5D-FD49-BF45-3ACFE7C5EA47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>
            <a:off x="7362333" y="5809893"/>
            <a:ext cx="1542855" cy="61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863B7D3-816D-9F41-A28D-500BD52940F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16200000" flipH="1">
            <a:off x="6013859" y="6192820"/>
            <a:ext cx="4580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DFCF079-E974-F746-B126-B47D0091EB3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5400000">
            <a:off x="6016226" y="5429328"/>
            <a:ext cx="45334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2F3D03-9AB1-5B4D-A118-FF543837C60A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37642" y="5048767"/>
            <a:ext cx="1685824" cy="349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7DADF54-2941-FA48-B939-94A60B707D56}"/>
              </a:ext>
            </a:extLst>
          </p:cNvPr>
          <p:cNvSpPr txBox="1"/>
          <p:nvPr/>
        </p:nvSpPr>
        <p:spPr>
          <a:xfrm>
            <a:off x="4418027" y="2725825"/>
            <a:ext cx="2224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METRICS_LDAP_PERSON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9A4D0B-DD3B-CF49-B9BB-A6D089C25CFE}"/>
              </a:ext>
            </a:extLst>
          </p:cNvPr>
          <p:cNvGrpSpPr/>
          <p:nvPr/>
        </p:nvGrpSpPr>
        <p:grpSpPr>
          <a:xfrm>
            <a:off x="848410" y="2295016"/>
            <a:ext cx="2589233" cy="1175043"/>
            <a:chOff x="848410" y="2596678"/>
            <a:chExt cx="2589233" cy="117504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754E02-D644-5843-81C8-08D009A75E5F}"/>
                </a:ext>
              </a:extLst>
            </p:cNvPr>
            <p:cNvGrpSpPr/>
            <p:nvPr/>
          </p:nvGrpSpPr>
          <p:grpSpPr>
            <a:xfrm>
              <a:off x="848410" y="2596678"/>
              <a:ext cx="2589233" cy="1175043"/>
              <a:chOff x="4960069" y="1297591"/>
              <a:chExt cx="2969443" cy="117504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57E8E8-62FA-0949-A9C4-04E44D4154F3}"/>
                  </a:ext>
                </a:extLst>
              </p:cNvPr>
              <p:cNvSpPr txBox="1"/>
              <p:nvPr/>
            </p:nvSpPr>
            <p:spPr>
              <a:xfrm>
                <a:off x="4960069" y="1297591"/>
                <a:ext cx="29694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metrics_sessions</a:t>
                </a:r>
                <a:endParaRPr 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CB40C5-F428-DA4C-BE50-9757BD0C87FB}"/>
                  </a:ext>
                </a:extLst>
              </p:cNvPr>
              <p:cNvSpPr txBox="1"/>
              <p:nvPr/>
            </p:nvSpPr>
            <p:spPr>
              <a:xfrm>
                <a:off x="4960069" y="2164857"/>
                <a:ext cx="29694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metrics_sessions_hist</a:t>
                </a:r>
                <a:endParaRPr lang="en-US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7C6DC9-5AFB-2042-8E55-3EEB44074789}"/>
                  </a:ext>
                </a:extLst>
              </p:cNvPr>
              <p:cNvSpPr txBox="1"/>
              <p:nvPr/>
            </p:nvSpPr>
            <p:spPr>
              <a:xfrm>
                <a:off x="4960069" y="1731224"/>
                <a:ext cx="29694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metrics_sessions_stg</a:t>
                </a:r>
                <a:endParaRPr lang="en-US" sz="140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FBFC4FB-FD89-8E44-B13A-253EC52C3277}"/>
                  </a:ext>
                </a:extLst>
              </p:cNvPr>
              <p:cNvCxnSpPr/>
              <p:nvPr/>
            </p:nvCxnSpPr>
            <p:spPr>
              <a:xfrm>
                <a:off x="4960069" y="1297591"/>
                <a:ext cx="0" cy="117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C2853A-3AC6-1B47-80C7-6F390C1D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437642" y="2596678"/>
              <a:ext cx="0" cy="1175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82D4BA9-818A-6E44-8BFF-1A68C8DD65AC}"/>
              </a:ext>
            </a:extLst>
          </p:cNvPr>
          <p:cNvCxnSpPr>
            <a:cxnSpLocks/>
            <a:stCxn id="64" idx="1"/>
            <a:endCxn id="12" idx="3"/>
          </p:cNvCxnSpPr>
          <p:nvPr/>
        </p:nvCxnSpPr>
        <p:spPr>
          <a:xfrm rot="10800000" flipV="1">
            <a:off x="3437643" y="2879713"/>
            <a:ext cx="980384" cy="436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F73C59C-8130-954C-8C73-F780C6F88AE0}"/>
              </a:ext>
            </a:extLst>
          </p:cNvPr>
          <p:cNvCxnSpPr>
            <a:cxnSpLocks/>
            <a:stCxn id="64" idx="1"/>
            <a:endCxn id="23" idx="3"/>
          </p:cNvCxnSpPr>
          <p:nvPr/>
        </p:nvCxnSpPr>
        <p:spPr>
          <a:xfrm rot="10800000">
            <a:off x="3437643" y="1636334"/>
            <a:ext cx="980385" cy="1243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ED071DF4-B7F2-6B4E-A45F-0DA6FD03FF48}"/>
              </a:ext>
            </a:extLst>
          </p:cNvPr>
          <p:cNvCxnSpPr>
            <a:cxnSpLocks/>
            <a:stCxn id="64" idx="1"/>
            <a:endCxn id="9" idx="3"/>
          </p:cNvCxnSpPr>
          <p:nvPr/>
        </p:nvCxnSpPr>
        <p:spPr>
          <a:xfrm rot="10800000" flipV="1">
            <a:off x="3440783" y="2879713"/>
            <a:ext cx="977244" cy="2385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96360DC-B58F-0C49-B6AC-F6918CD1CFE9}"/>
              </a:ext>
            </a:extLst>
          </p:cNvPr>
          <p:cNvSpPr txBox="1"/>
          <p:nvPr/>
        </p:nvSpPr>
        <p:spPr>
          <a:xfrm>
            <a:off x="3830429" y="2620806"/>
            <a:ext cx="697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userkey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03D89E-4951-F247-8C65-0AD51DAACF9D}"/>
              </a:ext>
            </a:extLst>
          </p:cNvPr>
          <p:cNvSpPr txBox="1"/>
          <p:nvPr/>
        </p:nvSpPr>
        <p:spPr>
          <a:xfrm>
            <a:off x="4168222" y="4821726"/>
            <a:ext cx="846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06C785-EDD3-0D4D-A0BE-6EA127CB8D77}"/>
              </a:ext>
            </a:extLst>
          </p:cNvPr>
          <p:cNvSpPr txBox="1"/>
          <p:nvPr/>
        </p:nvSpPr>
        <p:spPr>
          <a:xfrm>
            <a:off x="4708692" y="3378941"/>
            <a:ext cx="2224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METRICS_ALL_RESOURCES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C6F2C0-9262-D147-8D7F-0C1C6E9FE95A}"/>
              </a:ext>
            </a:extLst>
          </p:cNvPr>
          <p:cNvSpPr txBox="1"/>
          <p:nvPr/>
        </p:nvSpPr>
        <p:spPr>
          <a:xfrm>
            <a:off x="4995816" y="3971308"/>
            <a:ext cx="2224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METRICS_ALL_USERS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B805FE4-6B41-1645-A2C7-4DE88D69424D}"/>
              </a:ext>
            </a:extLst>
          </p:cNvPr>
          <p:cNvCxnSpPr>
            <a:stCxn id="98" idx="1"/>
            <a:endCxn id="9" idx="3"/>
          </p:cNvCxnSpPr>
          <p:nvPr/>
        </p:nvCxnSpPr>
        <p:spPr>
          <a:xfrm rot="10800000" flipV="1">
            <a:off x="3440784" y="3532829"/>
            <a:ext cx="1267909" cy="173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0BB3289-0754-7342-B0C3-04A89B1E1ADE}"/>
              </a:ext>
            </a:extLst>
          </p:cNvPr>
          <p:cNvCxnSpPr>
            <a:stCxn id="99" idx="1"/>
            <a:endCxn id="9" idx="3"/>
          </p:cNvCxnSpPr>
          <p:nvPr/>
        </p:nvCxnSpPr>
        <p:spPr>
          <a:xfrm rot="10800000" flipV="1">
            <a:off x="3440784" y="4125197"/>
            <a:ext cx="1555033" cy="1140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E5AAB79-2343-A149-97D2-0B1C8B2D01E8}"/>
              </a:ext>
            </a:extLst>
          </p:cNvPr>
          <p:cNvSpPr txBox="1"/>
          <p:nvPr/>
        </p:nvSpPr>
        <p:spPr>
          <a:xfrm>
            <a:off x="3910357" y="3298049"/>
            <a:ext cx="94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resourceid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1FB4B39-7907-AC4B-888A-626FFCE7A086}"/>
              </a:ext>
            </a:extLst>
          </p:cNvPr>
          <p:cNvSpPr txBox="1"/>
          <p:nvPr/>
        </p:nvSpPr>
        <p:spPr>
          <a:xfrm>
            <a:off x="4115190" y="3896033"/>
            <a:ext cx="94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userid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3AB70E-2141-6D4D-B574-ABE14FE8A63B}"/>
              </a:ext>
            </a:extLst>
          </p:cNvPr>
          <p:cNvSpPr txBox="1"/>
          <p:nvPr/>
        </p:nvSpPr>
        <p:spPr>
          <a:xfrm>
            <a:off x="211313" y="5624397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METRICS_ACR_ABOUT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C0A048-E448-D04C-94AE-24BC222CFBB9}"/>
              </a:ext>
            </a:extLst>
          </p:cNvPr>
          <p:cNvSpPr txBox="1"/>
          <p:nvPr/>
        </p:nvSpPr>
        <p:spPr>
          <a:xfrm>
            <a:off x="211312" y="6008564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METRICS_ACR_AROPOT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C3053F-948A-1F4D-AB7D-80F66B19C200}"/>
              </a:ext>
            </a:extLst>
          </p:cNvPr>
          <p:cNvSpPr txBox="1"/>
          <p:nvPr/>
        </p:nvSpPr>
        <p:spPr>
          <a:xfrm>
            <a:off x="2826464" y="5628283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METRICS_ACR_RCD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8E20C0-D834-0142-B0CC-525E87759556}"/>
              </a:ext>
            </a:extLst>
          </p:cNvPr>
          <p:cNvSpPr txBox="1"/>
          <p:nvPr/>
        </p:nvSpPr>
        <p:spPr>
          <a:xfrm>
            <a:off x="2826463" y="5999720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METRICS_ACR_RCT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72ADDDBD-C1C1-9949-88D4-92E6020B3D83}"/>
              </a:ext>
            </a:extLst>
          </p:cNvPr>
          <p:cNvCxnSpPr>
            <a:endCxn id="114" idx="3"/>
          </p:cNvCxnSpPr>
          <p:nvPr/>
        </p:nvCxnSpPr>
        <p:spPr>
          <a:xfrm rot="5400000">
            <a:off x="2131021" y="5458338"/>
            <a:ext cx="342164" cy="297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79908289-F3D9-034C-AECF-7260DCE5573B}"/>
              </a:ext>
            </a:extLst>
          </p:cNvPr>
          <p:cNvCxnSpPr>
            <a:cxnSpLocks/>
            <a:endCxn id="116" idx="1"/>
          </p:cNvCxnSpPr>
          <p:nvPr/>
        </p:nvCxnSpPr>
        <p:spPr>
          <a:xfrm rot="16200000" flipH="1">
            <a:off x="2482073" y="5437780"/>
            <a:ext cx="352167" cy="336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DA71FCD-C6F6-D247-8354-1FEE3346944D}"/>
              </a:ext>
            </a:extLst>
          </p:cNvPr>
          <p:cNvCxnSpPr>
            <a:endCxn id="117" idx="1"/>
          </p:cNvCxnSpPr>
          <p:nvPr/>
        </p:nvCxnSpPr>
        <p:spPr>
          <a:xfrm rot="16200000" flipH="1">
            <a:off x="2292892" y="5620037"/>
            <a:ext cx="712853" cy="354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8F02343-2173-394C-A088-84743AC75F9F}"/>
              </a:ext>
            </a:extLst>
          </p:cNvPr>
          <p:cNvCxnSpPr>
            <a:endCxn id="115" idx="3"/>
          </p:cNvCxnSpPr>
          <p:nvPr/>
        </p:nvCxnSpPr>
        <p:spPr>
          <a:xfrm rot="5400000">
            <a:off x="1950691" y="5607971"/>
            <a:ext cx="757026" cy="351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D1628D6-3CE5-1D49-9FCD-6977E3933501}"/>
              </a:ext>
            </a:extLst>
          </p:cNvPr>
          <p:cNvSpPr txBox="1"/>
          <p:nvPr/>
        </p:nvSpPr>
        <p:spPr>
          <a:xfrm>
            <a:off x="3797424" y="145830"/>
            <a:ext cx="578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KPImetrics Table Relationship Diagram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907ECF-C254-9641-8D54-F1FB77DB16FD}"/>
              </a:ext>
            </a:extLst>
          </p:cNvPr>
          <p:cNvSpPr txBox="1"/>
          <p:nvPr/>
        </p:nvSpPr>
        <p:spPr>
          <a:xfrm>
            <a:off x="2363771" y="5417620"/>
            <a:ext cx="846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CDE7A9-1BCE-E84D-A9C5-E73A2A78054D}"/>
              </a:ext>
            </a:extLst>
          </p:cNvPr>
          <p:cNvSpPr txBox="1"/>
          <p:nvPr/>
        </p:nvSpPr>
        <p:spPr>
          <a:xfrm>
            <a:off x="6242898" y="5386364"/>
            <a:ext cx="1439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requestid</a:t>
            </a:r>
            <a:r>
              <a:rPr lang="en-US" sz="1100" dirty="0"/>
              <a:t>, </a:t>
            </a:r>
            <a:r>
              <a:rPr lang="en-US" sz="1100" dirty="0" err="1"/>
              <a:t>starttime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881FBA-42D6-F747-8D5F-681BBDFE0996}"/>
              </a:ext>
            </a:extLst>
          </p:cNvPr>
          <p:cNvSpPr txBox="1"/>
          <p:nvPr/>
        </p:nvSpPr>
        <p:spPr>
          <a:xfrm>
            <a:off x="6242896" y="6078440"/>
            <a:ext cx="2210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r>
              <a:rPr lang="en-US" sz="1100" dirty="0"/>
              <a:t>, </a:t>
            </a:r>
            <a:r>
              <a:rPr lang="en-US" sz="1100" dirty="0" err="1"/>
              <a:t>starttime</a:t>
            </a:r>
            <a:r>
              <a:rPr lang="en-US" sz="1100" dirty="0"/>
              <a:t>, </a:t>
            </a:r>
            <a:r>
              <a:rPr lang="en-US" sz="1100" dirty="0" err="1"/>
              <a:t>resourceseqid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8740F1-215E-CC41-A8BD-AA2B8B8C4734}"/>
              </a:ext>
            </a:extLst>
          </p:cNvPr>
          <p:cNvSpPr txBox="1"/>
          <p:nvPr/>
        </p:nvSpPr>
        <p:spPr>
          <a:xfrm>
            <a:off x="8905187" y="6078440"/>
            <a:ext cx="2210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r>
              <a:rPr lang="en-US" sz="1100" dirty="0"/>
              <a:t>, </a:t>
            </a:r>
            <a:r>
              <a:rPr lang="en-US" sz="1100" dirty="0" err="1"/>
              <a:t>starttime</a:t>
            </a:r>
            <a:r>
              <a:rPr lang="en-US" sz="1100" dirty="0"/>
              <a:t>, </a:t>
            </a:r>
            <a:r>
              <a:rPr lang="en-US" sz="1100" dirty="0" err="1"/>
              <a:t>resourceseqid</a:t>
            </a:r>
            <a:endParaRPr lang="en-US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967CD14-6C16-D147-B506-7B610BD527E2}"/>
              </a:ext>
            </a:extLst>
          </p:cNvPr>
          <p:cNvCxnSpPr>
            <a:cxnSpLocks/>
          </p:cNvCxnSpPr>
          <p:nvPr/>
        </p:nvCxnSpPr>
        <p:spPr>
          <a:xfrm>
            <a:off x="2154610" y="2620806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445AE88-0453-A84E-9C48-2C57E0EF0BD6}"/>
              </a:ext>
            </a:extLst>
          </p:cNvPr>
          <p:cNvCxnSpPr>
            <a:cxnSpLocks/>
          </p:cNvCxnSpPr>
          <p:nvPr/>
        </p:nvCxnSpPr>
        <p:spPr>
          <a:xfrm>
            <a:off x="2153235" y="3006240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1E42697-5691-6A4A-B229-CCFD71646DB8}"/>
              </a:ext>
            </a:extLst>
          </p:cNvPr>
          <p:cNvCxnSpPr>
            <a:cxnSpLocks/>
          </p:cNvCxnSpPr>
          <p:nvPr/>
        </p:nvCxnSpPr>
        <p:spPr>
          <a:xfrm>
            <a:off x="2164037" y="515162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FAAD4E7-12FC-644D-85C5-66D8648CD1F1}"/>
              </a:ext>
            </a:extLst>
          </p:cNvPr>
          <p:cNvCxnSpPr>
            <a:cxnSpLocks/>
          </p:cNvCxnSpPr>
          <p:nvPr/>
        </p:nvCxnSpPr>
        <p:spPr>
          <a:xfrm>
            <a:off x="2141251" y="948795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D34035-A0FB-744C-84C9-F862D1F4A07A}"/>
              </a:ext>
            </a:extLst>
          </p:cNvPr>
          <p:cNvCxnSpPr>
            <a:cxnSpLocks/>
          </p:cNvCxnSpPr>
          <p:nvPr/>
        </p:nvCxnSpPr>
        <p:spPr>
          <a:xfrm>
            <a:off x="2129267" y="1333626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80250A-BEC3-E048-91C2-701087C73ABC}"/>
              </a:ext>
            </a:extLst>
          </p:cNvPr>
          <p:cNvCxnSpPr>
            <a:cxnSpLocks/>
          </p:cNvCxnSpPr>
          <p:nvPr/>
        </p:nvCxnSpPr>
        <p:spPr>
          <a:xfrm>
            <a:off x="2097463" y="4515926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AAF4850-53A2-C344-839F-42C8D2D9123D}"/>
              </a:ext>
            </a:extLst>
          </p:cNvPr>
          <p:cNvCxnSpPr>
            <a:cxnSpLocks/>
          </p:cNvCxnSpPr>
          <p:nvPr/>
        </p:nvCxnSpPr>
        <p:spPr>
          <a:xfrm>
            <a:off x="2094320" y="4985813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3B36167-8FB2-DA46-A488-4EB8EF0D7AB7}"/>
              </a:ext>
            </a:extLst>
          </p:cNvPr>
          <p:cNvSpPr/>
          <p:nvPr/>
        </p:nvSpPr>
        <p:spPr>
          <a:xfrm>
            <a:off x="5042362" y="4468306"/>
            <a:ext cx="6073606" cy="2338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A6BD15B-2338-EC4B-8447-1F1DEDD49DDF}"/>
              </a:ext>
            </a:extLst>
          </p:cNvPr>
          <p:cNvSpPr txBox="1"/>
          <p:nvPr/>
        </p:nvSpPr>
        <p:spPr>
          <a:xfrm>
            <a:off x="8166166" y="4111650"/>
            <a:ext cx="29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Request Parsing Tables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8B05E4-23EE-234E-B8B2-701F46210980}"/>
              </a:ext>
            </a:extLst>
          </p:cNvPr>
          <p:cNvSpPr txBox="1"/>
          <p:nvPr/>
        </p:nvSpPr>
        <p:spPr>
          <a:xfrm>
            <a:off x="8114722" y="1812659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Lookup and monitoring Tables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918A7D-076D-364F-861E-59740213EE7E}"/>
              </a:ext>
            </a:extLst>
          </p:cNvPr>
          <p:cNvSpPr txBox="1"/>
          <p:nvPr/>
        </p:nvSpPr>
        <p:spPr>
          <a:xfrm>
            <a:off x="8114721" y="2226555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METRICS_EVENT_REGISTRATION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BFE510-6F01-7947-B5D9-ACD021244A0B}"/>
              </a:ext>
            </a:extLst>
          </p:cNvPr>
          <p:cNvSpPr txBox="1"/>
          <p:nvPr/>
        </p:nvSpPr>
        <p:spPr>
          <a:xfrm>
            <a:off x="8119621" y="2648991"/>
            <a:ext cx="28973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METRICS_JOB_ENVIRONMENTS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ADD7C7-B545-A34F-B84B-F8A397A89C5A}"/>
              </a:ext>
            </a:extLst>
          </p:cNvPr>
          <p:cNvSpPr txBox="1"/>
          <p:nvPr/>
        </p:nvSpPr>
        <p:spPr>
          <a:xfrm>
            <a:off x="8114721" y="3063397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METRICS_JOB_FILTERS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37F8B3-9A59-FF41-AAAD-496ACE679915}"/>
              </a:ext>
            </a:extLst>
          </p:cNvPr>
          <p:cNvSpPr txBox="1"/>
          <p:nvPr/>
        </p:nvSpPr>
        <p:spPr>
          <a:xfrm>
            <a:off x="8122185" y="3470712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METRICS_JOB_DELETE_CHECK</a:t>
            </a:r>
          </a:p>
        </p:txBody>
      </p:sp>
    </p:spTree>
    <p:extLst>
      <p:ext uri="{BB962C8B-B14F-4D97-AF65-F5344CB8AC3E}">
        <p14:creationId xmlns:p14="http://schemas.microsoft.com/office/powerpoint/2010/main" val="181555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BB146-FE0C-A546-81E0-7E5CC7DFD411}"/>
              </a:ext>
            </a:extLst>
          </p:cNvPr>
          <p:cNvSpPr txBox="1"/>
          <p:nvPr/>
        </p:nvSpPr>
        <p:spPr>
          <a:xfrm>
            <a:off x="650059" y="1511289"/>
            <a:ext cx="27903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Additional Data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97AB8-D562-B945-9887-B008A6ED125A}"/>
              </a:ext>
            </a:extLst>
          </p:cNvPr>
          <p:cNvSpPr txBox="1"/>
          <p:nvPr/>
        </p:nvSpPr>
        <p:spPr>
          <a:xfrm>
            <a:off x="3440394" y="117544"/>
            <a:ext cx="578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KPImetrics Table Relationship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D362F-CB56-F640-980A-343F9111AB60}"/>
              </a:ext>
            </a:extLst>
          </p:cNvPr>
          <p:cNvSpPr txBox="1"/>
          <p:nvPr/>
        </p:nvSpPr>
        <p:spPr>
          <a:xfrm>
            <a:off x="650058" y="2134653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METRICS_CIS_SYSTEM_RESOURCES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300DD-31D3-0140-A59A-CF445B7B571E}"/>
              </a:ext>
            </a:extLst>
          </p:cNvPr>
          <p:cNvSpPr txBox="1"/>
          <p:nvPr/>
        </p:nvSpPr>
        <p:spPr>
          <a:xfrm>
            <a:off x="4723617" y="1505728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Logging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8DC01-E808-A54D-8BB1-AB964E144490}"/>
              </a:ext>
            </a:extLst>
          </p:cNvPr>
          <p:cNvSpPr txBox="1"/>
          <p:nvPr/>
        </p:nvSpPr>
        <p:spPr>
          <a:xfrm>
            <a:off x="4723618" y="2134653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METRICS_CIS_WORKFLOW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B37E8-6782-AE46-97DD-8BBC9E22CF08}"/>
              </a:ext>
            </a:extLst>
          </p:cNvPr>
          <p:cNvSpPr txBox="1"/>
          <p:nvPr/>
        </p:nvSpPr>
        <p:spPr>
          <a:xfrm>
            <a:off x="4723617" y="2727532"/>
            <a:ext cx="29403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METRICS_EVENT_REG_LOG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44929-6051-4045-A963-40266C3787D0}"/>
              </a:ext>
            </a:extLst>
          </p:cNvPr>
          <p:cNvSpPr txBox="1"/>
          <p:nvPr/>
        </p:nvSpPr>
        <p:spPr>
          <a:xfrm>
            <a:off x="4723618" y="3356457"/>
            <a:ext cx="29403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METRICS_EVENT_REG_LOG_LINEAGE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F9079-1DE3-AB4A-B7BE-188C8D3251B1}"/>
              </a:ext>
            </a:extLst>
          </p:cNvPr>
          <p:cNvSpPr txBox="1"/>
          <p:nvPr/>
        </p:nvSpPr>
        <p:spPr>
          <a:xfrm>
            <a:off x="4723618" y="3936318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D87B4-27E3-304C-9D75-2EB54D5FDE57}"/>
              </a:ext>
            </a:extLst>
          </p:cNvPr>
          <p:cNvSpPr txBox="1"/>
          <p:nvPr/>
        </p:nvSpPr>
        <p:spPr>
          <a:xfrm>
            <a:off x="650058" y="2745555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METRICS_CPU_MEMORY_CHECKER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0FDC5-B41E-014B-8745-BFFC52697B05}"/>
              </a:ext>
            </a:extLst>
          </p:cNvPr>
          <p:cNvSpPr txBox="1"/>
          <p:nvPr/>
        </p:nvSpPr>
        <p:spPr>
          <a:xfrm>
            <a:off x="650058" y="3356457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METRICS_LOG_DISK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6DC87-CF16-FA46-94F9-ED5D52B4B4F2}"/>
              </a:ext>
            </a:extLst>
          </p:cNvPr>
          <p:cNvSpPr txBox="1"/>
          <p:nvPr/>
        </p:nvSpPr>
        <p:spPr>
          <a:xfrm>
            <a:off x="650058" y="3936318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METRICS_LOG_IO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69CAA-D70C-0240-8EAB-90984F4EA10B}"/>
              </a:ext>
            </a:extLst>
          </p:cNvPr>
          <p:cNvSpPr txBox="1"/>
          <p:nvPr/>
        </p:nvSpPr>
        <p:spPr>
          <a:xfrm>
            <a:off x="650058" y="4516179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METRICS_LOG_MEMORY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8A676-AE87-6248-8AA8-2464C7CA9C15}"/>
              </a:ext>
            </a:extLst>
          </p:cNvPr>
          <p:cNvSpPr txBox="1"/>
          <p:nvPr/>
        </p:nvSpPr>
        <p:spPr>
          <a:xfrm>
            <a:off x="650057" y="5096040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METRICS_SYS_CACHES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90C4B-7C53-A348-8163-C91E3DA04C5E}"/>
              </a:ext>
            </a:extLst>
          </p:cNvPr>
          <p:cNvSpPr txBox="1"/>
          <p:nvPr/>
        </p:nvSpPr>
        <p:spPr>
          <a:xfrm>
            <a:off x="650056" y="5675901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METRICS_SYS_DATASOURCES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09F79-A429-8942-A064-40152D88CAD6}"/>
              </a:ext>
            </a:extLst>
          </p:cNvPr>
          <p:cNvSpPr txBox="1"/>
          <p:nvPr/>
        </p:nvSpPr>
        <p:spPr>
          <a:xfrm>
            <a:off x="8627494" y="1505727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Database Native Procedures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0BF56-438C-314A-AF46-777628256A54}"/>
              </a:ext>
            </a:extLst>
          </p:cNvPr>
          <p:cNvSpPr txBox="1"/>
          <p:nvPr/>
        </p:nvSpPr>
        <p:spPr>
          <a:xfrm>
            <a:off x="8627494" y="2134652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P_METRICS_ALL_TABLES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E7976-9DAA-9143-9F12-22D4959E0FF4}"/>
              </a:ext>
            </a:extLst>
          </p:cNvPr>
          <p:cNvSpPr txBox="1"/>
          <p:nvPr/>
        </p:nvSpPr>
        <p:spPr>
          <a:xfrm>
            <a:off x="8627494" y="2818201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P_METRICS_DELETE_COLLECTION</a:t>
            </a:r>
          </a:p>
        </p:txBody>
      </p:sp>
    </p:spTree>
    <p:extLst>
      <p:ext uri="{BB962C8B-B14F-4D97-AF65-F5344CB8AC3E}">
        <p14:creationId xmlns:p14="http://schemas.microsoft.com/office/powerpoint/2010/main" val="3649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E4D1FB-558E-1648-8837-0F71EB1E0536}"/>
              </a:ext>
            </a:extLst>
          </p:cNvPr>
          <p:cNvSpPr txBox="1"/>
          <p:nvPr/>
        </p:nvSpPr>
        <p:spPr>
          <a:xfrm>
            <a:off x="8712911" y="4115364"/>
            <a:ext cx="2686640" cy="31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METADATA_PRIVILEGE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91D57-C76F-0148-8C39-6EFB6242FEE6}"/>
              </a:ext>
            </a:extLst>
          </p:cNvPr>
          <p:cNvSpPr txBox="1"/>
          <p:nvPr/>
        </p:nvSpPr>
        <p:spPr>
          <a:xfrm>
            <a:off x="1047468" y="3529573"/>
            <a:ext cx="2633358" cy="31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METADATA_NON_COMPLIANT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DADF54-2941-FA48-B939-94A60B707D56}"/>
              </a:ext>
            </a:extLst>
          </p:cNvPr>
          <p:cNvSpPr txBox="1"/>
          <p:nvPr/>
        </p:nvSpPr>
        <p:spPr>
          <a:xfrm>
            <a:off x="8712234" y="3029505"/>
            <a:ext cx="2606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METADATA_RESOURCE_COLUMN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E8E8-62FA-0949-A9C4-04E44D4154F3}"/>
              </a:ext>
            </a:extLst>
          </p:cNvPr>
          <p:cNvSpPr txBox="1"/>
          <p:nvPr/>
        </p:nvSpPr>
        <p:spPr>
          <a:xfrm>
            <a:off x="4836014" y="1239383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METADATA_POLICY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B40C5-F428-DA4C-BE50-9757BD0C87FB}"/>
              </a:ext>
            </a:extLst>
          </p:cNvPr>
          <p:cNvSpPr txBox="1"/>
          <p:nvPr/>
        </p:nvSpPr>
        <p:spPr>
          <a:xfrm>
            <a:off x="1047468" y="4661550"/>
            <a:ext cx="2589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METADATA_DATASOURCE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C6DC9-5AFB-2042-8E55-3EEB44074789}"/>
              </a:ext>
            </a:extLst>
          </p:cNvPr>
          <p:cNvSpPr txBox="1"/>
          <p:nvPr/>
        </p:nvSpPr>
        <p:spPr>
          <a:xfrm>
            <a:off x="4836014" y="2017504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METADATA_POLICY_ASSIGNMNT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06C785-EDD3-0D4D-A0BE-6EA127CB8D77}"/>
              </a:ext>
            </a:extLst>
          </p:cNvPr>
          <p:cNvSpPr txBox="1"/>
          <p:nvPr/>
        </p:nvSpPr>
        <p:spPr>
          <a:xfrm>
            <a:off x="4836014" y="3532667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METADATA_RESOURCE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C6F2C0-9262-D147-8D7F-0C1C6E9FE95A}"/>
              </a:ext>
            </a:extLst>
          </p:cNvPr>
          <p:cNvSpPr txBox="1"/>
          <p:nvPr/>
        </p:nvSpPr>
        <p:spPr>
          <a:xfrm>
            <a:off x="4836014" y="4661549"/>
            <a:ext cx="2655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METADATA_RESOURCE_LINEAGE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1628D6-3CE5-1D49-9FCD-6977E3933501}"/>
              </a:ext>
            </a:extLst>
          </p:cNvPr>
          <p:cNvSpPr txBox="1"/>
          <p:nvPr/>
        </p:nvSpPr>
        <p:spPr>
          <a:xfrm>
            <a:off x="3797424" y="145830"/>
            <a:ext cx="578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KPImetrics </a:t>
            </a:r>
            <a:r>
              <a:rPr lang="en-US" b="1" dirty="0"/>
              <a:t>Metadata</a:t>
            </a:r>
            <a:r>
              <a:rPr lang="en-US" dirty="0"/>
              <a:t> Table Relationship Diagram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8B05E4-23EE-234E-B8B2-701F46210980}"/>
              </a:ext>
            </a:extLst>
          </p:cNvPr>
          <p:cNvSpPr txBox="1"/>
          <p:nvPr/>
        </p:nvSpPr>
        <p:spPr>
          <a:xfrm>
            <a:off x="290666" y="736218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Lookup Tables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918A7D-076D-364F-861E-59740213EE7E}"/>
              </a:ext>
            </a:extLst>
          </p:cNvPr>
          <p:cNvSpPr txBox="1"/>
          <p:nvPr/>
        </p:nvSpPr>
        <p:spPr>
          <a:xfrm>
            <a:off x="290665" y="1150114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METADATA_CONST_NAME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BFE510-6F01-7947-B5D9-ACD021244A0B}"/>
              </a:ext>
            </a:extLst>
          </p:cNvPr>
          <p:cNvSpPr txBox="1"/>
          <p:nvPr/>
        </p:nvSpPr>
        <p:spPr>
          <a:xfrm>
            <a:off x="295565" y="2105847"/>
            <a:ext cx="28973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METADATA_CONST_LAYERS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ADD7C7-B545-A34F-B84B-F8A397A89C5A}"/>
              </a:ext>
            </a:extLst>
          </p:cNvPr>
          <p:cNvSpPr txBox="1"/>
          <p:nvPr/>
        </p:nvSpPr>
        <p:spPr>
          <a:xfrm>
            <a:off x="290665" y="2578128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METADATA_CONST_VALIDATE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2FEFE6-6795-F04F-948F-B26FF0BEA170}"/>
              </a:ext>
            </a:extLst>
          </p:cNvPr>
          <p:cNvSpPr txBox="1"/>
          <p:nvPr/>
        </p:nvSpPr>
        <p:spPr>
          <a:xfrm>
            <a:off x="290666" y="1622683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METADATA_CONST_PATHS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6BA848-A6F3-0B43-B049-01CAD6B0CBC1}"/>
              </a:ext>
            </a:extLst>
          </p:cNvPr>
          <p:cNvCxnSpPr>
            <a:cxnSpLocks/>
          </p:cNvCxnSpPr>
          <p:nvPr/>
        </p:nvCxnSpPr>
        <p:spPr>
          <a:xfrm>
            <a:off x="1691787" y="1457891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25E478-2C50-6849-9673-2332364F5352}"/>
              </a:ext>
            </a:extLst>
          </p:cNvPr>
          <p:cNvCxnSpPr>
            <a:cxnSpLocks/>
          </p:cNvCxnSpPr>
          <p:nvPr/>
        </p:nvCxnSpPr>
        <p:spPr>
          <a:xfrm>
            <a:off x="1695170" y="1942035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3AF7D3-FAF9-9945-9F4B-2421CB96F527}"/>
              </a:ext>
            </a:extLst>
          </p:cNvPr>
          <p:cNvCxnSpPr>
            <a:cxnSpLocks/>
          </p:cNvCxnSpPr>
          <p:nvPr/>
        </p:nvCxnSpPr>
        <p:spPr>
          <a:xfrm>
            <a:off x="1697097" y="2418528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7EC09E0-C6EC-3044-863E-2FD60D94EC8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171161" y="1547160"/>
            <a:ext cx="0" cy="47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953E8A-2140-2448-9B8A-728BFCEBC91A}"/>
              </a:ext>
            </a:extLst>
          </p:cNvPr>
          <p:cNvCxnSpPr>
            <a:cxnSpLocks/>
          </p:cNvCxnSpPr>
          <p:nvPr/>
        </p:nvCxnSpPr>
        <p:spPr>
          <a:xfrm flipV="1">
            <a:off x="6163539" y="2341449"/>
            <a:ext cx="0" cy="120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E0C755-2999-3146-98E4-BCD12828B03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6163539" y="3840444"/>
            <a:ext cx="0" cy="82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808AB9-3CB8-544C-8677-C7AB574B754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636701" y="4815437"/>
            <a:ext cx="11839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2CB705-B5BD-544A-A2EB-CCB572E09198}"/>
              </a:ext>
            </a:extLst>
          </p:cNvPr>
          <p:cNvCxnSpPr>
            <a:cxnSpLocks/>
            <a:stCxn id="98" idx="3"/>
            <a:endCxn id="8" idx="1"/>
          </p:cNvCxnSpPr>
          <p:nvPr/>
        </p:nvCxnSpPr>
        <p:spPr>
          <a:xfrm>
            <a:off x="7506308" y="3686556"/>
            <a:ext cx="1206603" cy="58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906DAF-4B4E-1746-BB51-D44810C70D41}"/>
              </a:ext>
            </a:extLst>
          </p:cNvPr>
          <p:cNvCxnSpPr>
            <a:cxnSpLocks/>
            <a:stCxn id="98" idx="3"/>
            <a:endCxn id="64" idx="1"/>
          </p:cNvCxnSpPr>
          <p:nvPr/>
        </p:nvCxnSpPr>
        <p:spPr>
          <a:xfrm flipV="1">
            <a:off x="7506308" y="3183394"/>
            <a:ext cx="1205926" cy="50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D3E53B-8736-D147-9FF5-E953ABAC8E53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 flipV="1">
            <a:off x="3680826" y="3686555"/>
            <a:ext cx="1155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413589-A303-1442-93B6-B2A200F3D7BE}"/>
              </a:ext>
            </a:extLst>
          </p:cNvPr>
          <p:cNvCxnSpPr/>
          <p:nvPr/>
        </p:nvCxnSpPr>
        <p:spPr>
          <a:xfrm>
            <a:off x="1932972" y="2885905"/>
            <a:ext cx="0" cy="6436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23ADDB0-199D-9E44-9C60-B48CEAFFB400}"/>
              </a:ext>
            </a:extLst>
          </p:cNvPr>
          <p:cNvSpPr txBox="1"/>
          <p:nvPr/>
        </p:nvSpPr>
        <p:spPr>
          <a:xfrm>
            <a:off x="9319846" y="5482293"/>
            <a:ext cx="22233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Archive</a:t>
            </a:r>
          </a:p>
          <a:p>
            <a:pPr algn="ctr"/>
            <a:r>
              <a:rPr lang="en-US" sz="1400" dirty="0"/>
              <a:t>All tables have a corresponding _ARCH table</a:t>
            </a:r>
          </a:p>
        </p:txBody>
      </p:sp>
    </p:spTree>
    <p:extLst>
      <p:ext uri="{BB962C8B-B14F-4D97-AF65-F5344CB8AC3E}">
        <p14:creationId xmlns:p14="http://schemas.microsoft.com/office/powerpoint/2010/main" val="21896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333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Tinius</dc:creator>
  <cp:lastModifiedBy>Mike Tinius</cp:lastModifiedBy>
  <cp:revision>23</cp:revision>
  <dcterms:created xsi:type="dcterms:W3CDTF">2018-11-20T22:24:40Z</dcterms:created>
  <dcterms:modified xsi:type="dcterms:W3CDTF">2020-02-05T20:26:45Z</dcterms:modified>
</cp:coreProperties>
</file>