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46" r:id="rId2"/>
  </p:sldMasterIdLst>
  <p:notesMasterIdLst>
    <p:notesMasterId r:id="rId11"/>
  </p:notesMasterIdLst>
  <p:handoutMasterIdLst>
    <p:handoutMasterId r:id="rId12"/>
  </p:handoutMasterIdLst>
  <p:sldIdLst>
    <p:sldId id="294" r:id="rId3"/>
    <p:sldId id="298" r:id="rId4"/>
    <p:sldId id="375" r:id="rId5"/>
    <p:sldId id="361" r:id="rId6"/>
    <p:sldId id="379" r:id="rId7"/>
    <p:sldId id="376" r:id="rId8"/>
    <p:sldId id="377" r:id="rId9"/>
    <p:sldId id="268" r:id="rId10"/>
  </p:sldIdLst>
  <p:sldSz cx="9144000" cy="5143500" type="screen16x9"/>
  <p:notesSz cx="6858000" cy="9144000"/>
  <p:defaultTex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21702CF-20C7-D44B-84A2-765845B21C3C}">
          <p14:sldIdLst>
            <p14:sldId id="294"/>
            <p14:sldId id="298"/>
            <p14:sldId id="375"/>
            <p14:sldId id="361"/>
            <p14:sldId id="379"/>
            <p14:sldId id="376"/>
            <p14:sldId id="377"/>
            <p14:sldId id="268"/>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8D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18" autoAdjust="0"/>
    <p:restoredTop sz="92144"/>
  </p:normalViewPr>
  <p:slideViewPr>
    <p:cSldViewPr snapToGrid="0" snapToObjects="1">
      <p:cViewPr varScale="1">
        <p:scale>
          <a:sx n="126" d="100"/>
          <a:sy n="126" d="100"/>
        </p:scale>
        <p:origin x="570" y="120"/>
      </p:cViewPr>
      <p:guideLst>
        <p:guide orient="horz" pos="1620"/>
        <p:guide pos="2880"/>
      </p:guideLst>
    </p:cSldViewPr>
  </p:slideViewPr>
  <p:notesTextViewPr>
    <p:cViewPr>
      <p:scale>
        <a:sx n="100" d="100"/>
        <a:sy n="100" d="100"/>
      </p:scale>
      <p:origin x="0" y="0"/>
    </p:cViewPr>
  </p:notesTextViewPr>
  <p:sorterViewPr>
    <p:cViewPr>
      <p:scale>
        <a:sx n="50" d="100"/>
        <a:sy n="50" d="100"/>
      </p:scale>
      <p:origin x="0" y="0"/>
    </p:cViewPr>
  </p:sorterViewPr>
  <p:notesViewPr>
    <p:cSldViewPr snapToGrid="0" snapToObjects="1">
      <p:cViewPr varScale="1">
        <p:scale>
          <a:sx n="75" d="100"/>
          <a:sy n="75" d="100"/>
        </p:scale>
        <p:origin x="-318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C05183-796F-3443-B148-2CADE8C9E234}"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lang="en-US"/>
        </a:p>
      </dgm:t>
    </dgm:pt>
    <dgm:pt modelId="{D6549FBA-FB21-E44A-AFBC-DCBF127723DF}">
      <dgm:prSet phldrT="[Text]"/>
      <dgm:spPr>
        <a:solidFill>
          <a:srgbClr val="FFFFFF"/>
        </a:solidFill>
        <a:ln w="19050" cmpd="sng">
          <a:solidFill>
            <a:schemeClr val="tx2"/>
          </a:solidFill>
        </a:ln>
      </dgm:spPr>
      <dgm:t>
        <a:bodyPr/>
        <a:lstStyle/>
        <a:p>
          <a:r>
            <a:rPr lang="en-US" dirty="0">
              <a:solidFill>
                <a:schemeClr val="tx1"/>
              </a:solidFill>
            </a:rPr>
            <a:t>Topic 1</a:t>
          </a:r>
        </a:p>
      </dgm:t>
    </dgm:pt>
    <dgm:pt modelId="{0F437FB7-52B4-814E-B5C0-BB962CE5CBC2}" type="parTrans" cxnId="{EA5C23AE-9FEC-9949-AE39-8EFA2E7D7541}">
      <dgm:prSet/>
      <dgm:spPr/>
      <dgm:t>
        <a:bodyPr/>
        <a:lstStyle/>
        <a:p>
          <a:endParaRPr lang="en-US"/>
        </a:p>
      </dgm:t>
    </dgm:pt>
    <dgm:pt modelId="{46D5BB11-B473-1F41-82DB-3C19C67FF9F6}" type="sibTrans" cxnId="{EA5C23AE-9FEC-9949-AE39-8EFA2E7D7541}">
      <dgm:prSet/>
      <dgm:spPr/>
      <dgm:t>
        <a:bodyPr/>
        <a:lstStyle/>
        <a:p>
          <a:endParaRPr lang="en-US"/>
        </a:p>
      </dgm:t>
    </dgm:pt>
    <dgm:pt modelId="{DDFD47D8-9B4E-C04B-99EB-E4E74B63977B}">
      <dgm:prSet phldrT="[Text]"/>
      <dgm:spPr>
        <a:solidFill>
          <a:srgbClr val="FFFFFF"/>
        </a:solidFill>
        <a:ln w="19050" cmpd="sng">
          <a:solidFill>
            <a:srgbClr val="712177"/>
          </a:solidFill>
        </a:ln>
      </dgm:spPr>
      <dgm:t>
        <a:bodyPr/>
        <a:lstStyle/>
        <a:p>
          <a:endParaRPr lang="en-US" dirty="0">
            <a:solidFill>
              <a:srgbClr val="000000"/>
            </a:solidFill>
          </a:endParaRPr>
        </a:p>
      </dgm:t>
    </dgm:pt>
    <dgm:pt modelId="{A2ADCA50-C19E-2543-B002-959E4E529DDB}" type="parTrans" cxnId="{ED8B8DA4-32CE-834F-97F9-7E2C7487A4FB}">
      <dgm:prSet/>
      <dgm:spPr/>
      <dgm:t>
        <a:bodyPr/>
        <a:lstStyle/>
        <a:p>
          <a:endParaRPr lang="en-US"/>
        </a:p>
      </dgm:t>
    </dgm:pt>
    <dgm:pt modelId="{A75FAA2B-CCC3-BE49-AA28-24924EF2BAE5}" type="sibTrans" cxnId="{ED8B8DA4-32CE-834F-97F9-7E2C7487A4FB}">
      <dgm:prSet/>
      <dgm:spPr/>
      <dgm:t>
        <a:bodyPr/>
        <a:lstStyle/>
        <a:p>
          <a:endParaRPr lang="en-US"/>
        </a:p>
      </dgm:t>
    </dgm:pt>
    <dgm:pt modelId="{57B06D76-A3BC-3C4A-9DE8-743721A5CC05}">
      <dgm:prSet phldrT="[Text]"/>
      <dgm:spPr>
        <a:solidFill>
          <a:srgbClr val="FFFFFF"/>
        </a:solidFill>
        <a:ln w="19050" cmpd="sng">
          <a:solidFill>
            <a:srgbClr val="E51A92"/>
          </a:solidFill>
        </a:ln>
      </dgm:spPr>
      <dgm:t>
        <a:bodyPr/>
        <a:lstStyle/>
        <a:p>
          <a:endParaRPr lang="en-US" dirty="0">
            <a:solidFill>
              <a:srgbClr val="000000"/>
            </a:solidFill>
          </a:endParaRPr>
        </a:p>
      </dgm:t>
    </dgm:pt>
    <dgm:pt modelId="{D2F28A2D-1E7E-FC4F-A8C5-7B7AF6FAB954}" type="parTrans" cxnId="{DDBD7575-A79E-1547-957A-BF1F24008BB9}">
      <dgm:prSet/>
      <dgm:spPr/>
      <dgm:t>
        <a:bodyPr/>
        <a:lstStyle/>
        <a:p>
          <a:endParaRPr lang="en-US"/>
        </a:p>
      </dgm:t>
    </dgm:pt>
    <dgm:pt modelId="{913F6AC3-7B1B-7D4F-A790-C2C419D16782}" type="sibTrans" cxnId="{DDBD7575-A79E-1547-957A-BF1F24008BB9}">
      <dgm:prSet/>
      <dgm:spPr/>
      <dgm:t>
        <a:bodyPr/>
        <a:lstStyle/>
        <a:p>
          <a:endParaRPr lang="en-US"/>
        </a:p>
      </dgm:t>
    </dgm:pt>
    <dgm:pt modelId="{5F1B0AD9-51A4-6544-AA54-71FD5944F9C0}">
      <dgm:prSet phldrT="[Text]"/>
      <dgm:spPr>
        <a:solidFill>
          <a:srgbClr val="FFFFFF"/>
        </a:solidFill>
        <a:ln w="19050" cmpd="sng">
          <a:solidFill>
            <a:schemeClr val="accent1"/>
          </a:solidFill>
        </a:ln>
      </dgm:spPr>
      <dgm:t>
        <a:bodyPr/>
        <a:lstStyle/>
        <a:p>
          <a:r>
            <a:rPr lang="en-US" dirty="0">
              <a:solidFill>
                <a:srgbClr val="000000"/>
              </a:solidFill>
            </a:rPr>
            <a:t>Topic 2</a:t>
          </a:r>
        </a:p>
      </dgm:t>
    </dgm:pt>
    <dgm:pt modelId="{D4347956-65A5-CB40-AEA9-58C056C8FDE6}" type="parTrans" cxnId="{29DB1C84-7500-4246-A24E-3320BF46B493}">
      <dgm:prSet/>
      <dgm:spPr/>
      <dgm:t>
        <a:bodyPr/>
        <a:lstStyle/>
        <a:p>
          <a:endParaRPr lang="en-US"/>
        </a:p>
      </dgm:t>
    </dgm:pt>
    <dgm:pt modelId="{E70540FB-D55B-184F-8A07-D69B52E5D95B}" type="sibTrans" cxnId="{29DB1C84-7500-4246-A24E-3320BF46B493}">
      <dgm:prSet/>
      <dgm:spPr/>
      <dgm:t>
        <a:bodyPr/>
        <a:lstStyle/>
        <a:p>
          <a:endParaRPr lang="en-US"/>
        </a:p>
      </dgm:t>
    </dgm:pt>
    <dgm:pt modelId="{A60387BF-17B5-124A-A80D-EFB63F3AC250}">
      <dgm:prSet phldrT="[Text]"/>
      <dgm:spPr>
        <a:solidFill>
          <a:srgbClr val="FFFFFF"/>
        </a:solidFill>
        <a:ln w="19050" cmpd="sng">
          <a:solidFill>
            <a:srgbClr val="3FAE2A"/>
          </a:solidFill>
        </a:ln>
      </dgm:spPr>
      <dgm:t>
        <a:bodyPr/>
        <a:lstStyle/>
        <a:p>
          <a:r>
            <a:rPr lang="en-US" dirty="0">
              <a:solidFill>
                <a:srgbClr val="000000"/>
              </a:solidFill>
            </a:rPr>
            <a:t>Topic 3</a:t>
          </a:r>
        </a:p>
      </dgm:t>
    </dgm:pt>
    <dgm:pt modelId="{555AE5BE-EB6B-4244-B474-707F635546E9}" type="parTrans" cxnId="{89BE7707-6F8F-FA44-A7A5-F4448B737CA8}">
      <dgm:prSet/>
      <dgm:spPr/>
      <dgm:t>
        <a:bodyPr/>
        <a:lstStyle/>
        <a:p>
          <a:endParaRPr lang="en-US"/>
        </a:p>
      </dgm:t>
    </dgm:pt>
    <dgm:pt modelId="{69E11C75-CE6E-CB4E-9B98-75677BA86D04}" type="sibTrans" cxnId="{89BE7707-6F8F-FA44-A7A5-F4448B737CA8}">
      <dgm:prSet/>
      <dgm:spPr/>
      <dgm:t>
        <a:bodyPr/>
        <a:lstStyle/>
        <a:p>
          <a:endParaRPr lang="en-US"/>
        </a:p>
      </dgm:t>
    </dgm:pt>
    <dgm:pt modelId="{07E48B1B-FCF6-5D4C-8D74-9E6C250444AD}">
      <dgm:prSet phldrT="[Text]"/>
      <dgm:spPr>
        <a:solidFill>
          <a:srgbClr val="FFFFFF"/>
        </a:solidFill>
        <a:ln w="19050" cmpd="sng">
          <a:solidFill>
            <a:schemeClr val="accent5"/>
          </a:solidFill>
        </a:ln>
      </dgm:spPr>
      <dgm:t>
        <a:bodyPr/>
        <a:lstStyle/>
        <a:p>
          <a:endParaRPr lang="en-US" dirty="0">
            <a:solidFill>
              <a:srgbClr val="000000"/>
            </a:solidFill>
          </a:endParaRPr>
        </a:p>
      </dgm:t>
    </dgm:pt>
    <dgm:pt modelId="{8D640979-0683-7A45-A530-2E4584F1F18E}" type="parTrans" cxnId="{9DA74967-D12D-954C-B2E0-3E919A6F9906}">
      <dgm:prSet/>
      <dgm:spPr/>
      <dgm:t>
        <a:bodyPr/>
        <a:lstStyle/>
        <a:p>
          <a:endParaRPr lang="en-US"/>
        </a:p>
      </dgm:t>
    </dgm:pt>
    <dgm:pt modelId="{D3665292-B0FD-5E48-B5DD-EA000054FBD1}" type="sibTrans" cxnId="{9DA74967-D12D-954C-B2E0-3E919A6F9906}">
      <dgm:prSet/>
      <dgm:spPr/>
      <dgm:t>
        <a:bodyPr/>
        <a:lstStyle/>
        <a:p>
          <a:endParaRPr lang="en-US"/>
        </a:p>
      </dgm:t>
    </dgm:pt>
    <dgm:pt modelId="{97C8DC37-019F-0846-ABC8-EDD60349DCD4}">
      <dgm:prSet phldrT="[Text]"/>
      <dgm:spPr>
        <a:solidFill>
          <a:srgbClr val="FFFFFF"/>
        </a:solidFill>
        <a:ln w="19050" cmpd="sng">
          <a:solidFill>
            <a:schemeClr val="accent6"/>
          </a:solidFill>
        </a:ln>
      </dgm:spPr>
      <dgm:t>
        <a:bodyPr/>
        <a:lstStyle/>
        <a:p>
          <a:endParaRPr lang="en-US" dirty="0">
            <a:solidFill>
              <a:srgbClr val="000000"/>
            </a:solidFill>
          </a:endParaRPr>
        </a:p>
      </dgm:t>
    </dgm:pt>
    <dgm:pt modelId="{6D389E17-A01E-9344-BD72-4874F0F38B4E}" type="parTrans" cxnId="{434B40C7-64C3-BE43-926A-E149F681363A}">
      <dgm:prSet/>
      <dgm:spPr/>
      <dgm:t>
        <a:bodyPr/>
        <a:lstStyle/>
        <a:p>
          <a:endParaRPr lang="en-US"/>
        </a:p>
      </dgm:t>
    </dgm:pt>
    <dgm:pt modelId="{51FB95A0-9664-6945-B79E-84D1595502B9}" type="sibTrans" cxnId="{434B40C7-64C3-BE43-926A-E149F681363A}">
      <dgm:prSet/>
      <dgm:spPr/>
      <dgm:t>
        <a:bodyPr/>
        <a:lstStyle/>
        <a:p>
          <a:endParaRPr lang="en-US"/>
        </a:p>
      </dgm:t>
    </dgm:pt>
    <dgm:pt modelId="{54CAAC5A-771E-5349-A6B6-9FF2B34CD54A}" type="pres">
      <dgm:prSet presAssocID="{E5C05183-796F-3443-B148-2CADE8C9E234}" presName="Name0" presStyleCnt="0">
        <dgm:presLayoutVars>
          <dgm:chMax val="7"/>
          <dgm:chPref val="7"/>
          <dgm:dir/>
        </dgm:presLayoutVars>
      </dgm:prSet>
      <dgm:spPr/>
    </dgm:pt>
    <dgm:pt modelId="{7AAFA9DE-92A0-5D49-8DD0-F9E1AA0FBBFA}" type="pres">
      <dgm:prSet presAssocID="{E5C05183-796F-3443-B148-2CADE8C9E234}" presName="Name1" presStyleCnt="0"/>
      <dgm:spPr/>
    </dgm:pt>
    <dgm:pt modelId="{D29F900E-4BD4-4546-8E28-AA512ADB1CB4}" type="pres">
      <dgm:prSet presAssocID="{E5C05183-796F-3443-B148-2CADE8C9E234}" presName="cycle" presStyleCnt="0"/>
      <dgm:spPr/>
    </dgm:pt>
    <dgm:pt modelId="{B7B447DE-3CF0-2B4C-9156-44A8071C3CB0}" type="pres">
      <dgm:prSet presAssocID="{E5C05183-796F-3443-B148-2CADE8C9E234}" presName="srcNode" presStyleLbl="node1" presStyleIdx="0" presStyleCnt="7"/>
      <dgm:spPr/>
    </dgm:pt>
    <dgm:pt modelId="{15DB3670-5075-F24F-8C04-41BB60CFA772}" type="pres">
      <dgm:prSet presAssocID="{E5C05183-796F-3443-B148-2CADE8C9E234}" presName="conn" presStyleLbl="parChTrans1D2" presStyleIdx="0" presStyleCnt="1"/>
      <dgm:spPr/>
    </dgm:pt>
    <dgm:pt modelId="{E1428C3D-B0C2-6546-B5C7-F74A61419FC5}" type="pres">
      <dgm:prSet presAssocID="{E5C05183-796F-3443-B148-2CADE8C9E234}" presName="extraNode" presStyleLbl="node1" presStyleIdx="0" presStyleCnt="7"/>
      <dgm:spPr/>
    </dgm:pt>
    <dgm:pt modelId="{CDC99FFD-12E4-7744-ABFF-F4E0EA53AABE}" type="pres">
      <dgm:prSet presAssocID="{E5C05183-796F-3443-B148-2CADE8C9E234}" presName="dstNode" presStyleLbl="node1" presStyleIdx="0" presStyleCnt="7"/>
      <dgm:spPr/>
    </dgm:pt>
    <dgm:pt modelId="{4744E9A9-5AF5-2449-B836-A3FDE3699B65}" type="pres">
      <dgm:prSet presAssocID="{D6549FBA-FB21-E44A-AFBC-DCBF127723DF}" presName="text_1" presStyleLbl="node1" presStyleIdx="0" presStyleCnt="7">
        <dgm:presLayoutVars>
          <dgm:bulletEnabled val="1"/>
        </dgm:presLayoutVars>
      </dgm:prSet>
      <dgm:spPr/>
    </dgm:pt>
    <dgm:pt modelId="{76586190-7A47-FD47-8FA5-4242C0040BBA}" type="pres">
      <dgm:prSet presAssocID="{D6549FBA-FB21-E44A-AFBC-DCBF127723DF}" presName="accent_1" presStyleCnt="0"/>
      <dgm:spPr/>
    </dgm:pt>
    <dgm:pt modelId="{3B000EAF-37A5-764B-B19A-D68F7C2C2884}" type="pres">
      <dgm:prSet presAssocID="{D6549FBA-FB21-E44A-AFBC-DCBF127723DF}" presName="accentRepeatNode" presStyleLbl="solidFgAcc1" presStyleIdx="0" presStyleCnt="7"/>
      <dgm:spPr>
        <a:solidFill>
          <a:srgbClr val="FFFFFF"/>
        </a:solidFill>
        <a:ln w="19050" cmpd="sng">
          <a:solidFill>
            <a:srgbClr val="418FDE"/>
          </a:solidFill>
        </a:ln>
      </dgm:spPr>
    </dgm:pt>
    <dgm:pt modelId="{F4C71EE0-3A46-4548-812E-2F571273D5FC}" type="pres">
      <dgm:prSet presAssocID="{5F1B0AD9-51A4-6544-AA54-71FD5944F9C0}" presName="text_2" presStyleLbl="node1" presStyleIdx="1" presStyleCnt="7">
        <dgm:presLayoutVars>
          <dgm:bulletEnabled val="1"/>
        </dgm:presLayoutVars>
      </dgm:prSet>
      <dgm:spPr/>
    </dgm:pt>
    <dgm:pt modelId="{40E27FE4-25C3-0141-AFAE-6A1C2733A657}" type="pres">
      <dgm:prSet presAssocID="{5F1B0AD9-51A4-6544-AA54-71FD5944F9C0}" presName="accent_2" presStyleCnt="0"/>
      <dgm:spPr/>
    </dgm:pt>
    <dgm:pt modelId="{93A7ABBF-D828-2442-BE1F-F910E73EAB03}" type="pres">
      <dgm:prSet presAssocID="{5F1B0AD9-51A4-6544-AA54-71FD5944F9C0}" presName="accentRepeatNode" presStyleLbl="solidFgAcc1" presStyleIdx="1" presStyleCnt="7"/>
      <dgm:spPr>
        <a:solidFill>
          <a:srgbClr val="FFFFFF"/>
        </a:solidFill>
        <a:ln w="19050" cmpd="sng">
          <a:solidFill>
            <a:srgbClr val="00AFAA"/>
          </a:solidFill>
        </a:ln>
      </dgm:spPr>
    </dgm:pt>
    <dgm:pt modelId="{98F4CFC7-7BEA-FE46-A331-BF8F6E6B0421}" type="pres">
      <dgm:prSet presAssocID="{A60387BF-17B5-124A-A80D-EFB63F3AC250}" presName="text_3" presStyleLbl="node1" presStyleIdx="2" presStyleCnt="7">
        <dgm:presLayoutVars>
          <dgm:bulletEnabled val="1"/>
        </dgm:presLayoutVars>
      </dgm:prSet>
      <dgm:spPr/>
    </dgm:pt>
    <dgm:pt modelId="{71162D0E-D8E1-5D47-8294-B2A5D4158D8B}" type="pres">
      <dgm:prSet presAssocID="{A60387BF-17B5-124A-A80D-EFB63F3AC250}" presName="accent_3" presStyleCnt="0"/>
      <dgm:spPr/>
    </dgm:pt>
    <dgm:pt modelId="{4BF1DBAD-B0BA-2E44-9332-16C628A21512}" type="pres">
      <dgm:prSet presAssocID="{A60387BF-17B5-124A-A80D-EFB63F3AC250}" presName="accentRepeatNode" presStyleLbl="solidFgAcc1" presStyleIdx="2" presStyleCnt="7"/>
      <dgm:spPr>
        <a:solidFill>
          <a:srgbClr val="FFFFFF"/>
        </a:solidFill>
        <a:ln w="19050" cmpd="sng">
          <a:solidFill>
            <a:schemeClr val="accent2"/>
          </a:solidFill>
        </a:ln>
      </dgm:spPr>
    </dgm:pt>
    <dgm:pt modelId="{A30C572E-9A46-1D4C-A814-592184153672}" type="pres">
      <dgm:prSet presAssocID="{DDFD47D8-9B4E-C04B-99EB-E4E74B63977B}" presName="text_4" presStyleLbl="node1" presStyleIdx="3" presStyleCnt="7">
        <dgm:presLayoutVars>
          <dgm:bulletEnabled val="1"/>
        </dgm:presLayoutVars>
      </dgm:prSet>
      <dgm:spPr/>
    </dgm:pt>
    <dgm:pt modelId="{D1504EE6-1828-C64F-A319-015240BF60A8}" type="pres">
      <dgm:prSet presAssocID="{DDFD47D8-9B4E-C04B-99EB-E4E74B63977B}" presName="accent_4" presStyleCnt="0"/>
      <dgm:spPr/>
    </dgm:pt>
    <dgm:pt modelId="{673170A2-B8B7-8049-8529-8A67C600D7ED}" type="pres">
      <dgm:prSet presAssocID="{DDFD47D8-9B4E-C04B-99EB-E4E74B63977B}" presName="accentRepeatNode" presStyleLbl="solidFgAcc1" presStyleIdx="3" presStyleCnt="7"/>
      <dgm:spPr>
        <a:solidFill>
          <a:srgbClr val="FFFFFF"/>
        </a:solidFill>
        <a:ln w="19050" cmpd="sng">
          <a:solidFill>
            <a:schemeClr val="accent3"/>
          </a:solidFill>
        </a:ln>
      </dgm:spPr>
    </dgm:pt>
    <dgm:pt modelId="{9E68B60F-41DA-BA4D-9B31-6FD3ADC7E13F}" type="pres">
      <dgm:prSet presAssocID="{57B06D76-A3BC-3C4A-9DE8-743721A5CC05}" presName="text_5" presStyleLbl="node1" presStyleIdx="4" presStyleCnt="7">
        <dgm:presLayoutVars>
          <dgm:bulletEnabled val="1"/>
        </dgm:presLayoutVars>
      </dgm:prSet>
      <dgm:spPr/>
    </dgm:pt>
    <dgm:pt modelId="{CE5784B9-D1BE-6546-B3C7-03669DA97A93}" type="pres">
      <dgm:prSet presAssocID="{57B06D76-A3BC-3C4A-9DE8-743721A5CC05}" presName="accent_5" presStyleCnt="0"/>
      <dgm:spPr/>
    </dgm:pt>
    <dgm:pt modelId="{57853988-0419-A245-AADF-CAB5139C6FE4}" type="pres">
      <dgm:prSet presAssocID="{57B06D76-A3BC-3C4A-9DE8-743721A5CC05}" presName="accentRepeatNode" presStyleLbl="solidFgAcc1" presStyleIdx="4" presStyleCnt="7"/>
      <dgm:spPr>
        <a:solidFill>
          <a:srgbClr val="FFFFFF"/>
        </a:solidFill>
        <a:ln w="19050" cmpd="sng">
          <a:solidFill>
            <a:schemeClr val="accent4"/>
          </a:solidFill>
        </a:ln>
      </dgm:spPr>
    </dgm:pt>
    <dgm:pt modelId="{DD5306A3-214A-3944-AA8A-EEF86C55D5E4}" type="pres">
      <dgm:prSet presAssocID="{07E48B1B-FCF6-5D4C-8D74-9E6C250444AD}" presName="text_6" presStyleLbl="node1" presStyleIdx="5" presStyleCnt="7">
        <dgm:presLayoutVars>
          <dgm:bulletEnabled val="1"/>
        </dgm:presLayoutVars>
      </dgm:prSet>
      <dgm:spPr/>
    </dgm:pt>
    <dgm:pt modelId="{E936FCB3-8CE1-2E4F-8BA1-93914EF270FF}" type="pres">
      <dgm:prSet presAssocID="{07E48B1B-FCF6-5D4C-8D74-9E6C250444AD}" presName="accent_6" presStyleCnt="0"/>
      <dgm:spPr/>
    </dgm:pt>
    <dgm:pt modelId="{5406CFC7-BF5C-8749-B2E9-15949C90DB8E}" type="pres">
      <dgm:prSet presAssocID="{07E48B1B-FCF6-5D4C-8D74-9E6C250444AD}" presName="accentRepeatNode" presStyleLbl="solidFgAcc1" presStyleIdx="5" presStyleCnt="7"/>
      <dgm:spPr>
        <a:ln w="19050" cmpd="sng">
          <a:solidFill>
            <a:srgbClr val="F7323F"/>
          </a:solidFill>
        </a:ln>
      </dgm:spPr>
    </dgm:pt>
    <dgm:pt modelId="{7DBDE9A0-A855-484C-A83F-45E2C9CDA0C0}" type="pres">
      <dgm:prSet presAssocID="{97C8DC37-019F-0846-ABC8-EDD60349DCD4}" presName="text_7" presStyleLbl="node1" presStyleIdx="6" presStyleCnt="7">
        <dgm:presLayoutVars>
          <dgm:bulletEnabled val="1"/>
        </dgm:presLayoutVars>
      </dgm:prSet>
      <dgm:spPr/>
    </dgm:pt>
    <dgm:pt modelId="{9C6BF5E9-1FBF-2D41-B9F7-064358341516}" type="pres">
      <dgm:prSet presAssocID="{97C8DC37-019F-0846-ABC8-EDD60349DCD4}" presName="accent_7" presStyleCnt="0"/>
      <dgm:spPr/>
    </dgm:pt>
    <dgm:pt modelId="{C7B82E84-B178-F549-8694-56CE4AB9B3E0}" type="pres">
      <dgm:prSet presAssocID="{97C8DC37-019F-0846-ABC8-EDD60349DCD4}" presName="accentRepeatNode" presStyleLbl="solidFgAcc1" presStyleIdx="6" presStyleCnt="7"/>
      <dgm:spPr>
        <a:solidFill>
          <a:srgbClr val="FFFFFF"/>
        </a:solidFill>
        <a:ln w="19050" cmpd="sng">
          <a:solidFill>
            <a:srgbClr val="FF6900"/>
          </a:solidFill>
        </a:ln>
      </dgm:spPr>
    </dgm:pt>
  </dgm:ptLst>
  <dgm:cxnLst>
    <dgm:cxn modelId="{89BE7707-6F8F-FA44-A7A5-F4448B737CA8}" srcId="{E5C05183-796F-3443-B148-2CADE8C9E234}" destId="{A60387BF-17B5-124A-A80D-EFB63F3AC250}" srcOrd="2" destOrd="0" parTransId="{555AE5BE-EB6B-4244-B474-707F635546E9}" sibTransId="{69E11C75-CE6E-CB4E-9B98-75677BA86D04}"/>
    <dgm:cxn modelId="{AD48E61D-7BE3-420D-837D-217B5C8C77FA}" type="presOf" srcId="{A60387BF-17B5-124A-A80D-EFB63F3AC250}" destId="{98F4CFC7-7BEA-FE46-A331-BF8F6E6B0421}" srcOrd="0" destOrd="0" presId="urn:microsoft.com/office/officeart/2008/layout/VerticalCurvedList"/>
    <dgm:cxn modelId="{2EEB192D-13D8-4C64-B664-1D9C2EEA7B8A}" type="presOf" srcId="{E5C05183-796F-3443-B148-2CADE8C9E234}" destId="{54CAAC5A-771E-5349-A6B6-9FF2B34CD54A}" srcOrd="0" destOrd="0" presId="urn:microsoft.com/office/officeart/2008/layout/VerticalCurvedList"/>
    <dgm:cxn modelId="{5A0CBD3E-991C-4A38-822B-E1FD3D240789}" type="presOf" srcId="{97C8DC37-019F-0846-ABC8-EDD60349DCD4}" destId="{7DBDE9A0-A855-484C-A83F-45E2C9CDA0C0}" srcOrd="0" destOrd="0" presId="urn:microsoft.com/office/officeart/2008/layout/VerticalCurvedList"/>
    <dgm:cxn modelId="{9DA74967-D12D-954C-B2E0-3E919A6F9906}" srcId="{E5C05183-796F-3443-B148-2CADE8C9E234}" destId="{07E48B1B-FCF6-5D4C-8D74-9E6C250444AD}" srcOrd="5" destOrd="0" parTransId="{8D640979-0683-7A45-A530-2E4584F1F18E}" sibTransId="{D3665292-B0FD-5E48-B5DD-EA000054FBD1}"/>
    <dgm:cxn modelId="{D977BA67-0E8C-422C-A579-1EE58F270977}" type="presOf" srcId="{DDFD47D8-9B4E-C04B-99EB-E4E74B63977B}" destId="{A30C572E-9A46-1D4C-A814-592184153672}" srcOrd="0" destOrd="0" presId="urn:microsoft.com/office/officeart/2008/layout/VerticalCurvedList"/>
    <dgm:cxn modelId="{DDBD7575-A79E-1547-957A-BF1F24008BB9}" srcId="{E5C05183-796F-3443-B148-2CADE8C9E234}" destId="{57B06D76-A3BC-3C4A-9DE8-743721A5CC05}" srcOrd="4" destOrd="0" parTransId="{D2F28A2D-1E7E-FC4F-A8C5-7B7AF6FAB954}" sibTransId="{913F6AC3-7B1B-7D4F-A790-C2C419D16782}"/>
    <dgm:cxn modelId="{2A27635A-2761-4318-8A5F-830359D73E2F}" type="presOf" srcId="{07E48B1B-FCF6-5D4C-8D74-9E6C250444AD}" destId="{DD5306A3-214A-3944-AA8A-EEF86C55D5E4}" srcOrd="0" destOrd="0" presId="urn:microsoft.com/office/officeart/2008/layout/VerticalCurvedList"/>
    <dgm:cxn modelId="{29DB1C84-7500-4246-A24E-3320BF46B493}" srcId="{E5C05183-796F-3443-B148-2CADE8C9E234}" destId="{5F1B0AD9-51A4-6544-AA54-71FD5944F9C0}" srcOrd="1" destOrd="0" parTransId="{D4347956-65A5-CB40-AEA9-58C056C8FDE6}" sibTransId="{E70540FB-D55B-184F-8A07-D69B52E5D95B}"/>
    <dgm:cxn modelId="{AC708A9A-5280-4218-84C2-82E6A98E4DBF}" type="presOf" srcId="{5F1B0AD9-51A4-6544-AA54-71FD5944F9C0}" destId="{F4C71EE0-3A46-4548-812E-2F571273D5FC}" srcOrd="0" destOrd="0" presId="urn:microsoft.com/office/officeart/2008/layout/VerticalCurvedList"/>
    <dgm:cxn modelId="{ED8B8DA4-32CE-834F-97F9-7E2C7487A4FB}" srcId="{E5C05183-796F-3443-B148-2CADE8C9E234}" destId="{DDFD47D8-9B4E-C04B-99EB-E4E74B63977B}" srcOrd="3" destOrd="0" parTransId="{A2ADCA50-C19E-2543-B002-959E4E529DDB}" sibTransId="{A75FAA2B-CCC3-BE49-AA28-24924EF2BAE5}"/>
    <dgm:cxn modelId="{EA5C23AE-9FEC-9949-AE39-8EFA2E7D7541}" srcId="{E5C05183-796F-3443-B148-2CADE8C9E234}" destId="{D6549FBA-FB21-E44A-AFBC-DCBF127723DF}" srcOrd="0" destOrd="0" parTransId="{0F437FB7-52B4-814E-B5C0-BB962CE5CBC2}" sibTransId="{46D5BB11-B473-1F41-82DB-3C19C67FF9F6}"/>
    <dgm:cxn modelId="{434B40C7-64C3-BE43-926A-E149F681363A}" srcId="{E5C05183-796F-3443-B148-2CADE8C9E234}" destId="{97C8DC37-019F-0846-ABC8-EDD60349DCD4}" srcOrd="6" destOrd="0" parTransId="{6D389E17-A01E-9344-BD72-4874F0F38B4E}" sibTransId="{51FB95A0-9664-6945-B79E-84D1595502B9}"/>
    <dgm:cxn modelId="{9378C7CD-0591-4D17-9853-334DF224A783}" type="presOf" srcId="{D6549FBA-FB21-E44A-AFBC-DCBF127723DF}" destId="{4744E9A9-5AF5-2449-B836-A3FDE3699B65}" srcOrd="0" destOrd="0" presId="urn:microsoft.com/office/officeart/2008/layout/VerticalCurvedList"/>
    <dgm:cxn modelId="{6D0AEFCF-9AC0-4732-9A1F-1C3002F36CEA}" type="presOf" srcId="{46D5BB11-B473-1F41-82DB-3C19C67FF9F6}" destId="{15DB3670-5075-F24F-8C04-41BB60CFA772}" srcOrd="0" destOrd="0" presId="urn:microsoft.com/office/officeart/2008/layout/VerticalCurvedList"/>
    <dgm:cxn modelId="{4F273CEF-0B4C-445B-B4E6-D1B54F986F55}" type="presOf" srcId="{57B06D76-A3BC-3C4A-9DE8-743721A5CC05}" destId="{9E68B60F-41DA-BA4D-9B31-6FD3ADC7E13F}" srcOrd="0" destOrd="0" presId="urn:microsoft.com/office/officeart/2008/layout/VerticalCurvedList"/>
    <dgm:cxn modelId="{51923053-273E-4173-B614-CFF2D567D30F}" type="presParOf" srcId="{54CAAC5A-771E-5349-A6B6-9FF2B34CD54A}" destId="{7AAFA9DE-92A0-5D49-8DD0-F9E1AA0FBBFA}" srcOrd="0" destOrd="0" presId="urn:microsoft.com/office/officeart/2008/layout/VerticalCurvedList"/>
    <dgm:cxn modelId="{A5ED05E2-50FA-4B97-BB20-15095DA98FE1}" type="presParOf" srcId="{7AAFA9DE-92A0-5D49-8DD0-F9E1AA0FBBFA}" destId="{D29F900E-4BD4-4546-8E28-AA512ADB1CB4}" srcOrd="0" destOrd="0" presId="urn:microsoft.com/office/officeart/2008/layout/VerticalCurvedList"/>
    <dgm:cxn modelId="{2141DD9A-75F0-4B0A-9900-17176A4A4553}" type="presParOf" srcId="{D29F900E-4BD4-4546-8E28-AA512ADB1CB4}" destId="{B7B447DE-3CF0-2B4C-9156-44A8071C3CB0}" srcOrd="0" destOrd="0" presId="urn:microsoft.com/office/officeart/2008/layout/VerticalCurvedList"/>
    <dgm:cxn modelId="{456B4F53-062A-472A-8F8F-1BE78E0985D1}" type="presParOf" srcId="{D29F900E-4BD4-4546-8E28-AA512ADB1CB4}" destId="{15DB3670-5075-F24F-8C04-41BB60CFA772}" srcOrd="1" destOrd="0" presId="urn:microsoft.com/office/officeart/2008/layout/VerticalCurvedList"/>
    <dgm:cxn modelId="{3675639A-DE9C-40EF-B780-8D8A6EE11EEF}" type="presParOf" srcId="{D29F900E-4BD4-4546-8E28-AA512ADB1CB4}" destId="{E1428C3D-B0C2-6546-B5C7-F74A61419FC5}" srcOrd="2" destOrd="0" presId="urn:microsoft.com/office/officeart/2008/layout/VerticalCurvedList"/>
    <dgm:cxn modelId="{FB38E10E-6F17-4999-8E10-D87356EA8CE5}" type="presParOf" srcId="{D29F900E-4BD4-4546-8E28-AA512ADB1CB4}" destId="{CDC99FFD-12E4-7744-ABFF-F4E0EA53AABE}" srcOrd="3" destOrd="0" presId="urn:microsoft.com/office/officeart/2008/layout/VerticalCurvedList"/>
    <dgm:cxn modelId="{FAED8E71-8A0B-4A3E-B822-1DC38271696B}" type="presParOf" srcId="{7AAFA9DE-92A0-5D49-8DD0-F9E1AA0FBBFA}" destId="{4744E9A9-5AF5-2449-B836-A3FDE3699B65}" srcOrd="1" destOrd="0" presId="urn:microsoft.com/office/officeart/2008/layout/VerticalCurvedList"/>
    <dgm:cxn modelId="{BB4C9D28-8461-4389-B492-408D26D43454}" type="presParOf" srcId="{7AAFA9DE-92A0-5D49-8DD0-F9E1AA0FBBFA}" destId="{76586190-7A47-FD47-8FA5-4242C0040BBA}" srcOrd="2" destOrd="0" presId="urn:microsoft.com/office/officeart/2008/layout/VerticalCurvedList"/>
    <dgm:cxn modelId="{2E0359EA-79BA-474C-9A1B-4E51BC24C038}" type="presParOf" srcId="{76586190-7A47-FD47-8FA5-4242C0040BBA}" destId="{3B000EAF-37A5-764B-B19A-D68F7C2C2884}" srcOrd="0" destOrd="0" presId="urn:microsoft.com/office/officeart/2008/layout/VerticalCurvedList"/>
    <dgm:cxn modelId="{D622A968-CA44-4183-AC9E-94CCDADA3C9B}" type="presParOf" srcId="{7AAFA9DE-92A0-5D49-8DD0-F9E1AA0FBBFA}" destId="{F4C71EE0-3A46-4548-812E-2F571273D5FC}" srcOrd="3" destOrd="0" presId="urn:microsoft.com/office/officeart/2008/layout/VerticalCurvedList"/>
    <dgm:cxn modelId="{E48E6E54-4D7E-4EC5-8ACE-5E10C789D0B4}" type="presParOf" srcId="{7AAFA9DE-92A0-5D49-8DD0-F9E1AA0FBBFA}" destId="{40E27FE4-25C3-0141-AFAE-6A1C2733A657}" srcOrd="4" destOrd="0" presId="urn:microsoft.com/office/officeart/2008/layout/VerticalCurvedList"/>
    <dgm:cxn modelId="{D9DAC25B-24EF-4348-8C20-7CC39E801A9B}" type="presParOf" srcId="{40E27FE4-25C3-0141-AFAE-6A1C2733A657}" destId="{93A7ABBF-D828-2442-BE1F-F910E73EAB03}" srcOrd="0" destOrd="0" presId="urn:microsoft.com/office/officeart/2008/layout/VerticalCurvedList"/>
    <dgm:cxn modelId="{C776F7BB-6130-4366-82E9-61EF71A5823A}" type="presParOf" srcId="{7AAFA9DE-92A0-5D49-8DD0-F9E1AA0FBBFA}" destId="{98F4CFC7-7BEA-FE46-A331-BF8F6E6B0421}" srcOrd="5" destOrd="0" presId="urn:microsoft.com/office/officeart/2008/layout/VerticalCurvedList"/>
    <dgm:cxn modelId="{BBED82D9-C6CD-44D5-87B6-652F0B93BCFE}" type="presParOf" srcId="{7AAFA9DE-92A0-5D49-8DD0-F9E1AA0FBBFA}" destId="{71162D0E-D8E1-5D47-8294-B2A5D4158D8B}" srcOrd="6" destOrd="0" presId="urn:microsoft.com/office/officeart/2008/layout/VerticalCurvedList"/>
    <dgm:cxn modelId="{B54F514A-016F-4265-8F23-2E3ED92517BC}" type="presParOf" srcId="{71162D0E-D8E1-5D47-8294-B2A5D4158D8B}" destId="{4BF1DBAD-B0BA-2E44-9332-16C628A21512}" srcOrd="0" destOrd="0" presId="urn:microsoft.com/office/officeart/2008/layout/VerticalCurvedList"/>
    <dgm:cxn modelId="{95A8A496-0D9E-45B9-8DA6-724B1783C123}" type="presParOf" srcId="{7AAFA9DE-92A0-5D49-8DD0-F9E1AA0FBBFA}" destId="{A30C572E-9A46-1D4C-A814-592184153672}" srcOrd="7" destOrd="0" presId="urn:microsoft.com/office/officeart/2008/layout/VerticalCurvedList"/>
    <dgm:cxn modelId="{5BA5255F-0B34-4EDE-BD5B-17F60192F387}" type="presParOf" srcId="{7AAFA9DE-92A0-5D49-8DD0-F9E1AA0FBBFA}" destId="{D1504EE6-1828-C64F-A319-015240BF60A8}" srcOrd="8" destOrd="0" presId="urn:microsoft.com/office/officeart/2008/layout/VerticalCurvedList"/>
    <dgm:cxn modelId="{5C501293-CFDF-4D43-9035-EF6413793F36}" type="presParOf" srcId="{D1504EE6-1828-C64F-A319-015240BF60A8}" destId="{673170A2-B8B7-8049-8529-8A67C600D7ED}" srcOrd="0" destOrd="0" presId="urn:microsoft.com/office/officeart/2008/layout/VerticalCurvedList"/>
    <dgm:cxn modelId="{6A6AE121-9B73-4405-858D-79B125B0217F}" type="presParOf" srcId="{7AAFA9DE-92A0-5D49-8DD0-F9E1AA0FBBFA}" destId="{9E68B60F-41DA-BA4D-9B31-6FD3ADC7E13F}" srcOrd="9" destOrd="0" presId="urn:microsoft.com/office/officeart/2008/layout/VerticalCurvedList"/>
    <dgm:cxn modelId="{324CCC67-899A-4CB5-8F75-4495266AF618}" type="presParOf" srcId="{7AAFA9DE-92A0-5D49-8DD0-F9E1AA0FBBFA}" destId="{CE5784B9-D1BE-6546-B3C7-03669DA97A93}" srcOrd="10" destOrd="0" presId="urn:microsoft.com/office/officeart/2008/layout/VerticalCurvedList"/>
    <dgm:cxn modelId="{A991B4B3-CAF2-4693-9FB0-917669422B85}" type="presParOf" srcId="{CE5784B9-D1BE-6546-B3C7-03669DA97A93}" destId="{57853988-0419-A245-AADF-CAB5139C6FE4}" srcOrd="0" destOrd="0" presId="urn:microsoft.com/office/officeart/2008/layout/VerticalCurvedList"/>
    <dgm:cxn modelId="{D93E6F4B-CFD8-4690-A6C0-1D3B2D157FD7}" type="presParOf" srcId="{7AAFA9DE-92A0-5D49-8DD0-F9E1AA0FBBFA}" destId="{DD5306A3-214A-3944-AA8A-EEF86C55D5E4}" srcOrd="11" destOrd="0" presId="urn:microsoft.com/office/officeart/2008/layout/VerticalCurvedList"/>
    <dgm:cxn modelId="{F82CB030-007F-48A4-9263-33EB1DB13CE5}" type="presParOf" srcId="{7AAFA9DE-92A0-5D49-8DD0-F9E1AA0FBBFA}" destId="{E936FCB3-8CE1-2E4F-8BA1-93914EF270FF}" srcOrd="12" destOrd="0" presId="urn:microsoft.com/office/officeart/2008/layout/VerticalCurvedList"/>
    <dgm:cxn modelId="{BE34B169-EC49-4180-B492-7F80E133FB29}" type="presParOf" srcId="{E936FCB3-8CE1-2E4F-8BA1-93914EF270FF}" destId="{5406CFC7-BF5C-8749-B2E9-15949C90DB8E}" srcOrd="0" destOrd="0" presId="urn:microsoft.com/office/officeart/2008/layout/VerticalCurvedList"/>
    <dgm:cxn modelId="{5104ACFF-FE37-4990-A6DB-022A39FE4BD3}" type="presParOf" srcId="{7AAFA9DE-92A0-5D49-8DD0-F9E1AA0FBBFA}" destId="{7DBDE9A0-A855-484C-A83F-45E2C9CDA0C0}" srcOrd="13" destOrd="0" presId="urn:microsoft.com/office/officeart/2008/layout/VerticalCurvedList"/>
    <dgm:cxn modelId="{097A7DF1-2462-4555-99AD-D7DBE4B791EF}" type="presParOf" srcId="{7AAFA9DE-92A0-5D49-8DD0-F9E1AA0FBBFA}" destId="{9C6BF5E9-1FBF-2D41-B9F7-064358341516}" srcOrd="14" destOrd="0" presId="urn:microsoft.com/office/officeart/2008/layout/VerticalCurvedList"/>
    <dgm:cxn modelId="{1AB013A3-EA49-4D42-B44A-0F6897AEB88F}" type="presParOf" srcId="{9C6BF5E9-1FBF-2D41-B9F7-064358341516}" destId="{C7B82E84-B178-F549-8694-56CE4AB9B3E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DB3670-5075-F24F-8C04-41BB60CFA772}">
      <dsp:nvSpPr>
        <dsp:cNvPr id="0" name=""/>
        <dsp:cNvSpPr/>
      </dsp:nvSpPr>
      <dsp:spPr>
        <a:xfrm>
          <a:off x="-4439275" y="-680925"/>
          <a:ext cx="5289326" cy="5289326"/>
        </a:xfrm>
        <a:prstGeom prst="blockArc">
          <a:avLst>
            <a:gd name="adj1" fmla="val 18900000"/>
            <a:gd name="adj2" fmla="val 2700000"/>
            <a:gd name="adj3" fmla="val 408"/>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744E9A9-5AF5-2449-B836-A3FDE3699B65}">
      <dsp:nvSpPr>
        <dsp:cNvPr id="0" name=""/>
        <dsp:cNvSpPr/>
      </dsp:nvSpPr>
      <dsp:spPr>
        <a:xfrm>
          <a:off x="275512" y="178543"/>
          <a:ext cx="8362030" cy="356928"/>
        </a:xfrm>
        <a:prstGeom prst="rect">
          <a:avLst/>
        </a:prstGeom>
        <a:solidFill>
          <a:srgbClr val="FFFFFF"/>
        </a:solidFill>
        <a:ln w="19050" cmpd="sng">
          <a:solidFill>
            <a:schemeClr val="tx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1"/>
              </a:solidFill>
            </a:rPr>
            <a:t>Topic 1</a:t>
          </a:r>
        </a:p>
      </dsp:txBody>
      <dsp:txXfrm>
        <a:off x="275512" y="178543"/>
        <a:ext cx="8362030" cy="356928"/>
      </dsp:txXfrm>
    </dsp:sp>
    <dsp:sp modelId="{3B000EAF-37A5-764B-B19A-D68F7C2C2884}">
      <dsp:nvSpPr>
        <dsp:cNvPr id="0" name=""/>
        <dsp:cNvSpPr/>
      </dsp:nvSpPr>
      <dsp:spPr>
        <a:xfrm>
          <a:off x="52431" y="133926"/>
          <a:ext cx="446161" cy="446161"/>
        </a:xfrm>
        <a:prstGeom prst="ellipse">
          <a:avLst/>
        </a:prstGeom>
        <a:solidFill>
          <a:srgbClr val="FFFFFF"/>
        </a:solidFill>
        <a:ln w="19050" cap="flat" cmpd="sng" algn="ctr">
          <a:solidFill>
            <a:srgbClr val="418FDE"/>
          </a:solidFill>
          <a:prstDash val="solid"/>
        </a:ln>
        <a:effectLst/>
      </dsp:spPr>
      <dsp:style>
        <a:lnRef idx="1">
          <a:scrgbClr r="0" g="0" b="0"/>
        </a:lnRef>
        <a:fillRef idx="1">
          <a:scrgbClr r="0" g="0" b="0"/>
        </a:fillRef>
        <a:effectRef idx="0">
          <a:scrgbClr r="0" g="0" b="0"/>
        </a:effectRef>
        <a:fontRef idx="minor"/>
      </dsp:style>
    </dsp:sp>
    <dsp:sp modelId="{F4C71EE0-3A46-4548-812E-2F571273D5FC}">
      <dsp:nvSpPr>
        <dsp:cNvPr id="0" name=""/>
        <dsp:cNvSpPr/>
      </dsp:nvSpPr>
      <dsp:spPr>
        <a:xfrm>
          <a:off x="598743" y="714250"/>
          <a:ext cx="8038799" cy="356928"/>
        </a:xfrm>
        <a:prstGeom prst="rect">
          <a:avLst/>
        </a:prstGeom>
        <a:solidFill>
          <a:srgbClr val="FFFFFF"/>
        </a:solidFill>
        <a:ln w="19050" cmpd="sng">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000000"/>
              </a:solidFill>
            </a:rPr>
            <a:t>Topic 2</a:t>
          </a:r>
        </a:p>
      </dsp:txBody>
      <dsp:txXfrm>
        <a:off x="598743" y="714250"/>
        <a:ext cx="8038799" cy="356928"/>
      </dsp:txXfrm>
    </dsp:sp>
    <dsp:sp modelId="{93A7ABBF-D828-2442-BE1F-F910E73EAB03}">
      <dsp:nvSpPr>
        <dsp:cNvPr id="0" name=""/>
        <dsp:cNvSpPr/>
      </dsp:nvSpPr>
      <dsp:spPr>
        <a:xfrm>
          <a:off x="375662" y="669634"/>
          <a:ext cx="446161" cy="446161"/>
        </a:xfrm>
        <a:prstGeom prst="ellipse">
          <a:avLst/>
        </a:prstGeom>
        <a:solidFill>
          <a:srgbClr val="FFFFFF"/>
        </a:solidFill>
        <a:ln w="19050" cap="flat" cmpd="sng" algn="ctr">
          <a:solidFill>
            <a:srgbClr val="00AFAA"/>
          </a:solidFill>
          <a:prstDash val="solid"/>
        </a:ln>
        <a:effectLst/>
      </dsp:spPr>
      <dsp:style>
        <a:lnRef idx="1">
          <a:scrgbClr r="0" g="0" b="0"/>
        </a:lnRef>
        <a:fillRef idx="1">
          <a:scrgbClr r="0" g="0" b="0"/>
        </a:fillRef>
        <a:effectRef idx="0">
          <a:scrgbClr r="0" g="0" b="0"/>
        </a:effectRef>
        <a:fontRef idx="minor"/>
      </dsp:style>
    </dsp:sp>
    <dsp:sp modelId="{98F4CFC7-7BEA-FE46-A331-BF8F6E6B0421}">
      <dsp:nvSpPr>
        <dsp:cNvPr id="0" name=""/>
        <dsp:cNvSpPr/>
      </dsp:nvSpPr>
      <dsp:spPr>
        <a:xfrm>
          <a:off x="775872" y="1249565"/>
          <a:ext cx="7861670" cy="356928"/>
        </a:xfrm>
        <a:prstGeom prst="rect">
          <a:avLst/>
        </a:prstGeom>
        <a:solidFill>
          <a:srgbClr val="FFFFFF"/>
        </a:solidFill>
        <a:ln w="19050" cmpd="sng">
          <a:solidFill>
            <a:srgbClr val="3FAE2A"/>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000000"/>
              </a:solidFill>
            </a:rPr>
            <a:t>Topic 3</a:t>
          </a:r>
        </a:p>
      </dsp:txBody>
      <dsp:txXfrm>
        <a:off x="775872" y="1249565"/>
        <a:ext cx="7861670" cy="356928"/>
      </dsp:txXfrm>
    </dsp:sp>
    <dsp:sp modelId="{4BF1DBAD-B0BA-2E44-9332-16C628A21512}">
      <dsp:nvSpPr>
        <dsp:cNvPr id="0" name=""/>
        <dsp:cNvSpPr/>
      </dsp:nvSpPr>
      <dsp:spPr>
        <a:xfrm>
          <a:off x="552792" y="1204949"/>
          <a:ext cx="446161" cy="446161"/>
        </a:xfrm>
        <a:prstGeom prst="ellipse">
          <a:avLst/>
        </a:prstGeom>
        <a:solidFill>
          <a:srgbClr val="FFFFFF"/>
        </a:solidFill>
        <a:ln w="19050" cap="flat" cmpd="sng" algn="ctr">
          <a:solidFill>
            <a:schemeClr val="accent2"/>
          </a:solidFill>
          <a:prstDash val="solid"/>
        </a:ln>
        <a:effectLst/>
      </dsp:spPr>
      <dsp:style>
        <a:lnRef idx="1">
          <a:scrgbClr r="0" g="0" b="0"/>
        </a:lnRef>
        <a:fillRef idx="1">
          <a:scrgbClr r="0" g="0" b="0"/>
        </a:fillRef>
        <a:effectRef idx="0">
          <a:scrgbClr r="0" g="0" b="0"/>
        </a:effectRef>
        <a:fontRef idx="minor"/>
      </dsp:style>
    </dsp:sp>
    <dsp:sp modelId="{A30C572E-9A46-1D4C-A814-592184153672}">
      <dsp:nvSpPr>
        <dsp:cNvPr id="0" name=""/>
        <dsp:cNvSpPr/>
      </dsp:nvSpPr>
      <dsp:spPr>
        <a:xfrm>
          <a:off x="832428" y="1785273"/>
          <a:ext cx="7805114" cy="356928"/>
        </a:xfrm>
        <a:prstGeom prst="rect">
          <a:avLst/>
        </a:prstGeom>
        <a:solidFill>
          <a:srgbClr val="FFFFFF"/>
        </a:solidFill>
        <a:ln w="19050" cmpd="sng">
          <a:solidFill>
            <a:srgbClr val="712177"/>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rgbClr val="000000"/>
            </a:solidFill>
          </a:endParaRPr>
        </a:p>
      </dsp:txBody>
      <dsp:txXfrm>
        <a:off x="832428" y="1785273"/>
        <a:ext cx="7805114" cy="356928"/>
      </dsp:txXfrm>
    </dsp:sp>
    <dsp:sp modelId="{673170A2-B8B7-8049-8529-8A67C600D7ED}">
      <dsp:nvSpPr>
        <dsp:cNvPr id="0" name=""/>
        <dsp:cNvSpPr/>
      </dsp:nvSpPr>
      <dsp:spPr>
        <a:xfrm>
          <a:off x="609347" y="1740656"/>
          <a:ext cx="446161" cy="446161"/>
        </a:xfrm>
        <a:prstGeom prst="ellipse">
          <a:avLst/>
        </a:prstGeom>
        <a:solidFill>
          <a:srgbClr val="FFFFFF"/>
        </a:solidFill>
        <a:ln w="19050" cap="flat" cmpd="sng" algn="ctr">
          <a:solidFill>
            <a:schemeClr val="accent3"/>
          </a:solidFill>
          <a:prstDash val="solid"/>
        </a:ln>
        <a:effectLst/>
      </dsp:spPr>
      <dsp:style>
        <a:lnRef idx="1">
          <a:scrgbClr r="0" g="0" b="0"/>
        </a:lnRef>
        <a:fillRef idx="1">
          <a:scrgbClr r="0" g="0" b="0"/>
        </a:fillRef>
        <a:effectRef idx="0">
          <a:scrgbClr r="0" g="0" b="0"/>
        </a:effectRef>
        <a:fontRef idx="minor"/>
      </dsp:style>
    </dsp:sp>
    <dsp:sp modelId="{9E68B60F-41DA-BA4D-9B31-6FD3ADC7E13F}">
      <dsp:nvSpPr>
        <dsp:cNvPr id="0" name=""/>
        <dsp:cNvSpPr/>
      </dsp:nvSpPr>
      <dsp:spPr>
        <a:xfrm>
          <a:off x="775872" y="2320980"/>
          <a:ext cx="7861670" cy="356928"/>
        </a:xfrm>
        <a:prstGeom prst="rect">
          <a:avLst/>
        </a:prstGeom>
        <a:solidFill>
          <a:srgbClr val="FFFFFF"/>
        </a:solidFill>
        <a:ln w="19050" cmpd="sng">
          <a:solidFill>
            <a:srgbClr val="E51A9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rgbClr val="000000"/>
            </a:solidFill>
          </a:endParaRPr>
        </a:p>
      </dsp:txBody>
      <dsp:txXfrm>
        <a:off x="775872" y="2320980"/>
        <a:ext cx="7861670" cy="356928"/>
      </dsp:txXfrm>
    </dsp:sp>
    <dsp:sp modelId="{57853988-0419-A245-AADF-CAB5139C6FE4}">
      <dsp:nvSpPr>
        <dsp:cNvPr id="0" name=""/>
        <dsp:cNvSpPr/>
      </dsp:nvSpPr>
      <dsp:spPr>
        <a:xfrm>
          <a:off x="552792" y="2276364"/>
          <a:ext cx="446161" cy="446161"/>
        </a:xfrm>
        <a:prstGeom prst="ellipse">
          <a:avLst/>
        </a:prstGeom>
        <a:solidFill>
          <a:srgbClr val="FFFFFF"/>
        </a:solidFill>
        <a:ln w="19050" cap="flat" cmpd="sng" algn="ctr">
          <a:solidFill>
            <a:schemeClr val="accent4"/>
          </a:solidFill>
          <a:prstDash val="solid"/>
        </a:ln>
        <a:effectLst/>
      </dsp:spPr>
      <dsp:style>
        <a:lnRef idx="1">
          <a:scrgbClr r="0" g="0" b="0"/>
        </a:lnRef>
        <a:fillRef idx="1">
          <a:scrgbClr r="0" g="0" b="0"/>
        </a:fillRef>
        <a:effectRef idx="0">
          <a:scrgbClr r="0" g="0" b="0"/>
        </a:effectRef>
        <a:fontRef idx="minor"/>
      </dsp:style>
    </dsp:sp>
    <dsp:sp modelId="{DD5306A3-214A-3944-AA8A-EEF86C55D5E4}">
      <dsp:nvSpPr>
        <dsp:cNvPr id="0" name=""/>
        <dsp:cNvSpPr/>
      </dsp:nvSpPr>
      <dsp:spPr>
        <a:xfrm>
          <a:off x="598743" y="2856295"/>
          <a:ext cx="8038799" cy="356928"/>
        </a:xfrm>
        <a:prstGeom prst="rect">
          <a:avLst/>
        </a:prstGeom>
        <a:solidFill>
          <a:srgbClr val="FFFFFF"/>
        </a:solidFill>
        <a:ln w="19050" cmpd="sng">
          <a:solidFill>
            <a:schemeClr val="accent5"/>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rgbClr val="000000"/>
            </a:solidFill>
          </a:endParaRPr>
        </a:p>
      </dsp:txBody>
      <dsp:txXfrm>
        <a:off x="598743" y="2856295"/>
        <a:ext cx="8038799" cy="356928"/>
      </dsp:txXfrm>
    </dsp:sp>
    <dsp:sp modelId="{5406CFC7-BF5C-8749-B2E9-15949C90DB8E}">
      <dsp:nvSpPr>
        <dsp:cNvPr id="0" name=""/>
        <dsp:cNvSpPr/>
      </dsp:nvSpPr>
      <dsp:spPr>
        <a:xfrm>
          <a:off x="375662" y="2811679"/>
          <a:ext cx="446161" cy="446161"/>
        </a:xfrm>
        <a:prstGeom prst="ellipse">
          <a:avLst/>
        </a:prstGeom>
        <a:solidFill>
          <a:schemeClr val="lt1">
            <a:hueOff val="0"/>
            <a:satOff val="0"/>
            <a:lumOff val="0"/>
            <a:alphaOff val="0"/>
          </a:schemeClr>
        </a:solidFill>
        <a:ln w="19050" cap="flat" cmpd="sng" algn="ctr">
          <a:solidFill>
            <a:srgbClr val="F7323F"/>
          </a:solidFill>
          <a:prstDash val="solid"/>
        </a:ln>
        <a:effectLst/>
      </dsp:spPr>
      <dsp:style>
        <a:lnRef idx="1">
          <a:scrgbClr r="0" g="0" b="0"/>
        </a:lnRef>
        <a:fillRef idx="1">
          <a:scrgbClr r="0" g="0" b="0"/>
        </a:fillRef>
        <a:effectRef idx="0">
          <a:scrgbClr r="0" g="0" b="0"/>
        </a:effectRef>
        <a:fontRef idx="minor"/>
      </dsp:style>
    </dsp:sp>
    <dsp:sp modelId="{7DBDE9A0-A855-484C-A83F-45E2C9CDA0C0}">
      <dsp:nvSpPr>
        <dsp:cNvPr id="0" name=""/>
        <dsp:cNvSpPr/>
      </dsp:nvSpPr>
      <dsp:spPr>
        <a:xfrm>
          <a:off x="275512" y="3392003"/>
          <a:ext cx="8362030" cy="356928"/>
        </a:xfrm>
        <a:prstGeom prst="rect">
          <a:avLst/>
        </a:prstGeom>
        <a:solidFill>
          <a:srgbClr val="FFFFFF"/>
        </a:solidFill>
        <a:ln w="19050" cmpd="sng">
          <a:solidFill>
            <a:schemeClr val="accent6"/>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rgbClr val="000000"/>
            </a:solidFill>
          </a:endParaRPr>
        </a:p>
      </dsp:txBody>
      <dsp:txXfrm>
        <a:off x="275512" y="3392003"/>
        <a:ext cx="8362030" cy="356928"/>
      </dsp:txXfrm>
    </dsp:sp>
    <dsp:sp modelId="{C7B82E84-B178-F549-8694-56CE4AB9B3E0}">
      <dsp:nvSpPr>
        <dsp:cNvPr id="0" name=""/>
        <dsp:cNvSpPr/>
      </dsp:nvSpPr>
      <dsp:spPr>
        <a:xfrm>
          <a:off x="52431" y="3347386"/>
          <a:ext cx="446161" cy="446161"/>
        </a:xfrm>
        <a:prstGeom prst="ellipse">
          <a:avLst/>
        </a:prstGeom>
        <a:solidFill>
          <a:srgbClr val="FFFFFF"/>
        </a:solidFill>
        <a:ln w="19050" cap="flat" cmpd="sng" algn="ctr">
          <a:solidFill>
            <a:srgbClr val="FF6900"/>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5CFCAD-1468-454C-9264-D8DC1210038A}" type="datetimeFigureOut">
              <a:rPr lang="en-US" smtClean="0"/>
              <a:t>8/26/2020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0D80D1-E60B-734D-BC76-2A3B9C538211}" type="slidenum">
              <a:rPr lang="en-US" smtClean="0"/>
              <a:t>‹#›</a:t>
            </a:fld>
            <a:endParaRPr lang="en-US"/>
          </a:p>
        </p:txBody>
      </p:sp>
    </p:spTree>
    <p:extLst>
      <p:ext uri="{BB962C8B-B14F-4D97-AF65-F5344CB8AC3E}">
        <p14:creationId xmlns:p14="http://schemas.microsoft.com/office/powerpoint/2010/main" val="12008844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592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4057141"/>
            <a:ext cx="6096000" cy="4921486"/>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5426640"/>
      </p:ext>
    </p:extLst>
  </p:cSld>
  <p:clrMap bg1="lt1" tx1="dk1" bg2="lt2" tx2="dk2" accent1="accent1" accent2="accent2" accent3="accent3" accent4="accent4" accent5="accent5" accent6="accent6" hlink="hlink" folHlink="folHlink"/>
  <p:hf hdr="0" ftr="0" dt="0"/>
  <p:notesStyle>
    <a:lvl1pPr marL="0" algn="l" defTabSz="408194" rtl="0" eaLnBrk="1" latinLnBrk="0" hangingPunct="1">
      <a:defRPr sz="1200" kern="1200">
        <a:solidFill>
          <a:schemeClr val="tx1"/>
        </a:solidFill>
        <a:latin typeface="+mn-lt"/>
        <a:ea typeface="+mn-ea"/>
        <a:cs typeface="+mn-cs"/>
      </a:defRPr>
    </a:lvl1pPr>
    <a:lvl2pPr marL="408194" algn="l" defTabSz="408194" rtl="0" eaLnBrk="1" latinLnBrk="0" hangingPunct="1">
      <a:defRPr sz="1100" kern="1200">
        <a:solidFill>
          <a:schemeClr val="tx1"/>
        </a:solidFill>
        <a:latin typeface="+mn-lt"/>
        <a:ea typeface="+mn-ea"/>
        <a:cs typeface="+mn-cs"/>
      </a:defRPr>
    </a:lvl2pPr>
    <a:lvl3pPr marL="816388" algn="l" defTabSz="408194" rtl="0" eaLnBrk="1" latinLnBrk="0" hangingPunct="1">
      <a:defRPr sz="1100" kern="1200">
        <a:solidFill>
          <a:schemeClr val="tx1"/>
        </a:solidFill>
        <a:latin typeface="+mn-lt"/>
        <a:ea typeface="+mn-ea"/>
        <a:cs typeface="+mn-cs"/>
      </a:defRPr>
    </a:lvl3pPr>
    <a:lvl4pPr marL="1224582" algn="l" defTabSz="408194" rtl="0" eaLnBrk="1" latinLnBrk="0" hangingPunct="1">
      <a:defRPr sz="1100" kern="1200">
        <a:solidFill>
          <a:schemeClr val="tx1"/>
        </a:solidFill>
        <a:latin typeface="+mn-lt"/>
        <a:ea typeface="+mn-ea"/>
        <a:cs typeface="+mn-cs"/>
      </a:defRPr>
    </a:lvl4pPr>
    <a:lvl5pPr marL="1632776" algn="l" defTabSz="408194" rtl="0" eaLnBrk="1" latinLnBrk="0" hangingPunct="1">
      <a:defRPr sz="1100" kern="1200">
        <a:solidFill>
          <a:schemeClr val="tx1"/>
        </a:solidFill>
        <a:latin typeface="+mn-lt"/>
        <a:ea typeface="+mn-ea"/>
        <a:cs typeface="+mn-cs"/>
      </a:defRPr>
    </a:lvl5pPr>
    <a:lvl6pPr marL="2040969" algn="l" defTabSz="408194" rtl="0" eaLnBrk="1" latinLnBrk="0" hangingPunct="1">
      <a:defRPr sz="1100" kern="1200">
        <a:solidFill>
          <a:schemeClr val="tx1"/>
        </a:solidFill>
        <a:latin typeface="+mn-lt"/>
        <a:ea typeface="+mn-ea"/>
        <a:cs typeface="+mn-cs"/>
      </a:defRPr>
    </a:lvl6pPr>
    <a:lvl7pPr marL="2449163" algn="l" defTabSz="408194" rtl="0" eaLnBrk="1" latinLnBrk="0" hangingPunct="1">
      <a:defRPr sz="1100" kern="1200">
        <a:solidFill>
          <a:schemeClr val="tx1"/>
        </a:solidFill>
        <a:latin typeface="+mn-lt"/>
        <a:ea typeface="+mn-ea"/>
        <a:cs typeface="+mn-cs"/>
      </a:defRPr>
    </a:lvl7pPr>
    <a:lvl8pPr marL="2857357" algn="l" defTabSz="408194" rtl="0" eaLnBrk="1" latinLnBrk="0" hangingPunct="1">
      <a:defRPr sz="1100" kern="1200">
        <a:solidFill>
          <a:schemeClr val="tx1"/>
        </a:solidFill>
        <a:latin typeface="+mn-lt"/>
        <a:ea typeface="+mn-ea"/>
        <a:cs typeface="+mn-cs"/>
      </a:defRPr>
    </a:lvl8pPr>
    <a:lvl9pPr marL="3265551" algn="l" defTabSz="408194"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4478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99583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CIS.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3</a:t>
            </a:fld>
            <a:endParaRPr lang="en-US" dirty="0"/>
          </a:p>
        </p:txBody>
      </p:sp>
    </p:spTree>
    <p:extLst>
      <p:ext uri="{BB962C8B-B14F-4D97-AF65-F5344CB8AC3E}">
        <p14:creationId xmlns:p14="http://schemas.microsoft.com/office/powerpoint/2010/main" val="460173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4</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1527922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r>
              <a:rPr lang="en-US" dirty="0"/>
              <a:t>Next,</a:t>
            </a:r>
            <a:r>
              <a:rPr lang="en-US" baseline="0" dirty="0"/>
              <a:t> l</a:t>
            </a:r>
            <a:r>
              <a:rPr lang="en-US" dirty="0"/>
              <a:t>et’s examine some common deployment options for CIS. </a:t>
            </a:r>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246E544-6F9D-0145-A490-5CD892F720DC}" type="slidenum">
              <a:rPr lang="en-US" smtClean="0"/>
              <a:pPr/>
              <a:t>5</a:t>
            </a:fld>
            <a:endParaRPr lang="en-US" dirty="0"/>
          </a:p>
        </p:txBody>
      </p:sp>
    </p:spTree>
    <p:extLst>
      <p:ext uri="{BB962C8B-B14F-4D97-AF65-F5344CB8AC3E}">
        <p14:creationId xmlns:p14="http://schemas.microsoft.com/office/powerpoint/2010/main" val="2088605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16B2E989-731B-46F0-8385-7261A905DCAB}" type="slidenum">
              <a:rPr lang="en-US" smtClean="0"/>
              <a:t>6</a:t>
            </a:fld>
            <a:endParaRPr lang="en-US"/>
          </a:p>
        </p:txBody>
      </p:sp>
    </p:spTree>
    <p:extLst>
      <p:ext uri="{BB962C8B-B14F-4D97-AF65-F5344CB8AC3E}">
        <p14:creationId xmlns:p14="http://schemas.microsoft.com/office/powerpoint/2010/main" val="1062726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4" y="8829676"/>
            <a:ext cx="2971800" cy="465138"/>
          </a:xfrm>
          <a:prstGeom prst="rect">
            <a:avLst/>
          </a:prstGeom>
        </p:spPr>
        <p:txBody>
          <a:bodyPr/>
          <a:lstStyle/>
          <a:p>
            <a:fld id="{FD36A5C4-0F78-4D52-868B-AF400E794F3A}" type="slidenum">
              <a:rPr lang="en-US" smtClean="0"/>
              <a:pPr/>
              <a:t>7</a:t>
            </a:fld>
            <a:endParaRPr lang="en-US"/>
          </a:p>
        </p:txBody>
      </p:sp>
    </p:spTree>
    <p:extLst>
      <p:ext uri="{BB962C8B-B14F-4D97-AF65-F5344CB8AC3E}">
        <p14:creationId xmlns:p14="http://schemas.microsoft.com/office/powerpoint/2010/main" val="1963915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156100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3" y="-364772"/>
            <a:ext cx="11055929" cy="6580910"/>
          </a:xfrm>
          <a:prstGeom prst="rect">
            <a:avLst/>
          </a:prstGeom>
        </p:spPr>
      </p:pic>
      <p:sp>
        <p:nvSpPr>
          <p:cNvPr id="4" name="Text Placeholder 11"/>
          <p:cNvSpPr>
            <a:spLocks noGrp="1"/>
          </p:cNvSpPr>
          <p:nvPr>
            <p:ph type="body" sz="quarter" idx="10" hasCustomPrompt="1"/>
          </p:nvPr>
        </p:nvSpPr>
        <p:spPr>
          <a:xfrm>
            <a:off x="478929" y="1891945"/>
            <a:ext cx="3756025" cy="1198146"/>
          </a:xfrm>
          <a:prstGeom prst="rect">
            <a:avLst/>
          </a:prstGeom>
          <a:noFill/>
          <a:ln>
            <a:noFill/>
          </a:ln>
          <a:effectLst/>
        </p:spPr>
        <p:txBody>
          <a:bodyPr wrap="square" lIns="91440" tIns="45720" rIns="91440" bIns="45720">
            <a:normAutofit/>
          </a:bodyPr>
          <a:lstStyle>
            <a:lvl1pPr marL="0" indent="0">
              <a:buNone/>
              <a:defRPr sz="3000" b="0" i="0">
                <a:ln>
                  <a:noFill/>
                </a:ln>
                <a:solidFill>
                  <a:schemeClr val="bg1"/>
                </a:solidFill>
                <a:latin typeface="+mj-lt"/>
                <a:cs typeface="Helvetica"/>
              </a:defRPr>
            </a:lvl1pPr>
          </a:lstStyle>
          <a:p>
            <a:pPr lvl="0"/>
            <a:r>
              <a:rPr lang="en-US" dirty="0"/>
              <a:t>Click to edit title</a:t>
            </a:r>
          </a:p>
        </p:txBody>
      </p:sp>
      <p:sp>
        <p:nvSpPr>
          <p:cNvPr id="5" name="Text Placeholder 13"/>
          <p:cNvSpPr>
            <a:spLocks noGrp="1"/>
          </p:cNvSpPr>
          <p:nvPr>
            <p:ph type="body" sz="quarter" idx="11" hasCustomPrompt="1"/>
          </p:nvPr>
        </p:nvSpPr>
        <p:spPr>
          <a:xfrm>
            <a:off x="479426" y="3238500"/>
            <a:ext cx="3756025" cy="469900"/>
          </a:xfrm>
          <a:prstGeom prst="rect">
            <a:avLst/>
          </a:prstGeom>
        </p:spPr>
        <p:txBody>
          <a:bodyPr lIns="91440" tIns="45720" rIns="91440" bIns="45720"/>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mn-lt"/>
                <a:cs typeface="Helvetica"/>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Click to edit presenter name</a:t>
            </a:r>
          </a:p>
          <a:p>
            <a:pPr lvl="0"/>
            <a:endParaRPr lang="en-US" dirty="0"/>
          </a:p>
        </p:txBody>
      </p:sp>
      <p:pic>
        <p:nvPicPr>
          <p:cNvPr id="9" name="Picture 8"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
        <p:nvSpPr>
          <p:cNvPr id="13" name="Footer Placeholder 4"/>
          <p:cNvSpPr>
            <a:spLocks noGrp="1"/>
          </p:cNvSpPr>
          <p:nvPr>
            <p:ph type="ftr" sz="quarter" idx="3"/>
          </p:nvPr>
        </p:nvSpPr>
        <p:spPr>
          <a:xfrm>
            <a:off x="2680927" y="4889181"/>
            <a:ext cx="2895600" cy="273844"/>
          </a:xfrm>
          <a:prstGeom prst="rect">
            <a:avLst/>
          </a:prstGeom>
        </p:spPr>
        <p:txBody>
          <a:bodyPr vert="horz" lIns="81639" tIns="40819" rIns="81639" bIns="40819" rtlCol="0" anchor="ctr"/>
          <a:lstStyle>
            <a:lvl1pPr algn="ctr">
              <a:defRPr sz="800">
                <a:solidFill>
                  <a:schemeClr val="bg1">
                    <a:lumMod val="85000"/>
                  </a:schemeClr>
                </a:solidFill>
              </a:defRPr>
            </a:lvl1p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115943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4" y="-364772"/>
            <a:ext cx="11055929" cy="6580910"/>
          </a:xfrm>
          <a:prstGeom prst="rect">
            <a:avLst/>
          </a:prstGeom>
        </p:spPr>
      </p:pic>
      <p:pic>
        <p:nvPicPr>
          <p:cNvPr id="8" name="Picture 7"/>
          <p:cNvPicPr>
            <a:picLocks noChangeAspect="1"/>
          </p:cNvPicPr>
          <p:nvPr userDrawn="1"/>
        </p:nvPicPr>
        <p:blipFill>
          <a:blip r:embed="rId3"/>
          <a:stretch>
            <a:fillRect/>
          </a:stretch>
        </p:blipFill>
        <p:spPr>
          <a:xfrm>
            <a:off x="524396" y="1342938"/>
            <a:ext cx="1853044" cy="451850"/>
          </a:xfrm>
          <a:prstGeom prst="rect">
            <a:avLst/>
          </a:prstGeom>
        </p:spPr>
      </p:pic>
      <p:sp>
        <p:nvSpPr>
          <p:cNvPr id="4" name="Text Placeholder 11"/>
          <p:cNvSpPr>
            <a:spLocks noGrp="1"/>
          </p:cNvSpPr>
          <p:nvPr>
            <p:ph type="body" sz="quarter" idx="10" hasCustomPrompt="1"/>
          </p:nvPr>
        </p:nvSpPr>
        <p:spPr>
          <a:xfrm>
            <a:off x="478928" y="1891945"/>
            <a:ext cx="3756025" cy="1198146"/>
          </a:xfrm>
          <a:prstGeom prst="rect">
            <a:avLst/>
          </a:prstGeom>
          <a:noFill/>
          <a:ln>
            <a:noFill/>
          </a:ln>
          <a:effectLst/>
        </p:spPr>
        <p:txBody>
          <a:bodyPr wrap="square">
            <a:normAutofit/>
          </a:bodyPr>
          <a:lstStyle>
            <a:lvl1pPr marL="0" indent="0">
              <a:buNone/>
              <a:defRPr sz="1600" b="0" i="0">
                <a:ln>
                  <a:noFill/>
                </a:ln>
                <a:solidFill>
                  <a:schemeClr val="bg1"/>
                </a:solidFill>
                <a:latin typeface="Gotham Light"/>
                <a:cs typeface="Gotham Light"/>
              </a:defRPr>
            </a:lvl1pPr>
          </a:lstStyle>
          <a:p>
            <a:pPr lvl="0"/>
            <a:r>
              <a:rPr lang="en-US" dirty="0"/>
              <a:t>Click to edit title</a:t>
            </a:r>
          </a:p>
        </p:txBody>
      </p:sp>
      <p:sp>
        <p:nvSpPr>
          <p:cNvPr id="5" name="Text Placeholder 13"/>
          <p:cNvSpPr>
            <a:spLocks noGrp="1"/>
          </p:cNvSpPr>
          <p:nvPr>
            <p:ph type="body" sz="quarter" idx="11" hasCustomPrompt="1"/>
          </p:nvPr>
        </p:nvSpPr>
        <p:spPr>
          <a:xfrm>
            <a:off x="479425" y="3238500"/>
            <a:ext cx="3756025" cy="469900"/>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Gotham Light"/>
                <a:cs typeface="Gotham Ligh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Click to edit presenter name</a:t>
            </a:r>
          </a:p>
          <a:p>
            <a:pPr lvl="0"/>
            <a:endParaRPr lang="en-US" dirty="0"/>
          </a:p>
        </p:txBody>
      </p:sp>
      <p:sp>
        <p:nvSpPr>
          <p:cNvPr id="10" name="Footer Placeholder 3"/>
          <p:cNvSpPr>
            <a:spLocks noGrp="1"/>
          </p:cNvSpPr>
          <p:nvPr>
            <p:ph type="ftr" sz="quarter" idx="3"/>
          </p:nvPr>
        </p:nvSpPr>
        <p:spPr>
          <a:xfrm>
            <a:off x="2910840" y="4932046"/>
            <a:ext cx="2895600" cy="274637"/>
          </a:xfrm>
          <a:prstGeom prst="rect">
            <a:avLst/>
          </a:prstGeom>
        </p:spPr>
        <p:txBody>
          <a:bodyPr vert="horz" lIns="91440" tIns="45720" rIns="91440" bIns="45720" rtlCol="0" anchor="ctr"/>
          <a:lstStyle>
            <a:lvl1pPr algn="ctr">
              <a:defRPr sz="800" b="0" i="0">
                <a:solidFill>
                  <a:schemeClr val="tx1">
                    <a:tint val="75000"/>
                  </a:schemeClr>
                </a:solidFill>
                <a:latin typeface="Arial"/>
                <a:cs typeface="Arial"/>
              </a:defRPr>
            </a:lvl1pPr>
          </a:lstStyle>
          <a:p>
            <a:r>
              <a:rPr lang="en-US" dirty="0">
                <a:solidFill>
                  <a:srgbClr val="DCDDDE"/>
                </a:solidFill>
              </a:rPr>
              <a:t>© Copyright 2000-2014 TIBCO Software Inc.</a:t>
            </a:r>
          </a:p>
        </p:txBody>
      </p:sp>
    </p:spTree>
    <p:extLst>
      <p:ext uri="{BB962C8B-B14F-4D97-AF65-F5344CB8AC3E}">
        <p14:creationId xmlns:p14="http://schemas.microsoft.com/office/powerpoint/2010/main" val="3462470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Bullet">
    <p:spTree>
      <p:nvGrpSpPr>
        <p:cNvPr id="1" name=""/>
        <p:cNvGrpSpPr/>
        <p:nvPr/>
      </p:nvGrpSpPr>
      <p:grpSpPr>
        <a:xfrm>
          <a:off x="0" y="0"/>
          <a:ext cx="0" cy="0"/>
          <a:chOff x="0" y="0"/>
          <a:chExt cx="0" cy="0"/>
        </a:xfrm>
      </p:grpSpPr>
      <p:sp>
        <p:nvSpPr>
          <p:cNvPr id="2" name="Title 1"/>
          <p:cNvSpPr>
            <a:spLocks noGrp="1"/>
          </p:cNvSpPr>
          <p:nvPr>
            <p:ph type="title"/>
          </p:nvPr>
        </p:nvSpPr>
        <p:spPr>
          <a:xfrm>
            <a:off x="229704" y="0"/>
            <a:ext cx="8580923" cy="628650"/>
          </a:xfrm>
          <a:prstGeom prst="rect">
            <a:avLst/>
          </a:prstGeom>
        </p:spPr>
        <p:txBody>
          <a:bodyPr/>
          <a:lstStyle>
            <a:lvl1pPr marL="0" algn="l" defTabSz="685800" rtl="0" eaLnBrk="0" fontAlgn="auto" latinLnBrk="0" hangingPunct="0">
              <a:lnSpc>
                <a:spcPct val="80000"/>
              </a:lnSpc>
              <a:spcBef>
                <a:spcPts val="0"/>
              </a:spcBef>
              <a:spcAft>
                <a:spcPts val="0"/>
              </a:spcAft>
              <a:buNone/>
              <a:defRPr lang="en-US" sz="2700" b="0" kern="1200" spc="0" baseline="0" dirty="0">
                <a:gradFill>
                  <a:gsLst>
                    <a:gs pos="0">
                      <a:srgbClr val="00B2F0"/>
                    </a:gs>
                    <a:gs pos="44000">
                      <a:srgbClr val="40FFFE"/>
                    </a:gs>
                    <a:gs pos="100000">
                      <a:srgbClr val="96CA4B"/>
                    </a:gs>
                  </a:gsLst>
                  <a:lin ang="4800000" scaled="0"/>
                </a:gradFill>
                <a:effectLst/>
                <a:latin typeface="+mj-lt"/>
                <a:ea typeface="+mj-ea"/>
                <a:cs typeface="+mj-cs"/>
              </a:defRPr>
            </a:lvl1pPr>
          </a:lstStyle>
          <a:p>
            <a:r>
              <a:rPr lang="en-US" dirty="0"/>
              <a:t>Click to edit Master title style</a:t>
            </a:r>
          </a:p>
        </p:txBody>
      </p:sp>
    </p:spTree>
    <p:extLst>
      <p:ext uri="{BB962C8B-B14F-4D97-AF65-F5344CB8AC3E}">
        <p14:creationId xmlns:p14="http://schemas.microsoft.com/office/powerpoint/2010/main" val="1795240467"/>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3711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ition 1">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spTree>
    <p:extLst>
      <p:ext uri="{BB962C8B-B14F-4D97-AF65-F5344CB8AC3E}">
        <p14:creationId xmlns:p14="http://schemas.microsoft.com/office/powerpoint/2010/main" val="4008017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ition 2">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pic>
        <p:nvPicPr>
          <p:cNvPr id="4" name="Picture 3"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Tree>
    <p:extLst>
      <p:ext uri="{BB962C8B-B14F-4D97-AF65-F5344CB8AC3E}">
        <p14:creationId xmlns:p14="http://schemas.microsoft.com/office/powerpoint/2010/main" val="2384913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ition 3">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09" b="16113"/>
          <a:stretch/>
        </p:blipFill>
        <p:spPr>
          <a:xfrm>
            <a:off x="-1549" y="-1"/>
            <a:ext cx="9145549" cy="5143501"/>
          </a:xfrm>
          <a:prstGeom prst="rect">
            <a:avLst/>
          </a:prstGeom>
        </p:spPr>
      </p:pic>
    </p:spTree>
    <p:extLst>
      <p:ext uri="{BB962C8B-B14F-4D97-AF65-F5344CB8AC3E}">
        <p14:creationId xmlns:p14="http://schemas.microsoft.com/office/powerpoint/2010/main" val="863081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Section 1">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1549" y="2194560"/>
            <a:ext cx="9144000" cy="730250"/>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cxnSp>
        <p:nvCxnSpPr>
          <p:cNvPr id="6" name="Straight Connector 5"/>
          <p:cNvCxnSpPr/>
          <p:nvPr userDrawn="1"/>
        </p:nvCxnSpPr>
        <p:spPr>
          <a:xfrm>
            <a:off x="1401798" y="2372360"/>
            <a:ext cx="0"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Title 6"/>
          <p:cNvSpPr>
            <a:spLocks noGrp="1"/>
          </p:cNvSpPr>
          <p:nvPr>
            <p:ph type="title"/>
          </p:nvPr>
        </p:nvSpPr>
        <p:spPr>
          <a:xfrm>
            <a:off x="1401798" y="2275357"/>
            <a:ext cx="7285634" cy="514324"/>
          </a:xfrm>
          <a:prstGeom prst="rect">
            <a:avLst/>
          </a:prstGeom>
        </p:spPr>
        <p:txBody>
          <a:bodyPr vert="horz"/>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4365518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ub-Section 2">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32030" y="1777999"/>
            <a:ext cx="9216669" cy="1564641"/>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sp>
        <p:nvSpPr>
          <p:cNvPr id="7" name="Title 6"/>
          <p:cNvSpPr>
            <a:spLocks noGrp="1"/>
          </p:cNvSpPr>
          <p:nvPr>
            <p:ph type="title"/>
          </p:nvPr>
        </p:nvSpPr>
        <p:spPr>
          <a:xfrm>
            <a:off x="1401798" y="1940560"/>
            <a:ext cx="7296873" cy="1239520"/>
          </a:xfrm>
          <a:prstGeom prst="rect">
            <a:avLst/>
          </a:prstGeom>
        </p:spPr>
        <p:txBody>
          <a:bodyPr vert="horz"/>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433617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ils w/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239" y="0"/>
            <a:ext cx="9135879" cy="5164900"/>
          </a:xfrm>
          <a:prstGeom prst="rect">
            <a:avLst/>
          </a:prstGeom>
        </p:spPr>
      </p:pic>
    </p:spTree>
    <p:extLst>
      <p:ext uri="{BB962C8B-B14F-4D97-AF65-F5344CB8AC3E}">
        <p14:creationId xmlns:p14="http://schemas.microsoft.com/office/powerpoint/2010/main" val="312307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ils No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18" y="0"/>
            <a:ext cx="9135879" cy="5165980"/>
          </a:xfrm>
          <a:prstGeom prst="rect">
            <a:avLst/>
          </a:prstGeom>
        </p:spPr>
      </p:pic>
    </p:spTree>
    <p:extLst>
      <p:ext uri="{BB962C8B-B14F-4D97-AF65-F5344CB8AC3E}">
        <p14:creationId xmlns:p14="http://schemas.microsoft.com/office/powerpoint/2010/main" val="1606372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7766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BC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2769751" y="2076524"/>
            <a:ext cx="3567421" cy="932395"/>
          </a:xfrm>
          <a:prstGeom prst="rect">
            <a:avLst/>
          </a:prstGeom>
        </p:spPr>
      </p:pic>
    </p:spTree>
    <p:extLst>
      <p:ext uri="{BB962C8B-B14F-4D97-AF65-F5344CB8AC3E}">
        <p14:creationId xmlns:p14="http://schemas.microsoft.com/office/powerpoint/2010/main" val="16399382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BCO Blu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0" y="2"/>
            <a:ext cx="9162288" cy="5153787"/>
          </a:xfrm>
          <a:prstGeom prst="rect">
            <a:avLst/>
          </a:prstGeom>
        </p:spPr>
      </p:pic>
      <p:pic>
        <p:nvPicPr>
          <p:cNvPr id="4" name="Picture 3"/>
          <p:cNvPicPr>
            <a:picLocks noChangeAspect="1"/>
          </p:cNvPicPr>
          <p:nvPr userDrawn="1"/>
        </p:nvPicPr>
        <p:blipFill>
          <a:blip r:embed="rId3"/>
          <a:stretch>
            <a:fillRect/>
          </a:stretch>
        </p:blipFill>
        <p:spPr>
          <a:xfrm>
            <a:off x="2793492" y="2109666"/>
            <a:ext cx="3575304" cy="934454"/>
          </a:xfrm>
          <a:prstGeom prst="rect">
            <a:avLst/>
          </a:prstGeom>
        </p:spPr>
      </p:pic>
    </p:spTree>
    <p:extLst>
      <p:ext uri="{BB962C8B-B14F-4D97-AF65-F5344CB8AC3E}">
        <p14:creationId xmlns:p14="http://schemas.microsoft.com/office/powerpoint/2010/main" val="20766410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23" b="16113"/>
          <a:stretch/>
        </p:blipFill>
        <p:spPr>
          <a:xfrm>
            <a:off x="0" y="0"/>
            <a:ext cx="9144000" cy="5143500"/>
          </a:xfrm>
          <a:prstGeom prst="rect">
            <a:avLst/>
          </a:prstGeom>
        </p:spPr>
      </p:pic>
      <p:sp>
        <p:nvSpPr>
          <p:cNvPr id="3" name="TextBox 2"/>
          <p:cNvSpPr txBox="1"/>
          <p:nvPr userDrawn="1"/>
        </p:nvSpPr>
        <p:spPr>
          <a:xfrm>
            <a:off x="786712" y="1708412"/>
            <a:ext cx="2663546" cy="1754327"/>
          </a:xfrm>
          <a:prstGeom prst="rect">
            <a:avLst/>
          </a:prstGeom>
          <a:noFill/>
        </p:spPr>
        <p:txBody>
          <a:bodyPr wrap="square" rtlCol="0">
            <a:spAutoFit/>
          </a:bodyPr>
          <a:lstStyle/>
          <a:p>
            <a:r>
              <a:rPr lang="en-US" sz="5400" dirty="0">
                <a:solidFill>
                  <a:schemeClr val="tx2"/>
                </a:solidFill>
                <a:latin typeface="Arial Black"/>
                <a:cs typeface="Arial Black"/>
              </a:rPr>
              <a:t>Thank You!</a:t>
            </a:r>
          </a:p>
        </p:txBody>
      </p:sp>
    </p:spTree>
    <p:extLst>
      <p:ext uri="{BB962C8B-B14F-4D97-AF65-F5344CB8AC3E}">
        <p14:creationId xmlns:p14="http://schemas.microsoft.com/office/powerpoint/2010/main" val="10570384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9701" y="324161"/>
            <a:ext cx="8580924" cy="628650"/>
          </a:xfrm>
          <a:prstGeom prst="rect">
            <a:avLst/>
          </a:prstGeom>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5288"/>
              </a:buClr>
              <a:defRPr sz="1500"/>
            </a:lvl1pPr>
            <a:lvl2pPr marL="342900" indent="-137160">
              <a:buClr>
                <a:srgbClr val="005288"/>
              </a:buClr>
              <a:buFont typeface="Arial" pitchFamily="34" charset="0"/>
              <a:buChar char="◦"/>
              <a:defRPr sz="1350"/>
            </a:lvl2pPr>
            <a:lvl3pPr marL="548640" indent="-137160">
              <a:buClr>
                <a:srgbClr val="005288"/>
              </a:buClr>
              <a:buFont typeface="Arial" pitchFamily="34" charset="0"/>
              <a:buChar char="▪"/>
              <a:defRPr sz="1200"/>
            </a:lvl3pPr>
            <a:lvl4pPr marL="754380" indent="-137160">
              <a:buClr>
                <a:srgbClr val="005288"/>
              </a:buClr>
              <a:buFont typeface="Arial" pitchFamily="34" charset="0"/>
              <a:buChar char="–"/>
              <a:defRPr/>
            </a:lvl4pPr>
            <a:lvl5pPr>
              <a:buClr>
                <a:srgbClr val="005288"/>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4" name="Picture 3"/>
          <p:cNvPicPr>
            <a:picLocks noChangeAspect="1"/>
          </p:cNvPicPr>
          <p:nvPr userDrawn="1"/>
        </p:nvPicPr>
        <p:blipFill>
          <a:blip r:embed="rId2"/>
          <a:stretch>
            <a:fillRect/>
          </a:stretch>
        </p:blipFill>
        <p:spPr>
          <a:xfrm>
            <a:off x="-41524" y="0"/>
            <a:ext cx="9217171" cy="730250"/>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2923" y="224275"/>
            <a:ext cx="1040886" cy="276393"/>
          </a:xfrm>
          <a:prstGeom prst="rect">
            <a:avLst/>
          </a:prstGeom>
        </p:spPr>
      </p:pic>
      <p:cxnSp>
        <p:nvCxnSpPr>
          <p:cNvPr id="6" name="Straight Connector 5"/>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0926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 Title">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106015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11" name="Text Placeholder 23"/>
          <p:cNvSpPr>
            <a:spLocks noGrp="1"/>
          </p:cNvSpPr>
          <p:nvPr>
            <p:ph idx="1"/>
          </p:nvPr>
        </p:nvSpPr>
        <p:spPr>
          <a:xfrm>
            <a:off x="235177" y="858476"/>
            <a:ext cx="8689813" cy="3927816"/>
          </a:xfrm>
          <a:prstGeom prst="rect">
            <a:avLst/>
          </a:prstGeom>
        </p:spPr>
        <p:txBody>
          <a:bodyPr vert="horz" lIns="91440" tIns="45720" rIns="91440" bIns="45720" rtlCol="0">
            <a:normAutofit/>
          </a:bodyPr>
          <a:lstStyle>
            <a:lvl4pPr>
              <a:defRPr sz="18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19257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5" name="Content Placeholder 2"/>
          <p:cNvSpPr>
            <a:spLocks noGrp="1"/>
          </p:cNvSpPr>
          <p:nvPr>
            <p:ph idx="1" hasCustomPrompt="1"/>
          </p:nvPr>
        </p:nvSpPr>
        <p:spPr>
          <a:xfrm>
            <a:off x="335281"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a:t>Primary Bullet Arial 20pt</a:t>
            </a:r>
          </a:p>
          <a:p>
            <a:pPr lvl="1"/>
            <a:r>
              <a:rPr lang="en-US" dirty="0"/>
              <a:t>Secondary Bullet Arial 18pt</a:t>
            </a:r>
          </a:p>
          <a:p>
            <a:pPr lvl="2"/>
            <a:r>
              <a:rPr lang="en-US" dirty="0"/>
              <a:t>Tertiary Bullet Arial 16pt</a:t>
            </a:r>
          </a:p>
          <a:p>
            <a:pPr lvl="3"/>
            <a:r>
              <a:rPr lang="en-US" dirty="0"/>
              <a:t>Fourth level</a:t>
            </a:r>
          </a:p>
          <a:p>
            <a:pPr lvl="4"/>
            <a:r>
              <a:rPr lang="en-US" dirty="0"/>
              <a:t>Fifth level</a:t>
            </a:r>
          </a:p>
        </p:txBody>
      </p:sp>
      <p:sp>
        <p:nvSpPr>
          <p:cNvPr id="9" name="Content Placeholder 2"/>
          <p:cNvSpPr>
            <a:spLocks noGrp="1"/>
          </p:cNvSpPr>
          <p:nvPr>
            <p:ph idx="15" hasCustomPrompt="1"/>
          </p:nvPr>
        </p:nvSpPr>
        <p:spPr>
          <a:xfrm>
            <a:off x="4663444"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a:t>Primary Bullet Arial 20pt</a:t>
            </a:r>
          </a:p>
          <a:p>
            <a:pPr lvl="1"/>
            <a:r>
              <a:rPr lang="en-US" dirty="0"/>
              <a:t>Secondary Bullet Arial 18pt</a:t>
            </a:r>
          </a:p>
          <a:p>
            <a:pPr lvl="2"/>
            <a:r>
              <a:rPr lang="en-US" dirty="0"/>
              <a:t>Tertiary Bullet Arial 16pt</a:t>
            </a:r>
          </a:p>
          <a:p>
            <a:pPr lvl="3"/>
            <a:r>
              <a:rPr lang="en-US" dirty="0"/>
              <a:t>Fourth level</a:t>
            </a:r>
          </a:p>
          <a:p>
            <a:pPr lvl="4"/>
            <a:r>
              <a:rPr lang="en-US" dirty="0"/>
              <a:t>Fifth level</a:t>
            </a:r>
          </a:p>
        </p:txBody>
      </p:sp>
    </p:spTree>
    <p:extLst>
      <p:ext uri="{BB962C8B-B14F-4D97-AF65-F5344CB8AC3E}">
        <p14:creationId xmlns:p14="http://schemas.microsoft.com/office/powerpoint/2010/main" val="343122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ternative Title Only">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l="42450" t="16574" r="16621" b="15815"/>
          <a:stretch/>
        </p:blipFill>
        <p:spPr>
          <a:xfrm>
            <a:off x="4670778" y="730250"/>
            <a:ext cx="4504870" cy="4432776"/>
          </a:xfrm>
          <a:prstGeom prst="rect">
            <a:avLst/>
          </a:prstGeom>
        </p:spPr>
      </p:pic>
      <p:pic>
        <p:nvPicPr>
          <p:cNvPr id="5" name="Picture 4"/>
          <p:cNvPicPr>
            <a:picLocks noChangeAspect="1"/>
          </p:cNvPicPr>
          <p:nvPr userDrawn="1"/>
        </p:nvPicPr>
        <p:blipFill>
          <a:blip r:embed="rId3"/>
          <a:stretch>
            <a:fillRect/>
          </a:stretch>
        </p:blipFill>
        <p:spPr>
          <a:xfrm>
            <a:off x="1427301" y="0"/>
            <a:ext cx="7748346" cy="730250"/>
          </a:xfrm>
          <a:prstGeom prst="rect">
            <a:avLst/>
          </a:prstGeom>
        </p:spPr>
      </p:pic>
      <p:sp>
        <p:nvSpPr>
          <p:cNvPr id="3" name="Footer Placeholder 2"/>
          <p:cNvSpPr>
            <a:spLocks noGrp="1"/>
          </p:cNvSpPr>
          <p:nvPr>
            <p:ph type="ftr" sz="quarter" idx="10"/>
          </p:nvPr>
        </p:nvSpPr>
        <p:spPr>
          <a:xfrm>
            <a:off x="2872613" y="4889181"/>
            <a:ext cx="2895600" cy="273844"/>
          </a:xfrm>
        </p:spPr>
        <p:txBody>
          <a:bodyPr/>
          <a:lstStyle/>
          <a:p>
            <a:r>
              <a:rPr lang="en-US" dirty="0"/>
              <a:t>© Copyright 2000-</a:t>
            </a:r>
            <a:r>
              <a:rPr lang="is-IS" dirty="0"/>
              <a:t>2017</a:t>
            </a:r>
            <a:r>
              <a:rPr lang="en-US" dirty="0"/>
              <a:t> TIBCO Software Inc.      </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72352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4135"/>
          <a:stretch/>
        </p:blipFill>
        <p:spPr>
          <a:xfrm>
            <a:off x="0" y="727074"/>
            <a:ext cx="9144000" cy="4416425"/>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6" name="Title 5"/>
          <p:cNvSpPr>
            <a:spLocks noGrp="1"/>
          </p:cNvSpPr>
          <p:nvPr>
            <p:ph type="title"/>
          </p:nvPr>
        </p:nvSpPr>
        <p:spPr/>
        <p:txBody>
          <a:bodyPr/>
          <a:lstStyle/>
          <a:p>
            <a:r>
              <a:rPr lang="en-US"/>
              <a:t>Click to edit Master title style</a:t>
            </a:r>
            <a:endParaRPr lang="en-US" dirty="0"/>
          </a:p>
        </p:txBody>
      </p:sp>
      <p:cxnSp>
        <p:nvCxnSpPr>
          <p:cNvPr id="26" name="Straight Connector 25"/>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425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identiality">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0"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userDrawn="1"/>
        </p:nvSpPr>
        <p:spPr>
          <a:xfrm>
            <a:off x="738055" y="1927344"/>
            <a:ext cx="7667890" cy="1288814"/>
          </a:xfrm>
          <a:prstGeom prst="rect">
            <a:avLst/>
          </a:prstGeom>
        </p:spPr>
        <p:txBody>
          <a:bodyPr wrap="square" lIns="57150" tIns="28575" rIns="57150" bIns="28575">
            <a:spAutoFit/>
          </a:bodyPr>
          <a:lstStyle/>
          <a:p>
            <a:pPr marL="0" indent="0" algn="ctr">
              <a:buNone/>
            </a:pPr>
            <a:r>
              <a:rPr lang="en-US" sz="2000" dirty="0">
                <a:solidFill>
                  <a:srgbClr val="FFFFFF"/>
                </a:solidFill>
                <a:latin typeface="+mn-lt"/>
                <a:cs typeface="Helvetica"/>
              </a:rPr>
              <a:t>The following information is confidential information of TIBCO Software Inc.  Use, duplication, transmission, or republication for any purpose without the prior written consent of TIBCO is expressly prohibited.</a:t>
            </a:r>
          </a:p>
        </p:txBody>
      </p:sp>
      <p:sp>
        <p:nvSpPr>
          <p:cNvPr id="5" name="TextBox 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a:solidFill>
                  <a:srgbClr val="FFFFFF"/>
                </a:solidFill>
                <a:latin typeface="+mj-lt"/>
              </a:rPr>
              <a:t>CONFIDENTIALITY</a:t>
            </a:r>
          </a:p>
        </p:txBody>
      </p:sp>
      <p:sp>
        <p:nvSpPr>
          <p:cNvPr id="26"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cxnSp>
        <p:nvCxnSpPr>
          <p:cNvPr id="28" name="Straight Connector 27"/>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874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1"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a:solidFill>
                  <a:srgbClr val="FFFFFF"/>
                </a:solidFill>
                <a:latin typeface="+mj-lt"/>
              </a:rPr>
              <a:t>DISCLAIMER</a:t>
            </a:r>
          </a:p>
        </p:txBody>
      </p:sp>
      <p:sp>
        <p:nvSpPr>
          <p:cNvPr id="16" name="Rectangle 15"/>
          <p:cNvSpPr/>
          <p:nvPr userDrawn="1"/>
        </p:nvSpPr>
        <p:spPr>
          <a:xfrm>
            <a:off x="289288" y="843398"/>
            <a:ext cx="8630237" cy="4366579"/>
          </a:xfrm>
          <a:prstGeom prst="rect">
            <a:avLst/>
          </a:prstGeom>
        </p:spPr>
        <p:txBody>
          <a:bodyPr wrap="square" lIns="57150" tIns="28575" rIns="57150" bIns="28575">
            <a:spAutoFit/>
          </a:bodyPr>
          <a:lstStyle/>
          <a:p>
            <a:pPr marL="0" indent="0" algn="l">
              <a:buNone/>
            </a:pPr>
            <a:r>
              <a:rPr lang="en-US" sz="1400" dirty="0">
                <a:solidFill>
                  <a:srgbClr val="FFFFFF"/>
                </a:solidFill>
                <a:latin typeface="+mn-lt"/>
                <a:cs typeface="Helvetica"/>
              </a:rPr>
              <a:t>This document (including, without limitation, any product roadmap or statement of direction data) illustrates the planned testing, release and availability dates for TIBCO products and services. This document is provided for informational purposes only and its contents are subject to change without notice.  TIBCO makes no warranties, express or implied, in or relating to this document or any information in it, including, without limitation, that this document, or any information in it, is error-free or meets any conditions of merchantability or fitness for a particular purpose.  This document may not be reproduced or transmitted in any form or by any means without our prior written permission.</a:t>
            </a:r>
          </a:p>
          <a:p>
            <a:pPr marL="0" indent="0" algn="l">
              <a:buNone/>
            </a:pPr>
            <a:endParaRPr lang="en-US" sz="1400" dirty="0">
              <a:solidFill>
                <a:srgbClr val="FFFFFF"/>
              </a:solidFill>
              <a:latin typeface="+mn-lt"/>
              <a:cs typeface="Helvetica"/>
            </a:endParaRPr>
          </a:p>
          <a:p>
            <a:pPr marL="0" indent="0" algn="l">
              <a:buNone/>
            </a:pPr>
            <a:r>
              <a:rPr lang="en-US" sz="1400" dirty="0">
                <a:solidFill>
                  <a:srgbClr val="FFFFFF"/>
                </a:solidFill>
                <a:latin typeface="+mn-lt"/>
                <a:cs typeface="Helvetica"/>
              </a:rPr>
              <a:t>The material provided is for informational purposes only, and should not be relied on in making a purchasing decision.  The information is not a commitment, promise or legal obligation to deliver any material, code, or functionality.  The development, release, and timing of any features or functionality described for our products remains at our sole discretion.</a:t>
            </a:r>
          </a:p>
          <a:p>
            <a:pPr marL="0" indent="0" algn="l">
              <a:buNone/>
            </a:pPr>
            <a:endParaRPr lang="en-US" sz="1400" dirty="0">
              <a:solidFill>
                <a:srgbClr val="FFFFFF"/>
              </a:solidFill>
              <a:latin typeface="+mn-lt"/>
              <a:cs typeface="Helvetica"/>
            </a:endParaRPr>
          </a:p>
          <a:p>
            <a:pPr marL="0" indent="0" algn="l">
              <a:buNone/>
            </a:pPr>
            <a:r>
              <a:rPr lang="en-US" sz="1400" dirty="0">
                <a:solidFill>
                  <a:srgbClr val="FFFFFF"/>
                </a:solidFill>
                <a:latin typeface="+mn-lt"/>
                <a:cs typeface="Helvetica"/>
              </a:rPr>
              <a:t>During the course of this presentation TIBCO or its representatives may make forward-looking statements regarding future events, TIBCO’s future results or our future financial performance.  These statements are based on management’s current expectations.  Although we believe that the expectations reflected in the forward-looking statements contained in this presentation are reasonable, these expectations or any of the forward-looking statements could prove to be incorrect and actual results or financial performance could differ materially from those stated herein. TIBCO does not undertake to update any forward-looking statement that may be made from time to time or on its behalf.</a:t>
            </a:r>
          </a:p>
        </p:txBody>
      </p:sp>
      <p:cxnSp>
        <p:nvCxnSpPr>
          <p:cNvPr id="23" name="Straight Connector 22"/>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429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stretch>
            <a:fillRect/>
          </a:stretch>
        </p:blipFill>
        <p:spPr>
          <a:xfrm>
            <a:off x="-41524" y="0"/>
            <a:ext cx="9217171" cy="730250"/>
          </a:xfrm>
          <a:prstGeom prst="rect">
            <a:avLst/>
          </a:prstGeom>
        </p:spPr>
      </p:pic>
      <p:pic>
        <p:nvPicPr>
          <p:cNvPr id="19" name="Picture 18" descr="TIBCO R.eps"/>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12923" y="224275"/>
            <a:ext cx="1040886" cy="276393"/>
          </a:xfrm>
          <a:prstGeom prst="rect">
            <a:avLst/>
          </a:prstGeom>
        </p:spPr>
      </p:pic>
      <p:cxnSp>
        <p:nvCxnSpPr>
          <p:cNvPr id="11" name="Straight Connector 10"/>
          <p:cNvCxnSpPr/>
          <p:nvPr/>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1466028" y="100535"/>
            <a:ext cx="7594342" cy="52387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5"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24"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4"/>
          </p:nvPr>
        </p:nvSpPr>
        <p:spPr>
          <a:xfrm>
            <a:off x="8081340" y="4868863"/>
            <a:ext cx="1062660" cy="274637"/>
          </a:xfrm>
          <a:prstGeom prst="rect">
            <a:avLst/>
          </a:prstGeom>
        </p:spPr>
        <p:txBody>
          <a:bodyPr vert="horz" lIns="91440" tIns="45720" rIns="91440" bIns="45720" rtlCol="0" anchor="ctr"/>
          <a:lstStyle>
            <a:lvl1pPr algn="r">
              <a:defRPr sz="800">
                <a:solidFill>
                  <a:srgbClr val="8F8F8F"/>
                </a:solidFill>
              </a:defRPr>
            </a:lvl1pPr>
          </a:lstStyle>
          <a:p>
            <a:fld id="{6D02134F-A8E5-494C-BF70-E8EADF801251}" type="slidenum">
              <a:rPr lang="en-US" smtClean="0"/>
              <a:pPr/>
              <a:t>‹#›</a:t>
            </a:fld>
            <a:endParaRPr lang="en-US"/>
          </a:p>
        </p:txBody>
      </p:sp>
      <p:sp>
        <p:nvSpPr>
          <p:cNvPr id="3" name="Date Placeholder 2"/>
          <p:cNvSpPr>
            <a:spLocks noGrp="1"/>
          </p:cNvSpPr>
          <p:nvPr>
            <p:ph type="dt" sz="half" idx="2"/>
          </p:nvPr>
        </p:nvSpPr>
        <p:spPr>
          <a:xfrm>
            <a:off x="0" y="4882473"/>
            <a:ext cx="2133600" cy="274637"/>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fld id="{00304EB4-CF6A-424C-A418-10DCB6C4742F}" type="datetime1">
              <a:rPr lang="en-US" smtClean="0"/>
              <a:t>8/26/2020</a:t>
            </a:fld>
            <a:endParaRPr lang="en-US"/>
          </a:p>
        </p:txBody>
      </p:sp>
    </p:spTree>
    <p:extLst>
      <p:ext uri="{BB962C8B-B14F-4D97-AF65-F5344CB8AC3E}">
        <p14:creationId xmlns:p14="http://schemas.microsoft.com/office/powerpoint/2010/main" val="2160471279"/>
      </p:ext>
    </p:extLst>
  </p:cSld>
  <p:clrMap bg1="lt1" tx1="dk1" bg2="lt2" tx2="dk2" accent1="accent1" accent2="accent2" accent3="accent3" accent4="accent4" accent5="accent5" accent6="accent6" hlink="hlink" folHlink="folHlink"/>
  <p:sldLayoutIdLst>
    <p:sldLayoutId id="2147483751" r:id="rId1"/>
    <p:sldLayoutId id="2147483649" r:id="rId2"/>
    <p:sldLayoutId id="2147483753" r:id="rId3"/>
    <p:sldLayoutId id="2147483652" r:id="rId4"/>
    <p:sldLayoutId id="2147483752" r:id="rId5"/>
    <p:sldLayoutId id="2147483754" r:id="rId6"/>
    <p:sldLayoutId id="2147483659" r:id="rId7"/>
    <p:sldLayoutId id="2147483733" r:id="rId8"/>
    <p:sldLayoutId id="2147483745" r:id="rId9"/>
    <p:sldLayoutId id="2147483763" r:id="rId10"/>
    <p:sldLayoutId id="2147483768" r:id="rId11"/>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sldNum="0" hdr="0" dt="0"/>
  <p:txStyles>
    <p:titleStyle>
      <a:lvl1pPr algn="l" defTabSz="408194" rtl="0" eaLnBrk="1" latinLnBrk="0" hangingPunct="1">
        <a:spcBef>
          <a:spcPct val="0"/>
        </a:spcBef>
        <a:buNone/>
        <a:defRPr sz="2800" kern="1200">
          <a:solidFill>
            <a:srgbClr val="FFFFFF"/>
          </a:solidFill>
          <a:latin typeface="+mj-lt"/>
          <a:ea typeface="+mj-ea"/>
          <a:cs typeface="+mj-cs"/>
        </a:defRPr>
      </a:lvl1pPr>
    </p:titleStyle>
    <p:bodyStyle>
      <a:lvl1pPr marL="306146" indent="-306146" algn="l" defTabSz="408194" rtl="0" eaLnBrk="1" latinLnBrk="0" hangingPunct="1">
        <a:spcBef>
          <a:spcPct val="20000"/>
        </a:spcBef>
        <a:buFont typeface="Arial"/>
        <a:buChar char="•"/>
        <a:defRPr sz="2400" kern="1200">
          <a:solidFill>
            <a:schemeClr val="tx1"/>
          </a:solidFill>
          <a:latin typeface="+mn-lt"/>
          <a:ea typeface="+mn-ea"/>
          <a:cs typeface="+mn-cs"/>
        </a:defRPr>
      </a:lvl1pPr>
      <a:lvl2pPr marL="663315" indent="-255121" algn="l" defTabSz="408194" rtl="0" eaLnBrk="1" latinLnBrk="0" hangingPunct="1">
        <a:spcBef>
          <a:spcPct val="20000"/>
        </a:spcBef>
        <a:buFont typeface="Arial"/>
        <a:buChar char="•"/>
        <a:defRPr sz="2000" kern="1200">
          <a:solidFill>
            <a:schemeClr val="tx1"/>
          </a:solidFill>
          <a:latin typeface="+mn-lt"/>
          <a:ea typeface="+mn-ea"/>
          <a:cs typeface="+mn-cs"/>
        </a:defRPr>
      </a:lvl2pPr>
      <a:lvl3pPr marL="1020485" indent="-204097" algn="l" defTabSz="408194" rtl="0" eaLnBrk="1" latinLnBrk="0" hangingPunct="1">
        <a:spcBef>
          <a:spcPct val="20000"/>
        </a:spcBef>
        <a:buFont typeface="Arial"/>
        <a:buChar char="•"/>
        <a:defRPr sz="2000" kern="1200">
          <a:solidFill>
            <a:schemeClr val="tx1"/>
          </a:solidFill>
          <a:latin typeface="+mn-lt"/>
          <a:ea typeface="+mn-ea"/>
          <a:cs typeface="+mn-cs"/>
        </a:defRPr>
      </a:lvl3pPr>
      <a:lvl4pPr marL="1428679" indent="-204097" algn="l" defTabSz="408194" rtl="0" eaLnBrk="1" latinLnBrk="0" hangingPunct="1">
        <a:spcBef>
          <a:spcPct val="20000"/>
        </a:spcBef>
        <a:buFont typeface="Arial"/>
        <a:buChar char="•"/>
        <a:defRPr sz="1600" kern="1200">
          <a:solidFill>
            <a:schemeClr val="tx1"/>
          </a:solidFill>
          <a:latin typeface="+mn-lt"/>
          <a:ea typeface="+mn-ea"/>
          <a:cs typeface="+mn-cs"/>
        </a:defRPr>
      </a:lvl4pPr>
      <a:lvl5pPr marL="1836873" indent="-204097" algn="l" defTabSz="408194" rtl="0" eaLnBrk="1" latinLnBrk="0" hangingPunct="1">
        <a:spcBef>
          <a:spcPct val="20000"/>
        </a:spcBef>
        <a:buFont typeface="Arial"/>
        <a:buChar char="•"/>
        <a:tabLst>
          <a:tab pos="117475" algn="l"/>
        </a:tabLst>
        <a:defRPr sz="1600" kern="1200">
          <a:solidFill>
            <a:schemeClr val="tx1"/>
          </a:solidFill>
          <a:latin typeface="+mn-lt"/>
          <a:ea typeface="+mn-ea"/>
          <a:cs typeface="+mn-cs"/>
        </a:defRPr>
      </a:lvl5pPr>
      <a:lvl6pPr marL="2245066" indent="-204097" algn="l" defTabSz="408194" rtl="0" eaLnBrk="1" latinLnBrk="0" hangingPunct="1">
        <a:spcBef>
          <a:spcPct val="20000"/>
        </a:spcBef>
        <a:buFont typeface="Arial"/>
        <a:buChar char="•"/>
        <a:defRPr sz="1800" kern="1200">
          <a:solidFill>
            <a:schemeClr val="tx1"/>
          </a:solidFill>
          <a:latin typeface="+mn-lt"/>
          <a:ea typeface="+mn-ea"/>
          <a:cs typeface="+mn-cs"/>
        </a:defRPr>
      </a:lvl6pPr>
      <a:lvl7pPr marL="2653260" indent="-204097" algn="l" defTabSz="408194" rtl="0" eaLnBrk="1" latinLnBrk="0" hangingPunct="1">
        <a:spcBef>
          <a:spcPct val="20000"/>
        </a:spcBef>
        <a:buFont typeface="Arial"/>
        <a:buChar char="•"/>
        <a:defRPr sz="1800" kern="1200">
          <a:solidFill>
            <a:schemeClr val="tx1"/>
          </a:solidFill>
          <a:latin typeface="+mn-lt"/>
          <a:ea typeface="+mn-ea"/>
          <a:cs typeface="+mn-cs"/>
        </a:defRPr>
      </a:lvl7pPr>
      <a:lvl8pPr marL="3061454" indent="-204097" algn="l" defTabSz="408194" rtl="0" eaLnBrk="1" latinLnBrk="0" hangingPunct="1">
        <a:spcBef>
          <a:spcPct val="20000"/>
        </a:spcBef>
        <a:buFont typeface="Arial"/>
        <a:buChar char="•"/>
        <a:defRPr sz="1800" kern="1200">
          <a:solidFill>
            <a:schemeClr val="tx1"/>
          </a:solidFill>
          <a:latin typeface="+mn-lt"/>
          <a:ea typeface="+mn-ea"/>
          <a:cs typeface="+mn-cs"/>
        </a:defRPr>
      </a:lvl8pPr>
      <a:lvl9pPr marL="3469648" indent="-204097" algn="l" defTabSz="408194"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2047677"/>
      </p:ext>
    </p:extLst>
  </p:cSld>
  <p:clrMap bg1="lt1" tx1="dk1" bg2="lt2" tx2="dk2" accent1="accent1" accent2="accent2" accent3="accent3" accent4="accent4" accent5="accent5" accent6="accent6" hlink="hlink" folHlink="folHlink"/>
  <p:sldLayoutIdLst>
    <p:sldLayoutId id="2147483747" r:id="rId1"/>
    <p:sldLayoutId id="2147483749" r:id="rId2"/>
    <p:sldLayoutId id="2147483750" r:id="rId3"/>
    <p:sldLayoutId id="2147483748" r:id="rId4"/>
    <p:sldLayoutId id="2147483755" r:id="rId5"/>
    <p:sldLayoutId id="2147483756" r:id="rId6"/>
    <p:sldLayoutId id="2147483757" r:id="rId7"/>
    <p:sldLayoutId id="2147483758" r:id="rId8"/>
    <p:sldLayoutId id="2147483759" r:id="rId9"/>
    <p:sldLayoutId id="2147483760" r:id="rId10"/>
    <p:sldLayoutId id="2147483761" r:id="rId11"/>
    <p:sldLayoutId id="2147483766" r:id="rId12"/>
  </p:sldLayoutIdLst>
  <p:hf sldNum="0" hdr="0" dt="0"/>
  <p:txStyles>
    <p:titleStyle>
      <a:lvl1pPr algn="ctr" defTabSz="285750" rtl="0" eaLnBrk="1" latinLnBrk="0" hangingPunct="1">
        <a:spcBef>
          <a:spcPct val="0"/>
        </a:spcBef>
        <a:buNone/>
        <a:defRPr sz="2800" kern="1200">
          <a:solidFill>
            <a:schemeClr val="tx1"/>
          </a:solidFill>
          <a:latin typeface="+mj-lt"/>
          <a:ea typeface="+mj-ea"/>
          <a:cs typeface="+mj-cs"/>
        </a:defRPr>
      </a:lvl1pPr>
    </p:titleStyle>
    <p:body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p:bodyStyle>
    <p:otherStyle>
      <a:defPPr>
        <a:defRPr lang="en-US"/>
      </a:defPPr>
      <a:lvl1pPr marL="0" algn="l" defTabSz="285750" rtl="0" eaLnBrk="1" latinLnBrk="0" hangingPunct="1">
        <a:defRPr sz="1100" kern="1200">
          <a:solidFill>
            <a:schemeClr val="tx1"/>
          </a:solidFill>
          <a:latin typeface="+mn-lt"/>
          <a:ea typeface="+mn-ea"/>
          <a:cs typeface="+mn-cs"/>
        </a:defRPr>
      </a:lvl1pPr>
      <a:lvl2pPr marL="285750" algn="l" defTabSz="285750" rtl="0" eaLnBrk="1" latinLnBrk="0" hangingPunct="1">
        <a:defRPr sz="1100" kern="1200">
          <a:solidFill>
            <a:schemeClr val="tx1"/>
          </a:solidFill>
          <a:latin typeface="+mn-lt"/>
          <a:ea typeface="+mn-ea"/>
          <a:cs typeface="+mn-cs"/>
        </a:defRPr>
      </a:lvl2pPr>
      <a:lvl3pPr marL="571500" algn="l" defTabSz="285750" rtl="0" eaLnBrk="1" latinLnBrk="0" hangingPunct="1">
        <a:defRPr sz="1100" kern="1200">
          <a:solidFill>
            <a:schemeClr val="tx1"/>
          </a:solidFill>
          <a:latin typeface="+mn-lt"/>
          <a:ea typeface="+mn-ea"/>
          <a:cs typeface="+mn-cs"/>
        </a:defRPr>
      </a:lvl3pPr>
      <a:lvl4pPr marL="857250" algn="l" defTabSz="285750" rtl="0" eaLnBrk="1" latinLnBrk="0" hangingPunct="1">
        <a:defRPr sz="1100" kern="1200">
          <a:solidFill>
            <a:schemeClr val="tx1"/>
          </a:solidFill>
          <a:latin typeface="+mn-lt"/>
          <a:ea typeface="+mn-ea"/>
          <a:cs typeface="+mn-cs"/>
        </a:defRPr>
      </a:lvl4pPr>
      <a:lvl5pPr marL="1143000" algn="l" defTabSz="285750" rtl="0" eaLnBrk="1" latinLnBrk="0" hangingPunct="1">
        <a:defRPr sz="1100" kern="1200">
          <a:solidFill>
            <a:schemeClr val="tx1"/>
          </a:solidFill>
          <a:latin typeface="+mn-lt"/>
          <a:ea typeface="+mn-ea"/>
          <a:cs typeface="+mn-cs"/>
        </a:defRPr>
      </a:lvl5pPr>
      <a:lvl6pPr marL="1428750" algn="l" defTabSz="285750" rtl="0" eaLnBrk="1" latinLnBrk="0" hangingPunct="1">
        <a:defRPr sz="1100" kern="1200">
          <a:solidFill>
            <a:schemeClr val="tx1"/>
          </a:solidFill>
          <a:latin typeface="+mn-lt"/>
          <a:ea typeface="+mn-ea"/>
          <a:cs typeface="+mn-cs"/>
        </a:defRPr>
      </a:lvl6pPr>
      <a:lvl7pPr marL="1714500" algn="l" defTabSz="285750" rtl="0" eaLnBrk="1" latinLnBrk="0" hangingPunct="1">
        <a:defRPr sz="1100" kern="1200">
          <a:solidFill>
            <a:schemeClr val="tx1"/>
          </a:solidFill>
          <a:latin typeface="+mn-lt"/>
          <a:ea typeface="+mn-ea"/>
          <a:cs typeface="+mn-cs"/>
        </a:defRPr>
      </a:lvl7pPr>
      <a:lvl8pPr marL="2000250" algn="l" defTabSz="285750" rtl="0" eaLnBrk="1" latinLnBrk="0" hangingPunct="1">
        <a:defRPr sz="1100" kern="1200">
          <a:solidFill>
            <a:schemeClr val="tx1"/>
          </a:solidFill>
          <a:latin typeface="+mn-lt"/>
          <a:ea typeface="+mn-ea"/>
          <a:cs typeface="+mn-cs"/>
        </a:defRPr>
      </a:lvl8pPr>
      <a:lvl9pPr marL="2286000" algn="l" defTabSz="285750" rtl="0" eaLnBrk="1" latinLnBrk="0" hangingPunct="1">
        <a:defRPr sz="1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notesSlide" Target="../notesSlides/notesSlide6.xml"/><Relationship Id="rId16" Type="http://schemas.openxmlformats.org/officeDocument/2006/relationships/image" Target="../media/image25.png"/><Relationship Id="rId1" Type="http://schemas.openxmlformats.org/officeDocument/2006/relationships/slideLayout" Target="../slideLayouts/slideLayout23.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7.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18" Type="http://schemas.openxmlformats.org/officeDocument/2006/relationships/image" Target="../media/image42.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17" Type="http://schemas.openxmlformats.org/officeDocument/2006/relationships/image" Target="../media/image41.png"/><Relationship Id="rId2" Type="http://schemas.openxmlformats.org/officeDocument/2006/relationships/notesSlide" Target="../notesSlides/notesSlide7.xml"/><Relationship Id="rId16" Type="http://schemas.openxmlformats.org/officeDocument/2006/relationships/image" Target="../media/image40.png"/><Relationship Id="rId20" Type="http://schemas.openxmlformats.org/officeDocument/2006/relationships/image" Target="../media/image44.png"/><Relationship Id="rId1" Type="http://schemas.openxmlformats.org/officeDocument/2006/relationships/slideLayout" Target="../slideLayouts/slideLayout23.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5" Type="http://schemas.openxmlformats.org/officeDocument/2006/relationships/image" Target="../media/image39.png"/><Relationship Id="rId10" Type="http://schemas.openxmlformats.org/officeDocument/2006/relationships/image" Target="../media/image34.png"/><Relationship Id="rId19" Type="http://schemas.openxmlformats.org/officeDocument/2006/relationships/image" Target="../media/image43.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0"/>
          </p:nvPr>
        </p:nvSpPr>
        <p:spPr>
          <a:xfrm>
            <a:off x="478929" y="1891945"/>
            <a:ext cx="3141602" cy="1693246"/>
          </a:xfrm>
          <a:prstGeom prst="rect">
            <a:avLst/>
          </a:prstGeom>
        </p:spPr>
        <p:txBody>
          <a:bodyPr>
            <a:noAutofit/>
          </a:bodyPr>
          <a:lstStyle/>
          <a:p>
            <a:r>
              <a:rPr lang="en-US" sz="2200" dirty="0"/>
              <a:t>Data Virtualization</a:t>
            </a:r>
          </a:p>
          <a:p>
            <a:endParaRPr lang="en-US" sz="2200" dirty="0"/>
          </a:p>
          <a:p>
            <a:r>
              <a:rPr lang="en-US" sz="2200" dirty="0" err="1"/>
              <a:t>PDTool</a:t>
            </a:r>
            <a:r>
              <a:rPr lang="en-US" sz="2200" dirty="0"/>
              <a:t> Training Template</a:t>
            </a:r>
          </a:p>
        </p:txBody>
      </p:sp>
      <p:sp>
        <p:nvSpPr>
          <p:cNvPr id="15" name="Text Placeholder 14"/>
          <p:cNvSpPr>
            <a:spLocks noGrp="1"/>
          </p:cNvSpPr>
          <p:nvPr>
            <p:ph type="body" sz="quarter" idx="11"/>
          </p:nvPr>
        </p:nvSpPr>
        <p:spPr>
          <a:xfrm>
            <a:off x="478927" y="4013074"/>
            <a:ext cx="3756025" cy="469900"/>
          </a:xfrm>
          <a:prstGeom prst="rect">
            <a:avLst/>
          </a:prstGeom>
        </p:spPr>
        <p:txBody>
          <a:bodyPr>
            <a:normAutofit fontScale="77500" lnSpcReduction="20000"/>
          </a:bodyPr>
          <a:lstStyle/>
          <a:p>
            <a:r>
              <a:rPr lang="en-US" dirty="0"/>
              <a:t>Presenter</a:t>
            </a:r>
          </a:p>
          <a:p>
            <a:r>
              <a:rPr lang="en-US" dirty="0"/>
              <a:t>Title</a:t>
            </a:r>
          </a:p>
        </p:txBody>
      </p:sp>
      <p:sp>
        <p:nvSpPr>
          <p:cNvPr id="16" name="Footer Placeholder 15"/>
          <p:cNvSpPr>
            <a:spLocks noGrp="1"/>
          </p:cNvSpPr>
          <p:nvPr>
            <p:ph type="ftr" sz="quarter" idx="3"/>
          </p:nvPr>
        </p:nvSpPr>
        <p:spPr/>
        <p:txBody>
          <a:bodyPr/>
          <a:lstStyle/>
          <a:p>
            <a:r>
              <a:rPr lang="en-US" dirty="0">
                <a:solidFill>
                  <a:srgbClr val="DCDDDE"/>
                </a:solidFill>
              </a:rPr>
              <a:t>© Copyright 2000-2017 TIBCO Software Inc.</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0530" y="734012"/>
            <a:ext cx="5029199" cy="3770151"/>
          </a:xfrm>
          <a:prstGeom prst="rect">
            <a:avLst/>
          </a:prstGeom>
        </p:spPr>
      </p:pic>
    </p:spTree>
    <p:extLst>
      <p:ext uri="{BB962C8B-B14F-4D97-AF65-F5344CB8AC3E}">
        <p14:creationId xmlns:p14="http://schemas.microsoft.com/office/powerpoint/2010/main" val="2452843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4184848"/>
              </p:ext>
            </p:extLst>
          </p:nvPr>
        </p:nvGraphicFramePr>
        <p:xfrm>
          <a:off x="234950" y="858838"/>
          <a:ext cx="8689975" cy="3927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3"/>
          </p:nvPr>
        </p:nvSpPr>
        <p:spPr/>
        <p:txBody>
          <a:body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382013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973" y="1767840"/>
            <a:ext cx="5430795" cy="1500207"/>
          </a:xfrm>
        </p:spPr>
        <p:txBody>
          <a:bodyPr/>
          <a:lstStyle/>
          <a:p>
            <a:pPr algn="ctr"/>
            <a:r>
              <a:rPr lang="en-US" sz="3600" dirty="0">
                <a:solidFill>
                  <a:srgbClr val="3D8DFF"/>
                </a:solidFill>
              </a:rPr>
              <a:t>Topic 1</a:t>
            </a:r>
          </a:p>
        </p:txBody>
      </p:sp>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Tree>
    <p:extLst>
      <p:ext uri="{BB962C8B-B14F-4D97-AF65-F5344CB8AC3E}">
        <p14:creationId xmlns:p14="http://schemas.microsoft.com/office/powerpoint/2010/main" val="461288519"/>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12250"/>
            <a:ext cx="7416371" cy="721928"/>
          </a:xfrm>
        </p:spPr>
        <p:txBody>
          <a:bodyPr/>
          <a:lstStyle/>
          <a:p>
            <a:pPr eaLnBrk="1" hangingPunct="1"/>
            <a:r>
              <a:rPr lang="en-US" dirty="0">
                <a:solidFill>
                  <a:schemeClr val="bg1"/>
                </a:solidFill>
              </a:rPr>
              <a:t>Topic</a:t>
            </a:r>
            <a:br>
              <a:rPr lang="en-US" dirty="0">
                <a:solidFill>
                  <a:schemeClr val="bg1"/>
                </a:solidFill>
              </a:rPr>
            </a:br>
            <a:r>
              <a:rPr lang="en-US" sz="1275" dirty="0">
                <a:solidFill>
                  <a:schemeClr val="bg1"/>
                </a:solidFill>
              </a:rPr>
              <a:t>Sub-Topic</a:t>
            </a:r>
          </a:p>
        </p:txBody>
      </p:sp>
      <p:sp>
        <p:nvSpPr>
          <p:cNvPr id="15364" name="Rectangle 3"/>
          <p:cNvSpPr>
            <a:spLocks noGrp="1"/>
          </p:cNvSpPr>
          <p:nvPr>
            <p:ph type="body" idx="1"/>
          </p:nvPr>
        </p:nvSpPr>
        <p:spPr>
          <a:xfrm>
            <a:off x="458272" y="948584"/>
            <a:ext cx="8514812" cy="3734146"/>
          </a:xfrm>
        </p:spPr>
        <p:txBody>
          <a:bodyPr>
            <a:normAutofit/>
          </a:bodyPr>
          <a:lstStyle/>
          <a:p>
            <a:pPr>
              <a:buClr>
                <a:srgbClr val="0070C0"/>
              </a:buClr>
              <a:buFont typeface="Arial" charset="0"/>
              <a:buChar char="•"/>
            </a:pPr>
            <a:r>
              <a:rPr lang="en-US" sz="2100" dirty="0">
                <a:solidFill>
                  <a:srgbClr val="061C23"/>
                </a:solidFill>
              </a:rPr>
              <a:t>Text 1 </a:t>
            </a:r>
            <a:r>
              <a:rPr lang="mr-IN" sz="2100" dirty="0">
                <a:solidFill>
                  <a:srgbClr val="061C23"/>
                </a:solidFill>
              </a:rPr>
              <a:t>–</a:t>
            </a:r>
            <a:r>
              <a:rPr lang="en-US" sz="2100" dirty="0">
                <a:solidFill>
                  <a:srgbClr val="061C23"/>
                </a:solidFill>
              </a:rPr>
              <a:t> x</a:t>
            </a:r>
            <a:endParaRPr lang="en-US" dirty="0">
              <a:solidFill>
                <a:srgbClr val="061C23"/>
              </a:solidFill>
            </a:endParaRPr>
          </a:p>
          <a:p>
            <a:pPr marL="685800" lvl="1" indent="-342900">
              <a:buClr>
                <a:srgbClr val="0070C0"/>
              </a:buClr>
              <a:buFont typeface="Courier New" charset="0"/>
              <a:buChar char="o"/>
            </a:pPr>
            <a:r>
              <a:rPr lang="en-US" sz="1500" dirty="0">
                <a:solidFill>
                  <a:srgbClr val="061C23"/>
                </a:solidFill>
              </a:rPr>
              <a:t>Bullet 1</a:t>
            </a:r>
          </a:p>
          <a:p>
            <a:pPr marL="685800" lvl="1" indent="-342900">
              <a:buClr>
                <a:srgbClr val="0070C0"/>
              </a:buClr>
              <a:buFont typeface="Courier New" charset="0"/>
              <a:buChar char="o"/>
            </a:pPr>
            <a:r>
              <a:rPr lang="en-US" sz="1500" dirty="0">
                <a:solidFill>
                  <a:srgbClr val="061C23"/>
                </a:solidFill>
              </a:rPr>
              <a:t>Bullet 2.</a:t>
            </a:r>
          </a:p>
          <a:p>
            <a:pPr>
              <a:buClr>
                <a:srgbClr val="0070C0"/>
              </a:buClr>
              <a:buFont typeface="Arial" charset="0"/>
              <a:buChar char="•"/>
            </a:pPr>
            <a:r>
              <a:rPr lang="en-US" sz="2100" dirty="0">
                <a:solidFill>
                  <a:srgbClr val="061C23"/>
                </a:solidFill>
              </a:rPr>
              <a:t>Text 2 – x</a:t>
            </a:r>
            <a:endParaRPr lang="en-US" dirty="0">
              <a:solidFill>
                <a:srgbClr val="061C23"/>
              </a:solidFill>
            </a:endParaRPr>
          </a:p>
          <a:p>
            <a:pPr lvl="2" indent="-342900">
              <a:buClr>
                <a:srgbClr val="0070C0"/>
              </a:buClr>
              <a:buFont typeface="Courier New" charset="0"/>
              <a:buChar char="o"/>
            </a:pPr>
            <a:r>
              <a:rPr lang="en-US" sz="1500" dirty="0">
                <a:solidFill>
                  <a:srgbClr val="061C23"/>
                </a:solidFill>
              </a:rPr>
              <a:t>Bullet 1.</a:t>
            </a:r>
          </a:p>
          <a:p>
            <a:pPr>
              <a:buClr>
                <a:srgbClr val="0070C0"/>
              </a:buClr>
              <a:buFont typeface="Arial" charset="0"/>
              <a:buChar char="•"/>
            </a:pPr>
            <a:r>
              <a:rPr lang="en-US" sz="2100" dirty="0">
                <a:solidFill>
                  <a:srgbClr val="061C23"/>
                </a:solidFill>
              </a:rPr>
              <a:t>Text 3 – </a:t>
            </a:r>
            <a:r>
              <a:rPr lang="en-US" dirty="0">
                <a:solidFill>
                  <a:srgbClr val="061C23"/>
                </a:solidFill>
              </a:rPr>
              <a:t>x</a:t>
            </a:r>
          </a:p>
          <a:p>
            <a:pPr lvl="2" indent="-342900">
              <a:buClr>
                <a:srgbClr val="0070C0"/>
              </a:buClr>
              <a:buFont typeface="Courier New" charset="0"/>
              <a:buChar char="o"/>
            </a:pPr>
            <a:r>
              <a:rPr lang="en-US" sz="1500" dirty="0">
                <a:solidFill>
                  <a:srgbClr val="061C23"/>
                </a:solidFill>
              </a:rPr>
              <a:t>Bullet 1.</a:t>
            </a:r>
          </a:p>
        </p:txBody>
      </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1529024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15"/>
          <p:cNvSpPr txBox="1">
            <a:spLocks/>
          </p:cNvSpPr>
          <p:nvPr/>
        </p:nvSpPr>
        <p:spPr>
          <a:xfrm>
            <a:off x="2910840" y="4932046"/>
            <a:ext cx="2895600" cy="274637"/>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a:solidFill>
                  <a:srgbClr val="DCDDDE"/>
                </a:solidFill>
              </a:rPr>
              <a:t>© Copyright 2000-2017 TIBCO Software Inc.</a:t>
            </a:r>
            <a:endParaRPr lang="en-US" sz="800" dirty="0">
              <a:solidFill>
                <a:srgbClr val="DCDDDE"/>
              </a:solidFill>
            </a:endParaRPr>
          </a:p>
        </p:txBody>
      </p:sp>
      <p:sp>
        <p:nvSpPr>
          <p:cNvPr id="5" name="Rounded Rectangle 4"/>
          <p:cNvSpPr/>
          <p:nvPr/>
        </p:nvSpPr>
        <p:spPr>
          <a:xfrm>
            <a:off x="585149" y="804640"/>
            <a:ext cx="5760721" cy="3771900"/>
          </a:xfrm>
          <a:prstGeom prst="roundRect">
            <a:avLst>
              <a:gd name="adj" fmla="val 4689"/>
            </a:avLst>
          </a:prstGeom>
          <a:gradFill flip="none" rotWithShape="1">
            <a:gsLst>
              <a:gs pos="1000">
                <a:srgbClr val="333333"/>
              </a:gs>
              <a:gs pos="100000">
                <a:srgbClr val="7081A1"/>
              </a:gs>
            </a:gsLst>
            <a:lin ang="16200000" scaled="0"/>
            <a:tileRect/>
          </a:gradFill>
          <a:ln w="152400" cap="flat" cmpd="sng" algn="ctr">
            <a:noFill/>
            <a:prstDash val="solid"/>
            <a:round/>
            <a:headEnd type="none" w="med" len="med"/>
            <a:tailEnd type="none" w="med" len="med"/>
          </a:ln>
          <a:effectLst>
            <a:outerShdw blurRad="127000" dist="63500" dir="5640000">
              <a:srgbClr val="000000">
                <a:alpha val="44000"/>
              </a:srgbClr>
            </a:outerShdw>
          </a:effectLst>
          <a:scene3d>
            <a:camera prst="perspectiveFront" fov="0">
              <a:rot lat="0" lon="0" rev="0"/>
            </a:camera>
            <a:lightRig rig="soft" dir="t">
              <a:rot lat="0" lon="0" rev="9180000"/>
            </a:lightRig>
          </a:scene3d>
          <a:sp3d prstMaterial="softEdge">
            <a:bevelT w="311150" h="158750"/>
          </a:sp3d>
        </p:spPr>
        <p:txBody>
          <a:bodyPr lIns="68487" tIns="34244" rIns="68487" bIns="34244" anchor="ctr"/>
          <a:lstStyle/>
          <a:p>
            <a:pPr algn="ctr" defTabSz="684546">
              <a:buClr>
                <a:srgbClr val="FFFFFF"/>
              </a:buClr>
              <a:tabLst>
                <a:tab pos="0" algn="l"/>
                <a:tab pos="913016" algn="l"/>
                <a:tab pos="1826036" algn="l"/>
                <a:tab pos="2739055" algn="l"/>
                <a:tab pos="3652084" algn="l"/>
                <a:tab pos="4565105" algn="l"/>
                <a:tab pos="5478127" algn="l"/>
                <a:tab pos="6391149" algn="l"/>
                <a:tab pos="7304171" algn="l"/>
                <a:tab pos="8217191" algn="l"/>
                <a:tab pos="9130213" algn="l"/>
                <a:tab pos="10043234" algn="l"/>
              </a:tabLst>
            </a:pPr>
            <a:endParaRPr lang="en-GB" sz="1500" dirty="0">
              <a:solidFill>
                <a:srgbClr val="FFFFFF"/>
              </a:solidFill>
              <a:cs typeface="Arial"/>
              <a:sym typeface="Wingdings" pitchFamily="2" charset="2"/>
            </a:endParaRPr>
          </a:p>
        </p:txBody>
      </p:sp>
      <p:graphicFrame>
        <p:nvGraphicFramePr>
          <p:cNvPr id="6" name="Table 5"/>
          <p:cNvGraphicFramePr>
            <a:graphicFrameLocks noGrp="1"/>
          </p:cNvGraphicFramePr>
          <p:nvPr>
            <p:extLst/>
          </p:nvPr>
        </p:nvGraphicFramePr>
        <p:xfrm>
          <a:off x="688019" y="1078960"/>
          <a:ext cx="5554980" cy="3223260"/>
        </p:xfrm>
        <a:graphic>
          <a:graphicData uri="http://schemas.openxmlformats.org/drawingml/2006/table">
            <a:tbl>
              <a:tblPr firstRow="1" bandRow="1"/>
              <a:tblGrid>
                <a:gridCol w="5554980">
                  <a:extLst>
                    <a:ext uri="{9D8B030D-6E8A-4147-A177-3AD203B41FA5}">
                      <a16:colId xmlns:a16="http://schemas.microsoft.com/office/drawing/2014/main" val="20000"/>
                    </a:ext>
                  </a:extLst>
                </a:gridCol>
              </a:tblGrid>
              <a:tr h="358140">
                <a:tc>
                  <a:txBody>
                    <a:bodyPr/>
                    <a:lstStyle/>
                    <a:p>
                      <a:pPr marL="285750" indent="-285750">
                        <a:buClr>
                          <a:srgbClr val="0070C0"/>
                        </a:buClr>
                        <a:buFont typeface="Wingdings" panose="05000000000000000000" pitchFamily="2" charset="2"/>
                        <a:buChar char="§"/>
                      </a:pPr>
                      <a:r>
                        <a:rPr lang="en-US" sz="800" dirty="0">
                          <a:solidFill>
                            <a:schemeClr val="bg1"/>
                          </a:solidFill>
                        </a:rPr>
                        <a:t>Installation</a:t>
                      </a:r>
                    </a:p>
                  </a:txBody>
                  <a:tcPr marL="68580" marR="68580" marT="34290" marB="3429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alpha val="25000"/>
                      </a:schemeClr>
                    </a:solidFill>
                  </a:tcPr>
                </a:tc>
                <a:extLst>
                  <a:ext uri="{0D108BD9-81ED-4DB2-BD59-A6C34878D82A}">
                    <a16:rowId xmlns:a16="http://schemas.microsoft.com/office/drawing/2014/main" val="10000"/>
                  </a:ext>
                </a:extLst>
              </a:tr>
              <a:tr h="358140">
                <a:tc>
                  <a:txBody>
                    <a:bodyPr/>
                    <a:lstStyle/>
                    <a:p>
                      <a:pPr marL="285750" indent="-285750" algn="l" defTabSz="914400" rtl="0" eaLnBrk="1" latinLnBrk="0" hangingPunct="1">
                        <a:buClr>
                          <a:srgbClr val="0070C0"/>
                        </a:buClr>
                        <a:buFont typeface="Wingdings" panose="05000000000000000000" pitchFamily="2" charset="2"/>
                        <a:buChar char="§"/>
                      </a:pPr>
                      <a:r>
                        <a:rPr lang="en-US" sz="1400" kern="1200" dirty="0">
                          <a:solidFill>
                            <a:schemeClr val="bg1"/>
                          </a:solidFill>
                          <a:latin typeface="+mn-lt"/>
                          <a:ea typeface="+mn-ea"/>
                          <a:cs typeface="+mn-cs"/>
                        </a:rPr>
                        <a:t>Connect to CSV File</a:t>
                      </a:r>
                    </a:p>
                  </a:txBody>
                  <a:tcPr marL="68580" marR="68580" marT="34290" marB="3429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58140">
                <a:tc>
                  <a:txBody>
                    <a:bodyPr/>
                    <a:lstStyle/>
                    <a:p>
                      <a:pPr marL="285750" indent="-285750" algn="l" defTabSz="914400" rtl="0" eaLnBrk="1" latinLnBrk="0" hangingPunct="1">
                        <a:buClr>
                          <a:srgbClr val="0070C0"/>
                        </a:buClr>
                        <a:buFont typeface="Wingdings" panose="05000000000000000000" pitchFamily="2" charset="2"/>
                        <a:buChar char="§"/>
                      </a:pPr>
                      <a:r>
                        <a:rPr lang="en-US" sz="1400" kern="1200" dirty="0">
                          <a:solidFill>
                            <a:schemeClr val="bg1"/>
                          </a:solidFill>
                          <a:latin typeface="+mn-lt"/>
                          <a:ea typeface="+mn-ea"/>
                          <a:cs typeface="+mn-cs"/>
                        </a:rPr>
                        <a:t>Creating a Simple View</a:t>
                      </a:r>
                    </a:p>
                  </a:txBody>
                  <a:tcPr marL="68580" marR="68580" marT="34290" marB="3429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alpha val="25000"/>
                      </a:schemeClr>
                    </a:solidFill>
                  </a:tcPr>
                </a:tc>
                <a:extLst>
                  <a:ext uri="{0D108BD9-81ED-4DB2-BD59-A6C34878D82A}">
                    <a16:rowId xmlns:a16="http://schemas.microsoft.com/office/drawing/2014/main" val="10002"/>
                  </a:ext>
                </a:extLst>
              </a:tr>
              <a:tr h="358140">
                <a:tc>
                  <a:txBody>
                    <a:bodyPr/>
                    <a:lstStyle/>
                    <a:p>
                      <a:pPr marL="285750" indent="-285750" algn="l" defTabSz="914400" rtl="0" eaLnBrk="1" latinLnBrk="0" hangingPunct="1">
                        <a:buClr>
                          <a:srgbClr val="0070C0"/>
                        </a:buClr>
                        <a:buFont typeface="Wingdings" panose="05000000000000000000" pitchFamily="2" charset="2"/>
                        <a:buChar char="§"/>
                      </a:pPr>
                      <a:r>
                        <a:rPr lang="en-US" sz="1400" kern="1200" dirty="0">
                          <a:solidFill>
                            <a:schemeClr val="bg1"/>
                          </a:solidFill>
                          <a:latin typeface="+mn-lt"/>
                          <a:ea typeface="+mn-ea"/>
                          <a:cs typeface="+mn-cs"/>
                        </a:rPr>
                        <a:t>Creating Joins and using the Grid Panel</a:t>
                      </a:r>
                    </a:p>
                  </a:txBody>
                  <a:tcPr marL="68580" marR="68580" marT="34290" marB="3429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58140">
                <a:tc>
                  <a:txBody>
                    <a:bodyPr/>
                    <a:lstStyle/>
                    <a:p>
                      <a:pPr marL="285750" indent="-285750" algn="l" defTabSz="914400" rtl="0" eaLnBrk="1" latinLnBrk="0" hangingPunct="1">
                        <a:buClr>
                          <a:srgbClr val="0070C0"/>
                        </a:buClr>
                        <a:buFont typeface="Wingdings" panose="05000000000000000000" pitchFamily="2" charset="2"/>
                        <a:buChar char="§"/>
                      </a:pPr>
                      <a:r>
                        <a:rPr lang="en-US" sz="1400" kern="1200" dirty="0">
                          <a:solidFill>
                            <a:schemeClr val="bg1"/>
                          </a:solidFill>
                          <a:latin typeface="+mn-lt"/>
                          <a:ea typeface="+mn-ea"/>
                          <a:cs typeface="+mn-cs"/>
                        </a:rPr>
                        <a:t>Publishing Views as a Database</a:t>
                      </a:r>
                    </a:p>
                  </a:txBody>
                  <a:tcPr marL="68580" marR="68580" marT="34290" marB="3429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alpha val="25000"/>
                      </a:schemeClr>
                    </a:solidFill>
                  </a:tcPr>
                </a:tc>
                <a:extLst>
                  <a:ext uri="{0D108BD9-81ED-4DB2-BD59-A6C34878D82A}">
                    <a16:rowId xmlns:a16="http://schemas.microsoft.com/office/drawing/2014/main" val="10004"/>
                  </a:ext>
                </a:extLst>
              </a:tr>
              <a:tr h="358140">
                <a:tc>
                  <a:txBody>
                    <a:bodyPr/>
                    <a:lstStyle/>
                    <a:p>
                      <a:pPr marL="285750" indent="-285750" algn="l" defTabSz="914400" rtl="0" eaLnBrk="1" latinLnBrk="0" hangingPunct="1">
                        <a:buClr>
                          <a:srgbClr val="0070C0"/>
                        </a:buClr>
                        <a:buFont typeface="Wingdings" panose="05000000000000000000" pitchFamily="2" charset="2"/>
                        <a:buChar char="§"/>
                      </a:pPr>
                      <a:r>
                        <a:rPr lang="en-US" sz="1400" kern="1200" dirty="0">
                          <a:solidFill>
                            <a:schemeClr val="bg1"/>
                          </a:solidFill>
                          <a:latin typeface="+mn-lt"/>
                          <a:ea typeface="+mn-ea"/>
                          <a:cs typeface="+mn-cs"/>
                        </a:rPr>
                        <a:t>Publishing Views as a Web Service</a:t>
                      </a:r>
                    </a:p>
                  </a:txBody>
                  <a:tcPr marL="68580" marR="68580" marT="34290" marB="3429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58140">
                <a:tc>
                  <a:txBody>
                    <a:bodyPr/>
                    <a:lstStyle/>
                    <a:p>
                      <a:pPr marL="285750" indent="-285750" algn="l" defTabSz="914400" rtl="0" eaLnBrk="1" latinLnBrk="0" hangingPunct="1">
                        <a:buClr>
                          <a:srgbClr val="0070C0"/>
                        </a:buClr>
                        <a:buFont typeface="Wingdings" panose="05000000000000000000" pitchFamily="2" charset="2"/>
                        <a:buChar char="§"/>
                      </a:pPr>
                      <a:r>
                        <a:rPr lang="en-US" sz="1400" kern="1200" dirty="0">
                          <a:solidFill>
                            <a:schemeClr val="bg1"/>
                          </a:solidFill>
                          <a:latin typeface="+mn-lt"/>
                          <a:ea typeface="+mn-ea"/>
                          <a:cs typeface="+mn-cs"/>
                        </a:rPr>
                        <a:t>Procedures: SQL Script</a:t>
                      </a:r>
                    </a:p>
                  </a:txBody>
                  <a:tcPr marL="68580" marR="68580" marT="34290" marB="3429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alpha val="25000"/>
                      </a:schemeClr>
                    </a:solidFill>
                  </a:tcPr>
                </a:tc>
                <a:extLst>
                  <a:ext uri="{0D108BD9-81ED-4DB2-BD59-A6C34878D82A}">
                    <a16:rowId xmlns:a16="http://schemas.microsoft.com/office/drawing/2014/main" val="10006"/>
                  </a:ext>
                </a:extLst>
              </a:tr>
              <a:tr h="358140">
                <a:tc>
                  <a:txBody>
                    <a:bodyPr/>
                    <a:lstStyle/>
                    <a:p>
                      <a:pPr marL="285750" indent="-285750" algn="l" defTabSz="914400" rtl="0" eaLnBrk="1" latinLnBrk="0" hangingPunct="1">
                        <a:buClr>
                          <a:srgbClr val="0070C0"/>
                        </a:buClr>
                        <a:buFont typeface="Wingdings" panose="05000000000000000000" pitchFamily="2" charset="2"/>
                        <a:buChar char="§"/>
                      </a:pPr>
                      <a:r>
                        <a:rPr lang="en-US" sz="1400" kern="1200" dirty="0">
                          <a:solidFill>
                            <a:schemeClr val="bg1"/>
                          </a:solidFill>
                          <a:latin typeface="+mn-lt"/>
                          <a:ea typeface="+mn-ea"/>
                          <a:cs typeface="+mn-cs"/>
                        </a:rPr>
                        <a:t>Procedures: Parameterized Queries</a:t>
                      </a:r>
                    </a:p>
                  </a:txBody>
                  <a:tcPr marL="68580" marR="68580" marT="34290" marB="3429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58140">
                <a:tc>
                  <a:txBody>
                    <a:bodyPr/>
                    <a:lstStyle/>
                    <a:p>
                      <a:pPr marL="285750" indent="-285750" algn="l" defTabSz="914400" rtl="0" eaLnBrk="1" latinLnBrk="0" hangingPunct="1">
                        <a:buClr>
                          <a:srgbClr val="0070C0"/>
                        </a:buClr>
                        <a:buFont typeface="Wingdings" panose="05000000000000000000" pitchFamily="2" charset="2"/>
                        <a:buChar char="§"/>
                      </a:pPr>
                      <a:r>
                        <a:rPr lang="en-US" sz="1400" kern="1200" dirty="0">
                          <a:solidFill>
                            <a:schemeClr val="bg1"/>
                          </a:solidFill>
                          <a:latin typeface="+mn-lt"/>
                          <a:ea typeface="+mn-ea"/>
                          <a:cs typeface="+mn-cs"/>
                        </a:rPr>
                        <a:t>Procedures: Packaged Queries</a:t>
                      </a:r>
                    </a:p>
                  </a:txBody>
                  <a:tcPr marL="68580" marR="68580" marT="34290" marB="3429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alpha val="25000"/>
                      </a:schemeClr>
                    </a:solidFill>
                  </a:tcPr>
                </a:tc>
                <a:extLst>
                  <a:ext uri="{0D108BD9-81ED-4DB2-BD59-A6C34878D82A}">
                    <a16:rowId xmlns:a16="http://schemas.microsoft.com/office/drawing/2014/main" val="10008"/>
                  </a:ext>
                </a:extLst>
              </a:tr>
            </a:tbl>
          </a:graphicData>
        </a:graphic>
      </p:graphicFrame>
      <p:sp>
        <p:nvSpPr>
          <p:cNvPr id="8" name="Rectangle 2"/>
          <p:cNvSpPr>
            <a:spLocks noGrp="1"/>
          </p:cNvSpPr>
          <p:nvPr>
            <p:ph type="title"/>
          </p:nvPr>
        </p:nvSpPr>
        <p:spPr>
          <a:xfrm>
            <a:off x="1401287" y="12250"/>
            <a:ext cx="7416371" cy="721928"/>
          </a:xfrm>
        </p:spPr>
        <p:txBody>
          <a:bodyPr/>
          <a:lstStyle/>
          <a:p>
            <a:pPr eaLnBrk="1" hangingPunct="1"/>
            <a:r>
              <a:rPr lang="en-US" dirty="0">
                <a:solidFill>
                  <a:schemeClr val="bg1"/>
                </a:solidFill>
              </a:rPr>
              <a:t>Course Labs</a:t>
            </a:r>
            <a:endParaRPr lang="en-US" sz="1275" dirty="0">
              <a:solidFill>
                <a:schemeClr val="bg1"/>
              </a:solidFill>
            </a:endParaRPr>
          </a:p>
        </p:txBody>
      </p:sp>
    </p:spTree>
    <p:extLst>
      <p:ext uri="{BB962C8B-B14F-4D97-AF65-F5344CB8AC3E}">
        <p14:creationId xmlns:p14="http://schemas.microsoft.com/office/powerpoint/2010/main" val="1616071535"/>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0564" y="33511"/>
            <a:ext cx="7763435" cy="628650"/>
          </a:xfrm>
        </p:spPr>
        <p:txBody>
          <a:bodyPr/>
          <a:lstStyle/>
          <a:p>
            <a:endParaRPr lang="en-US">
              <a:solidFill>
                <a:schemeClr val="bg1"/>
              </a:solidFill>
            </a:endParaRPr>
          </a:p>
        </p:txBody>
      </p:sp>
      <p:sp>
        <p:nvSpPr>
          <p:cNvPr id="4" name="TextBox 3"/>
          <p:cNvSpPr txBox="1"/>
          <p:nvPr/>
        </p:nvSpPr>
        <p:spPr>
          <a:xfrm>
            <a:off x="732522" y="1815587"/>
            <a:ext cx="1218883" cy="207749"/>
          </a:xfrm>
          <a:prstGeom prst="rect">
            <a:avLst/>
          </a:prstGeom>
          <a:noFill/>
        </p:spPr>
        <p:txBody>
          <a:bodyPr wrap="square" rtlCol="0">
            <a:spAutoFit/>
          </a:bodyPr>
          <a:lstStyle/>
          <a:p>
            <a:pPr algn="ctr"/>
            <a:r>
              <a:rPr lang="en-US" sz="750" dirty="0">
                <a:latin typeface="Arial" pitchFamily="34" charset="0"/>
                <a:cs typeface="Arial" pitchFamily="34" charset="0"/>
              </a:rPr>
              <a:t>Relational</a:t>
            </a:r>
          </a:p>
        </p:txBody>
      </p:sp>
      <p:sp>
        <p:nvSpPr>
          <p:cNvPr id="5" name="TextBox 4"/>
          <p:cNvSpPr txBox="1"/>
          <p:nvPr/>
        </p:nvSpPr>
        <p:spPr>
          <a:xfrm>
            <a:off x="2134236" y="1815586"/>
            <a:ext cx="1218883" cy="207749"/>
          </a:xfrm>
          <a:prstGeom prst="rect">
            <a:avLst/>
          </a:prstGeom>
          <a:noFill/>
        </p:spPr>
        <p:txBody>
          <a:bodyPr wrap="square" rtlCol="0">
            <a:spAutoFit/>
          </a:bodyPr>
          <a:lstStyle/>
          <a:p>
            <a:pPr algn="ctr"/>
            <a:r>
              <a:rPr lang="en-US" sz="750" dirty="0">
                <a:latin typeface="Arial" pitchFamily="34" charset="0"/>
                <a:cs typeface="Arial" pitchFamily="34" charset="0"/>
              </a:rPr>
              <a:t>Data Warehouse</a:t>
            </a:r>
          </a:p>
        </p:txBody>
      </p:sp>
      <p:sp>
        <p:nvSpPr>
          <p:cNvPr id="6" name="TextBox 5"/>
          <p:cNvSpPr txBox="1"/>
          <p:nvPr/>
        </p:nvSpPr>
        <p:spPr>
          <a:xfrm>
            <a:off x="3962559" y="1815586"/>
            <a:ext cx="1218883" cy="207749"/>
          </a:xfrm>
          <a:prstGeom prst="rect">
            <a:avLst/>
          </a:prstGeom>
          <a:noFill/>
        </p:spPr>
        <p:txBody>
          <a:bodyPr wrap="square" rtlCol="0">
            <a:spAutoFit/>
          </a:bodyPr>
          <a:lstStyle/>
          <a:p>
            <a:pPr algn="ctr"/>
            <a:r>
              <a:rPr lang="en-US" sz="750" dirty="0">
                <a:latin typeface="Arial" pitchFamily="34" charset="0"/>
                <a:cs typeface="Arial" pitchFamily="34" charset="0"/>
              </a:rPr>
              <a:t>Packaged App</a:t>
            </a:r>
          </a:p>
        </p:txBody>
      </p:sp>
      <p:sp>
        <p:nvSpPr>
          <p:cNvPr id="7" name="TextBox 6"/>
          <p:cNvSpPr txBox="1"/>
          <p:nvPr/>
        </p:nvSpPr>
        <p:spPr>
          <a:xfrm>
            <a:off x="5562342" y="1815586"/>
            <a:ext cx="1218883" cy="207749"/>
          </a:xfrm>
          <a:prstGeom prst="rect">
            <a:avLst/>
          </a:prstGeom>
          <a:noFill/>
        </p:spPr>
        <p:txBody>
          <a:bodyPr wrap="square" rtlCol="0">
            <a:spAutoFit/>
          </a:bodyPr>
          <a:lstStyle/>
          <a:p>
            <a:pPr algn="ctr"/>
            <a:r>
              <a:rPr lang="en-US" sz="750" dirty="0">
                <a:latin typeface="Arial" pitchFamily="34" charset="0"/>
                <a:cs typeface="Arial" pitchFamily="34" charset="0"/>
              </a:rPr>
              <a:t>Big Data</a:t>
            </a:r>
          </a:p>
        </p:txBody>
      </p:sp>
      <p:sp>
        <p:nvSpPr>
          <p:cNvPr id="8" name="TextBox 7"/>
          <p:cNvSpPr txBox="1"/>
          <p:nvPr/>
        </p:nvSpPr>
        <p:spPr>
          <a:xfrm>
            <a:off x="7009767" y="1815586"/>
            <a:ext cx="1218883" cy="207749"/>
          </a:xfrm>
          <a:prstGeom prst="rect">
            <a:avLst/>
          </a:prstGeom>
          <a:noFill/>
        </p:spPr>
        <p:txBody>
          <a:bodyPr wrap="square" rtlCol="0">
            <a:spAutoFit/>
          </a:bodyPr>
          <a:lstStyle/>
          <a:p>
            <a:pPr algn="ctr"/>
            <a:r>
              <a:rPr lang="en-US" sz="750" dirty="0">
                <a:latin typeface="Arial" pitchFamily="34" charset="0"/>
                <a:cs typeface="Arial" pitchFamily="34" charset="0"/>
              </a:rPr>
              <a:t>Hierarchal</a:t>
            </a:r>
          </a:p>
        </p:txBody>
      </p:sp>
      <p:sp>
        <p:nvSpPr>
          <p:cNvPr id="9" name="TextBox 8"/>
          <p:cNvSpPr txBox="1"/>
          <p:nvPr/>
        </p:nvSpPr>
        <p:spPr>
          <a:xfrm>
            <a:off x="732522" y="3130037"/>
            <a:ext cx="1218883" cy="207749"/>
          </a:xfrm>
          <a:prstGeom prst="rect">
            <a:avLst/>
          </a:prstGeom>
          <a:noFill/>
        </p:spPr>
        <p:txBody>
          <a:bodyPr wrap="square" rtlCol="0">
            <a:spAutoFit/>
          </a:bodyPr>
          <a:lstStyle/>
          <a:p>
            <a:pPr algn="ctr"/>
            <a:r>
              <a:rPr lang="en-US" sz="750" dirty="0">
                <a:latin typeface="Arial" pitchFamily="34" charset="0"/>
                <a:cs typeface="Arial" pitchFamily="34" charset="0"/>
              </a:rPr>
              <a:t>HTML</a:t>
            </a:r>
          </a:p>
        </p:txBody>
      </p:sp>
      <p:sp>
        <p:nvSpPr>
          <p:cNvPr id="10" name="TextBox 9"/>
          <p:cNvSpPr txBox="1"/>
          <p:nvPr/>
        </p:nvSpPr>
        <p:spPr>
          <a:xfrm>
            <a:off x="2362777" y="3130037"/>
            <a:ext cx="1218883" cy="207749"/>
          </a:xfrm>
          <a:prstGeom prst="rect">
            <a:avLst/>
          </a:prstGeom>
          <a:noFill/>
        </p:spPr>
        <p:txBody>
          <a:bodyPr wrap="square" rtlCol="0">
            <a:spAutoFit/>
          </a:bodyPr>
          <a:lstStyle/>
          <a:p>
            <a:pPr algn="ctr"/>
            <a:r>
              <a:rPr lang="en-US" sz="750" dirty="0">
                <a:latin typeface="Arial" pitchFamily="34" charset="0"/>
                <a:cs typeface="Arial" pitchFamily="34" charset="0"/>
              </a:rPr>
              <a:t>Web Services</a:t>
            </a:r>
          </a:p>
        </p:txBody>
      </p:sp>
      <p:sp>
        <p:nvSpPr>
          <p:cNvPr id="11" name="TextBox 10"/>
          <p:cNvSpPr txBox="1"/>
          <p:nvPr/>
        </p:nvSpPr>
        <p:spPr>
          <a:xfrm>
            <a:off x="3962559" y="3130037"/>
            <a:ext cx="1218883" cy="207749"/>
          </a:xfrm>
          <a:prstGeom prst="rect">
            <a:avLst/>
          </a:prstGeom>
          <a:noFill/>
        </p:spPr>
        <p:txBody>
          <a:bodyPr wrap="square" rtlCol="0">
            <a:spAutoFit/>
          </a:bodyPr>
          <a:lstStyle/>
          <a:p>
            <a:pPr algn="ctr"/>
            <a:r>
              <a:rPr lang="en-US" sz="750" dirty="0">
                <a:latin typeface="Arial" pitchFamily="34" charset="0"/>
                <a:cs typeface="Arial" pitchFamily="34" charset="0"/>
              </a:rPr>
              <a:t>Word</a:t>
            </a:r>
          </a:p>
        </p:txBody>
      </p:sp>
      <p:sp>
        <p:nvSpPr>
          <p:cNvPr id="12" name="TextBox 11"/>
          <p:cNvSpPr txBox="1"/>
          <p:nvPr/>
        </p:nvSpPr>
        <p:spPr>
          <a:xfrm>
            <a:off x="5486163" y="3130037"/>
            <a:ext cx="1218883" cy="207749"/>
          </a:xfrm>
          <a:prstGeom prst="rect">
            <a:avLst/>
          </a:prstGeom>
          <a:noFill/>
        </p:spPr>
        <p:txBody>
          <a:bodyPr wrap="square" rtlCol="0">
            <a:spAutoFit/>
          </a:bodyPr>
          <a:lstStyle/>
          <a:p>
            <a:pPr algn="ctr"/>
            <a:r>
              <a:rPr lang="en-US" sz="750" dirty="0">
                <a:latin typeface="Arial" pitchFamily="34" charset="0"/>
                <a:cs typeface="Arial" pitchFamily="34" charset="0"/>
              </a:rPr>
              <a:t>Excel</a:t>
            </a:r>
          </a:p>
        </p:txBody>
      </p:sp>
      <p:sp>
        <p:nvSpPr>
          <p:cNvPr id="13" name="TextBox 12"/>
          <p:cNvSpPr txBox="1"/>
          <p:nvPr/>
        </p:nvSpPr>
        <p:spPr>
          <a:xfrm>
            <a:off x="7085946" y="3130037"/>
            <a:ext cx="1218883" cy="207749"/>
          </a:xfrm>
          <a:prstGeom prst="rect">
            <a:avLst/>
          </a:prstGeom>
          <a:noFill/>
        </p:spPr>
        <p:txBody>
          <a:bodyPr wrap="square" rtlCol="0">
            <a:spAutoFit/>
          </a:bodyPr>
          <a:lstStyle/>
          <a:p>
            <a:pPr algn="ctr"/>
            <a:r>
              <a:rPr lang="en-US" sz="750" dirty="0">
                <a:latin typeface="Arial" pitchFamily="34" charset="0"/>
                <a:cs typeface="Arial" pitchFamily="34" charset="0"/>
              </a:rPr>
              <a:t>HTML</a:t>
            </a:r>
          </a:p>
        </p:txBody>
      </p:sp>
      <p:sp>
        <p:nvSpPr>
          <p:cNvPr id="14" name="TextBox 13"/>
          <p:cNvSpPr txBox="1"/>
          <p:nvPr/>
        </p:nvSpPr>
        <p:spPr>
          <a:xfrm>
            <a:off x="728712" y="4330187"/>
            <a:ext cx="1218883" cy="207749"/>
          </a:xfrm>
          <a:prstGeom prst="rect">
            <a:avLst/>
          </a:prstGeom>
          <a:noFill/>
        </p:spPr>
        <p:txBody>
          <a:bodyPr wrap="square" rtlCol="0">
            <a:spAutoFit/>
          </a:bodyPr>
          <a:lstStyle/>
          <a:p>
            <a:pPr algn="ctr"/>
            <a:r>
              <a:rPr lang="en-US" sz="750" dirty="0">
                <a:latin typeface="Arial" pitchFamily="34" charset="0"/>
                <a:cs typeface="Arial" pitchFamily="34" charset="0"/>
              </a:rPr>
              <a:t>XML</a:t>
            </a:r>
          </a:p>
        </p:txBody>
      </p:sp>
      <p:sp>
        <p:nvSpPr>
          <p:cNvPr id="15" name="TextBox 14"/>
          <p:cNvSpPr txBox="1"/>
          <p:nvPr/>
        </p:nvSpPr>
        <p:spPr>
          <a:xfrm>
            <a:off x="2286596" y="4326258"/>
            <a:ext cx="1218883" cy="207749"/>
          </a:xfrm>
          <a:prstGeom prst="rect">
            <a:avLst/>
          </a:prstGeom>
          <a:noFill/>
        </p:spPr>
        <p:txBody>
          <a:bodyPr wrap="square" rtlCol="0">
            <a:spAutoFit/>
          </a:bodyPr>
          <a:lstStyle/>
          <a:p>
            <a:pPr algn="ctr"/>
            <a:r>
              <a:rPr lang="en-US" sz="750" dirty="0">
                <a:latin typeface="Arial" pitchFamily="34" charset="0"/>
                <a:cs typeface="Arial" pitchFamily="34" charset="0"/>
              </a:rPr>
              <a:t>File</a:t>
            </a:r>
          </a:p>
        </p:txBody>
      </p:sp>
      <p:sp>
        <p:nvSpPr>
          <p:cNvPr id="16" name="TextBox 15"/>
          <p:cNvSpPr txBox="1"/>
          <p:nvPr/>
        </p:nvSpPr>
        <p:spPr>
          <a:xfrm>
            <a:off x="3962559" y="4326258"/>
            <a:ext cx="1218883" cy="207749"/>
          </a:xfrm>
          <a:prstGeom prst="rect">
            <a:avLst/>
          </a:prstGeom>
          <a:noFill/>
        </p:spPr>
        <p:txBody>
          <a:bodyPr wrap="square" rtlCol="0">
            <a:spAutoFit/>
          </a:bodyPr>
          <a:lstStyle/>
          <a:p>
            <a:pPr algn="ctr"/>
            <a:r>
              <a:rPr lang="en-US" sz="750" dirty="0">
                <a:latin typeface="Arial" pitchFamily="34" charset="0"/>
                <a:cs typeface="Arial" pitchFamily="34" charset="0"/>
              </a:rPr>
              <a:t>Flat File</a:t>
            </a:r>
          </a:p>
        </p:txBody>
      </p:sp>
      <p:sp>
        <p:nvSpPr>
          <p:cNvPr id="17" name="TextBox 16"/>
          <p:cNvSpPr txBox="1"/>
          <p:nvPr/>
        </p:nvSpPr>
        <p:spPr>
          <a:xfrm>
            <a:off x="5562342" y="4326258"/>
            <a:ext cx="1218883" cy="207749"/>
          </a:xfrm>
          <a:prstGeom prst="rect">
            <a:avLst/>
          </a:prstGeom>
          <a:noFill/>
        </p:spPr>
        <p:txBody>
          <a:bodyPr wrap="square" rtlCol="0">
            <a:spAutoFit/>
          </a:bodyPr>
          <a:lstStyle/>
          <a:p>
            <a:pPr algn="ctr"/>
            <a:r>
              <a:rPr lang="en-US" sz="750" dirty="0">
                <a:latin typeface="Arial" pitchFamily="34" charset="0"/>
                <a:cs typeface="Arial" pitchFamily="34" charset="0"/>
              </a:rPr>
              <a:t>Tablet</a:t>
            </a:r>
          </a:p>
        </p:txBody>
      </p:sp>
      <p:sp>
        <p:nvSpPr>
          <p:cNvPr id="18" name="TextBox 17"/>
          <p:cNvSpPr txBox="1"/>
          <p:nvPr/>
        </p:nvSpPr>
        <p:spPr>
          <a:xfrm>
            <a:off x="7127846" y="4326258"/>
            <a:ext cx="1218883" cy="207749"/>
          </a:xfrm>
          <a:prstGeom prst="rect">
            <a:avLst/>
          </a:prstGeom>
          <a:noFill/>
        </p:spPr>
        <p:txBody>
          <a:bodyPr wrap="square" rtlCol="0">
            <a:spAutoFit/>
          </a:bodyPr>
          <a:lstStyle/>
          <a:p>
            <a:pPr algn="ctr"/>
            <a:r>
              <a:rPr lang="en-US" sz="750" dirty="0">
                <a:latin typeface="Arial" pitchFamily="34" charset="0"/>
                <a:cs typeface="Arial" pitchFamily="34" charset="0"/>
              </a:rPr>
              <a:t>Smart Phone</a:t>
            </a:r>
          </a:p>
        </p:txBody>
      </p:sp>
      <p:pic>
        <p:nvPicPr>
          <p:cNvPr id="19" name="Picture 18" descr="relational.png"/>
          <p:cNvPicPr>
            <a:picLocks noChangeAspect="1"/>
          </p:cNvPicPr>
          <p:nvPr/>
        </p:nvPicPr>
        <p:blipFill>
          <a:blip r:embed="rId3" cstate="print"/>
          <a:stretch>
            <a:fillRect/>
          </a:stretch>
        </p:blipFill>
        <p:spPr>
          <a:xfrm>
            <a:off x="991533" y="1072633"/>
            <a:ext cx="708926" cy="645797"/>
          </a:xfrm>
          <a:prstGeom prst="rect">
            <a:avLst/>
          </a:prstGeom>
        </p:spPr>
      </p:pic>
      <p:pic>
        <p:nvPicPr>
          <p:cNvPr id="20" name="Picture 19" descr="data-warehouse.png"/>
          <p:cNvPicPr>
            <a:picLocks noChangeAspect="1"/>
          </p:cNvPicPr>
          <p:nvPr/>
        </p:nvPicPr>
        <p:blipFill>
          <a:blip r:embed="rId4" cstate="print"/>
          <a:stretch>
            <a:fillRect/>
          </a:stretch>
        </p:blipFill>
        <p:spPr>
          <a:xfrm>
            <a:off x="2210417" y="844034"/>
            <a:ext cx="1165869" cy="912114"/>
          </a:xfrm>
          <a:prstGeom prst="rect">
            <a:avLst/>
          </a:prstGeom>
        </p:spPr>
      </p:pic>
      <p:pic>
        <p:nvPicPr>
          <p:cNvPr id="21" name="Picture 20" descr="packaged-app.png"/>
          <p:cNvPicPr>
            <a:picLocks noChangeAspect="1"/>
          </p:cNvPicPr>
          <p:nvPr/>
        </p:nvPicPr>
        <p:blipFill>
          <a:blip r:embed="rId5" cstate="print"/>
          <a:stretch>
            <a:fillRect/>
          </a:stretch>
        </p:blipFill>
        <p:spPr>
          <a:xfrm>
            <a:off x="4038740" y="1072634"/>
            <a:ext cx="978153" cy="733806"/>
          </a:xfrm>
          <a:prstGeom prst="rect">
            <a:avLst/>
          </a:prstGeom>
        </p:spPr>
      </p:pic>
      <p:pic>
        <p:nvPicPr>
          <p:cNvPr id="22" name="Picture 21" descr="big-data.png"/>
          <p:cNvPicPr>
            <a:picLocks noChangeAspect="1"/>
          </p:cNvPicPr>
          <p:nvPr/>
        </p:nvPicPr>
        <p:blipFill>
          <a:blip r:embed="rId6" cstate="print"/>
          <a:stretch>
            <a:fillRect/>
          </a:stretch>
        </p:blipFill>
        <p:spPr>
          <a:xfrm>
            <a:off x="5638523" y="958333"/>
            <a:ext cx="978153" cy="794957"/>
          </a:xfrm>
          <a:prstGeom prst="rect">
            <a:avLst/>
          </a:prstGeom>
        </p:spPr>
      </p:pic>
      <p:pic>
        <p:nvPicPr>
          <p:cNvPr id="23" name="Picture 22" descr="hierarchal.png"/>
          <p:cNvPicPr>
            <a:picLocks noChangeAspect="1"/>
          </p:cNvPicPr>
          <p:nvPr/>
        </p:nvPicPr>
        <p:blipFill>
          <a:blip r:embed="rId7" cstate="print"/>
          <a:stretch>
            <a:fillRect/>
          </a:stretch>
        </p:blipFill>
        <p:spPr>
          <a:xfrm>
            <a:off x="7238306" y="1015483"/>
            <a:ext cx="831887" cy="706457"/>
          </a:xfrm>
          <a:prstGeom prst="rect">
            <a:avLst/>
          </a:prstGeom>
        </p:spPr>
      </p:pic>
      <p:pic>
        <p:nvPicPr>
          <p:cNvPr id="24" name="Picture 23" descr="html.png"/>
          <p:cNvPicPr>
            <a:picLocks noChangeAspect="1"/>
          </p:cNvPicPr>
          <p:nvPr/>
        </p:nvPicPr>
        <p:blipFill>
          <a:blip r:embed="rId8" cstate="print"/>
          <a:stretch>
            <a:fillRect/>
          </a:stretch>
        </p:blipFill>
        <p:spPr>
          <a:xfrm>
            <a:off x="762993" y="2272784"/>
            <a:ext cx="1005578" cy="817245"/>
          </a:xfrm>
          <a:prstGeom prst="rect">
            <a:avLst/>
          </a:prstGeom>
        </p:spPr>
      </p:pic>
      <p:pic>
        <p:nvPicPr>
          <p:cNvPr id="25" name="Picture 24" descr="web-services.png"/>
          <p:cNvPicPr>
            <a:picLocks noChangeAspect="1"/>
          </p:cNvPicPr>
          <p:nvPr/>
        </p:nvPicPr>
        <p:blipFill>
          <a:blip r:embed="rId9" cstate="print"/>
          <a:stretch>
            <a:fillRect/>
          </a:stretch>
        </p:blipFill>
        <p:spPr>
          <a:xfrm>
            <a:off x="2438956" y="2272784"/>
            <a:ext cx="895879" cy="874977"/>
          </a:xfrm>
          <a:prstGeom prst="rect">
            <a:avLst/>
          </a:prstGeom>
        </p:spPr>
      </p:pic>
      <p:pic>
        <p:nvPicPr>
          <p:cNvPr id="26" name="Picture 25" descr="word.png"/>
          <p:cNvPicPr>
            <a:picLocks noChangeAspect="1"/>
          </p:cNvPicPr>
          <p:nvPr/>
        </p:nvPicPr>
        <p:blipFill>
          <a:blip r:embed="rId10" cstate="print"/>
          <a:stretch>
            <a:fillRect/>
          </a:stretch>
        </p:blipFill>
        <p:spPr>
          <a:xfrm>
            <a:off x="4114919" y="2272784"/>
            <a:ext cx="822746" cy="771525"/>
          </a:xfrm>
          <a:prstGeom prst="rect">
            <a:avLst/>
          </a:prstGeom>
        </p:spPr>
      </p:pic>
      <p:pic>
        <p:nvPicPr>
          <p:cNvPr id="27" name="Picture 26" descr="excel.png"/>
          <p:cNvPicPr>
            <a:picLocks noChangeAspect="1"/>
          </p:cNvPicPr>
          <p:nvPr/>
        </p:nvPicPr>
        <p:blipFill>
          <a:blip r:embed="rId11" cstate="print"/>
          <a:stretch>
            <a:fillRect/>
          </a:stretch>
        </p:blipFill>
        <p:spPr>
          <a:xfrm>
            <a:off x="5638523" y="2272785"/>
            <a:ext cx="804463" cy="749351"/>
          </a:xfrm>
          <a:prstGeom prst="rect">
            <a:avLst/>
          </a:prstGeom>
        </p:spPr>
      </p:pic>
      <p:pic>
        <p:nvPicPr>
          <p:cNvPr id="28" name="Picture 27" descr="html-2.png"/>
          <p:cNvPicPr>
            <a:picLocks noChangeAspect="1"/>
          </p:cNvPicPr>
          <p:nvPr/>
        </p:nvPicPr>
        <p:blipFill>
          <a:blip r:embed="rId12" cstate="print"/>
          <a:stretch>
            <a:fillRect/>
          </a:stretch>
        </p:blipFill>
        <p:spPr>
          <a:xfrm>
            <a:off x="7314487" y="2272784"/>
            <a:ext cx="804463" cy="700679"/>
          </a:xfrm>
          <a:prstGeom prst="rect">
            <a:avLst/>
          </a:prstGeom>
        </p:spPr>
      </p:pic>
      <p:pic>
        <p:nvPicPr>
          <p:cNvPr id="29" name="Picture 28" descr="xml.png"/>
          <p:cNvPicPr>
            <a:picLocks noChangeAspect="1"/>
          </p:cNvPicPr>
          <p:nvPr/>
        </p:nvPicPr>
        <p:blipFill>
          <a:blip r:embed="rId13" cstate="print"/>
          <a:stretch>
            <a:fillRect/>
          </a:stretch>
        </p:blipFill>
        <p:spPr>
          <a:xfrm>
            <a:off x="991533" y="3543300"/>
            <a:ext cx="804463" cy="705794"/>
          </a:xfrm>
          <a:prstGeom prst="rect">
            <a:avLst/>
          </a:prstGeom>
        </p:spPr>
      </p:pic>
      <p:pic>
        <p:nvPicPr>
          <p:cNvPr id="30" name="Picture 29" descr="file.png"/>
          <p:cNvPicPr>
            <a:picLocks noChangeAspect="1"/>
          </p:cNvPicPr>
          <p:nvPr/>
        </p:nvPicPr>
        <p:blipFill>
          <a:blip r:embed="rId14" cstate="print"/>
          <a:stretch>
            <a:fillRect/>
          </a:stretch>
        </p:blipFill>
        <p:spPr>
          <a:xfrm>
            <a:off x="2515138" y="3543303"/>
            <a:ext cx="694763" cy="695788"/>
          </a:xfrm>
          <a:prstGeom prst="rect">
            <a:avLst/>
          </a:prstGeom>
        </p:spPr>
      </p:pic>
      <p:pic>
        <p:nvPicPr>
          <p:cNvPr id="31" name="Picture 30" descr="flat-file.png"/>
          <p:cNvPicPr>
            <a:picLocks noChangeAspect="1"/>
          </p:cNvPicPr>
          <p:nvPr/>
        </p:nvPicPr>
        <p:blipFill>
          <a:blip r:embed="rId15" cstate="print"/>
          <a:stretch>
            <a:fillRect/>
          </a:stretch>
        </p:blipFill>
        <p:spPr>
          <a:xfrm>
            <a:off x="4105397" y="3682828"/>
            <a:ext cx="959870" cy="546275"/>
          </a:xfrm>
          <a:prstGeom prst="rect">
            <a:avLst/>
          </a:prstGeom>
        </p:spPr>
      </p:pic>
      <p:pic>
        <p:nvPicPr>
          <p:cNvPr id="32" name="Picture 31" descr="tablet.png"/>
          <p:cNvPicPr>
            <a:picLocks noChangeAspect="1"/>
          </p:cNvPicPr>
          <p:nvPr/>
        </p:nvPicPr>
        <p:blipFill>
          <a:blip r:embed="rId16" cstate="print"/>
          <a:stretch>
            <a:fillRect/>
          </a:stretch>
        </p:blipFill>
        <p:spPr>
          <a:xfrm>
            <a:off x="5790883" y="3543300"/>
            <a:ext cx="676480" cy="678465"/>
          </a:xfrm>
          <a:prstGeom prst="rect">
            <a:avLst/>
          </a:prstGeom>
        </p:spPr>
      </p:pic>
      <p:pic>
        <p:nvPicPr>
          <p:cNvPr id="33" name="Picture 32" descr="smart-phone.png"/>
          <p:cNvPicPr>
            <a:picLocks noChangeAspect="1"/>
          </p:cNvPicPr>
          <p:nvPr/>
        </p:nvPicPr>
        <p:blipFill>
          <a:blip r:embed="rId17" cstate="print"/>
          <a:stretch>
            <a:fillRect/>
          </a:stretch>
        </p:blipFill>
        <p:spPr>
          <a:xfrm>
            <a:off x="7466847" y="3657603"/>
            <a:ext cx="475364" cy="582473"/>
          </a:xfrm>
          <a:prstGeom prst="rect">
            <a:avLst/>
          </a:prstGeom>
        </p:spPr>
      </p:pic>
    </p:spTree>
    <p:extLst>
      <p:ext uri="{BB962C8B-B14F-4D97-AF65-F5344CB8AC3E}">
        <p14:creationId xmlns:p14="http://schemas.microsoft.com/office/powerpoint/2010/main" val="956317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1132467" y="1872737"/>
            <a:ext cx="1218883" cy="207749"/>
          </a:xfrm>
          <a:prstGeom prst="rect">
            <a:avLst/>
          </a:prstGeom>
          <a:noFill/>
        </p:spPr>
        <p:txBody>
          <a:bodyPr wrap="square" rtlCol="0">
            <a:spAutoFit/>
          </a:bodyPr>
          <a:lstStyle/>
          <a:p>
            <a:pPr algn="ctr"/>
            <a:r>
              <a:rPr lang="en-US" sz="750" dirty="0">
                <a:latin typeface="Arial" pitchFamily="34" charset="0"/>
                <a:cs typeface="Arial" pitchFamily="34" charset="0"/>
              </a:rPr>
              <a:t>BI Tools</a:t>
            </a:r>
          </a:p>
        </p:txBody>
      </p:sp>
      <p:sp>
        <p:nvSpPr>
          <p:cNvPr id="42" name="TextBox 41"/>
          <p:cNvSpPr txBox="1"/>
          <p:nvPr/>
        </p:nvSpPr>
        <p:spPr>
          <a:xfrm>
            <a:off x="2739869" y="1872737"/>
            <a:ext cx="1218883" cy="207749"/>
          </a:xfrm>
          <a:prstGeom prst="rect">
            <a:avLst/>
          </a:prstGeom>
          <a:noFill/>
        </p:spPr>
        <p:txBody>
          <a:bodyPr wrap="square" rtlCol="0">
            <a:spAutoFit/>
          </a:bodyPr>
          <a:lstStyle/>
          <a:p>
            <a:pPr algn="ctr"/>
            <a:r>
              <a:rPr lang="en-US" sz="750" dirty="0">
                <a:latin typeface="Arial" pitchFamily="34" charset="0"/>
                <a:cs typeface="Arial" pitchFamily="34" charset="0"/>
              </a:rPr>
              <a:t>Excel</a:t>
            </a:r>
          </a:p>
        </p:txBody>
      </p:sp>
      <p:sp>
        <p:nvSpPr>
          <p:cNvPr id="43" name="TextBox 42"/>
          <p:cNvSpPr txBox="1"/>
          <p:nvPr/>
        </p:nvSpPr>
        <p:spPr>
          <a:xfrm>
            <a:off x="4396786" y="1868808"/>
            <a:ext cx="1218883" cy="207749"/>
          </a:xfrm>
          <a:prstGeom prst="rect">
            <a:avLst/>
          </a:prstGeom>
          <a:noFill/>
        </p:spPr>
        <p:txBody>
          <a:bodyPr wrap="square" rtlCol="0">
            <a:spAutoFit/>
          </a:bodyPr>
          <a:lstStyle/>
          <a:p>
            <a:pPr algn="ctr"/>
            <a:r>
              <a:rPr lang="en-US" sz="750" dirty="0">
                <a:latin typeface="Arial" pitchFamily="34" charset="0"/>
                <a:cs typeface="Arial" pitchFamily="34" charset="0"/>
              </a:rPr>
              <a:t>Web Portal</a:t>
            </a:r>
          </a:p>
        </p:txBody>
      </p:sp>
      <p:sp>
        <p:nvSpPr>
          <p:cNvPr id="44" name="TextBox 43"/>
          <p:cNvSpPr txBox="1"/>
          <p:nvPr/>
        </p:nvSpPr>
        <p:spPr>
          <a:xfrm>
            <a:off x="6076560" y="1868808"/>
            <a:ext cx="1218883" cy="207749"/>
          </a:xfrm>
          <a:prstGeom prst="rect">
            <a:avLst/>
          </a:prstGeom>
          <a:noFill/>
        </p:spPr>
        <p:txBody>
          <a:bodyPr wrap="square" rtlCol="0">
            <a:spAutoFit/>
          </a:bodyPr>
          <a:lstStyle/>
          <a:p>
            <a:pPr algn="ctr"/>
            <a:r>
              <a:rPr lang="en-US" sz="750" dirty="0">
                <a:latin typeface="Arial" pitchFamily="34" charset="0"/>
                <a:cs typeface="Arial" pitchFamily="34" charset="0"/>
              </a:rPr>
              <a:t>Enterprise Search</a:t>
            </a:r>
          </a:p>
        </p:txBody>
      </p:sp>
      <p:sp>
        <p:nvSpPr>
          <p:cNvPr id="45" name="TextBox 44"/>
          <p:cNvSpPr txBox="1"/>
          <p:nvPr/>
        </p:nvSpPr>
        <p:spPr>
          <a:xfrm>
            <a:off x="999151" y="4501637"/>
            <a:ext cx="1218883" cy="207749"/>
          </a:xfrm>
          <a:prstGeom prst="rect">
            <a:avLst/>
          </a:prstGeom>
          <a:noFill/>
        </p:spPr>
        <p:txBody>
          <a:bodyPr wrap="square" rtlCol="0">
            <a:spAutoFit/>
          </a:bodyPr>
          <a:lstStyle/>
          <a:p>
            <a:pPr algn="ctr"/>
            <a:r>
              <a:rPr lang="en-US" sz="750" dirty="0">
                <a:latin typeface="Arial" pitchFamily="34" charset="0"/>
                <a:cs typeface="Arial" pitchFamily="34" charset="0"/>
              </a:rPr>
              <a:t>Relational Views</a:t>
            </a:r>
          </a:p>
        </p:txBody>
      </p:sp>
      <p:sp>
        <p:nvSpPr>
          <p:cNvPr id="46" name="TextBox 45"/>
          <p:cNvSpPr txBox="1"/>
          <p:nvPr/>
        </p:nvSpPr>
        <p:spPr>
          <a:xfrm>
            <a:off x="2381821" y="4501637"/>
            <a:ext cx="1218883" cy="207749"/>
          </a:xfrm>
          <a:prstGeom prst="rect">
            <a:avLst/>
          </a:prstGeom>
          <a:noFill/>
        </p:spPr>
        <p:txBody>
          <a:bodyPr wrap="square" rtlCol="0">
            <a:spAutoFit/>
          </a:bodyPr>
          <a:lstStyle/>
          <a:p>
            <a:pPr algn="ctr"/>
            <a:r>
              <a:rPr lang="en-US" sz="750" dirty="0">
                <a:latin typeface="Arial" pitchFamily="34" charset="0"/>
                <a:cs typeface="Arial" pitchFamily="34" charset="0"/>
              </a:rPr>
              <a:t>Spreadsheet</a:t>
            </a:r>
          </a:p>
        </p:txBody>
      </p:sp>
      <p:sp>
        <p:nvSpPr>
          <p:cNvPr id="47" name="TextBox 46"/>
          <p:cNvSpPr txBox="1"/>
          <p:nvPr/>
        </p:nvSpPr>
        <p:spPr>
          <a:xfrm>
            <a:off x="3829244" y="4501637"/>
            <a:ext cx="1218883" cy="207749"/>
          </a:xfrm>
          <a:prstGeom prst="rect">
            <a:avLst/>
          </a:prstGeom>
          <a:noFill/>
        </p:spPr>
        <p:txBody>
          <a:bodyPr wrap="square" rtlCol="0">
            <a:spAutoFit/>
          </a:bodyPr>
          <a:lstStyle/>
          <a:p>
            <a:pPr algn="ctr"/>
            <a:r>
              <a:rPr lang="en-US" sz="750" dirty="0">
                <a:latin typeface="Arial" pitchFamily="34" charset="0"/>
                <a:cs typeface="Arial" pitchFamily="34" charset="0"/>
              </a:rPr>
              <a:t>Virtual Mart/ODS</a:t>
            </a:r>
          </a:p>
        </p:txBody>
      </p:sp>
      <p:sp>
        <p:nvSpPr>
          <p:cNvPr id="48" name="TextBox 47"/>
          <p:cNvSpPr txBox="1"/>
          <p:nvPr/>
        </p:nvSpPr>
        <p:spPr>
          <a:xfrm>
            <a:off x="4895766" y="4501637"/>
            <a:ext cx="1218883" cy="207749"/>
          </a:xfrm>
          <a:prstGeom prst="rect">
            <a:avLst/>
          </a:prstGeom>
          <a:noFill/>
        </p:spPr>
        <p:txBody>
          <a:bodyPr wrap="square" rtlCol="0">
            <a:spAutoFit/>
          </a:bodyPr>
          <a:lstStyle/>
          <a:p>
            <a:pPr algn="ctr"/>
            <a:r>
              <a:rPr lang="en-US" sz="750" dirty="0">
                <a:latin typeface="Arial" pitchFamily="34" charset="0"/>
                <a:cs typeface="Arial" pitchFamily="34" charset="0"/>
              </a:rPr>
              <a:t>Cache</a:t>
            </a:r>
          </a:p>
        </p:txBody>
      </p:sp>
      <p:sp>
        <p:nvSpPr>
          <p:cNvPr id="49" name="TextBox 48"/>
          <p:cNvSpPr txBox="1"/>
          <p:nvPr/>
        </p:nvSpPr>
        <p:spPr>
          <a:xfrm>
            <a:off x="5962288" y="4501637"/>
            <a:ext cx="1218883" cy="207749"/>
          </a:xfrm>
          <a:prstGeom prst="rect">
            <a:avLst/>
          </a:prstGeom>
          <a:noFill/>
        </p:spPr>
        <p:txBody>
          <a:bodyPr wrap="square" rtlCol="0">
            <a:spAutoFit/>
          </a:bodyPr>
          <a:lstStyle/>
          <a:p>
            <a:pPr algn="ctr"/>
            <a:r>
              <a:rPr lang="en-US" sz="750" dirty="0">
                <a:latin typeface="Arial" pitchFamily="34" charset="0"/>
                <a:cs typeface="Arial" pitchFamily="34" charset="0"/>
              </a:rPr>
              <a:t>Services</a:t>
            </a:r>
          </a:p>
        </p:txBody>
      </p:sp>
      <p:pic>
        <p:nvPicPr>
          <p:cNvPr id="30" name="Picture 29" descr="bi-tools.png"/>
          <p:cNvPicPr>
            <a:picLocks noChangeAspect="1"/>
          </p:cNvPicPr>
          <p:nvPr/>
        </p:nvPicPr>
        <p:blipFill>
          <a:blip r:embed="rId3" cstate="print"/>
          <a:stretch>
            <a:fillRect/>
          </a:stretch>
        </p:blipFill>
        <p:spPr>
          <a:xfrm>
            <a:off x="991533" y="857252"/>
            <a:ext cx="1298110" cy="918617"/>
          </a:xfrm>
          <a:prstGeom prst="rect">
            <a:avLst/>
          </a:prstGeom>
        </p:spPr>
      </p:pic>
      <p:pic>
        <p:nvPicPr>
          <p:cNvPr id="31" name="Picture 30" descr="excel-2.png"/>
          <p:cNvPicPr>
            <a:picLocks noChangeAspect="1"/>
          </p:cNvPicPr>
          <p:nvPr/>
        </p:nvPicPr>
        <p:blipFill>
          <a:blip r:embed="rId4" cstate="print"/>
          <a:stretch>
            <a:fillRect/>
          </a:stretch>
        </p:blipFill>
        <p:spPr>
          <a:xfrm>
            <a:off x="2667497" y="857253"/>
            <a:ext cx="1298110" cy="908240"/>
          </a:xfrm>
          <a:prstGeom prst="rect">
            <a:avLst/>
          </a:prstGeom>
        </p:spPr>
      </p:pic>
      <p:pic>
        <p:nvPicPr>
          <p:cNvPr id="32" name="Picture 31" descr="web-portal.png"/>
          <p:cNvPicPr>
            <a:picLocks noChangeAspect="1"/>
          </p:cNvPicPr>
          <p:nvPr/>
        </p:nvPicPr>
        <p:blipFill>
          <a:blip r:embed="rId5" cstate="print"/>
          <a:stretch>
            <a:fillRect/>
          </a:stretch>
        </p:blipFill>
        <p:spPr>
          <a:xfrm>
            <a:off x="4343460" y="857250"/>
            <a:ext cx="1298110" cy="903195"/>
          </a:xfrm>
          <a:prstGeom prst="rect">
            <a:avLst/>
          </a:prstGeom>
        </p:spPr>
      </p:pic>
      <p:pic>
        <p:nvPicPr>
          <p:cNvPr id="33" name="Picture 32" descr="enterprise-search.png"/>
          <p:cNvPicPr>
            <a:picLocks noChangeAspect="1"/>
          </p:cNvPicPr>
          <p:nvPr/>
        </p:nvPicPr>
        <p:blipFill>
          <a:blip r:embed="rId6" cstate="print"/>
          <a:stretch>
            <a:fillRect/>
          </a:stretch>
        </p:blipFill>
        <p:spPr>
          <a:xfrm>
            <a:off x="6019424" y="857250"/>
            <a:ext cx="1298110" cy="888500"/>
          </a:xfrm>
          <a:prstGeom prst="rect">
            <a:avLst/>
          </a:prstGeom>
        </p:spPr>
      </p:pic>
      <p:pic>
        <p:nvPicPr>
          <p:cNvPr id="34" name="Picture 33" descr="object-1.png"/>
          <p:cNvPicPr>
            <a:picLocks noChangeAspect="1"/>
          </p:cNvPicPr>
          <p:nvPr/>
        </p:nvPicPr>
        <p:blipFill>
          <a:blip r:embed="rId7" cstate="print"/>
          <a:stretch>
            <a:fillRect/>
          </a:stretch>
        </p:blipFill>
        <p:spPr>
          <a:xfrm>
            <a:off x="1143893" y="2286000"/>
            <a:ext cx="667338" cy="618130"/>
          </a:xfrm>
          <a:prstGeom prst="rect">
            <a:avLst/>
          </a:prstGeom>
        </p:spPr>
      </p:pic>
      <p:pic>
        <p:nvPicPr>
          <p:cNvPr id="35" name="Picture 34" descr="object-2.png"/>
          <p:cNvPicPr>
            <a:picLocks noChangeAspect="1"/>
          </p:cNvPicPr>
          <p:nvPr/>
        </p:nvPicPr>
        <p:blipFill>
          <a:blip r:embed="rId8" cstate="print"/>
          <a:stretch>
            <a:fillRect/>
          </a:stretch>
        </p:blipFill>
        <p:spPr>
          <a:xfrm>
            <a:off x="2210416" y="2228850"/>
            <a:ext cx="841029" cy="721791"/>
          </a:xfrm>
          <a:prstGeom prst="rect">
            <a:avLst/>
          </a:prstGeom>
        </p:spPr>
      </p:pic>
      <p:pic>
        <p:nvPicPr>
          <p:cNvPr id="36" name="Picture 35" descr="object-3.png"/>
          <p:cNvPicPr>
            <a:picLocks noChangeAspect="1"/>
          </p:cNvPicPr>
          <p:nvPr/>
        </p:nvPicPr>
        <p:blipFill>
          <a:blip r:embed="rId9" cstate="print"/>
          <a:stretch>
            <a:fillRect/>
          </a:stretch>
        </p:blipFill>
        <p:spPr>
          <a:xfrm>
            <a:off x="3505480" y="2228853"/>
            <a:ext cx="694763" cy="680053"/>
          </a:xfrm>
          <a:prstGeom prst="rect">
            <a:avLst/>
          </a:prstGeom>
        </p:spPr>
      </p:pic>
      <p:pic>
        <p:nvPicPr>
          <p:cNvPr id="37" name="Picture 36" descr="object-4.png"/>
          <p:cNvPicPr>
            <a:picLocks noChangeAspect="1"/>
          </p:cNvPicPr>
          <p:nvPr/>
        </p:nvPicPr>
        <p:blipFill>
          <a:blip r:embed="rId10" cstate="print"/>
          <a:stretch>
            <a:fillRect/>
          </a:stretch>
        </p:blipFill>
        <p:spPr>
          <a:xfrm>
            <a:off x="1067713" y="3257553"/>
            <a:ext cx="731330" cy="478172"/>
          </a:xfrm>
          <a:prstGeom prst="rect">
            <a:avLst/>
          </a:prstGeom>
        </p:spPr>
      </p:pic>
      <p:pic>
        <p:nvPicPr>
          <p:cNvPr id="38" name="Picture 37" descr="object-5.png"/>
          <p:cNvPicPr>
            <a:picLocks noChangeAspect="1"/>
          </p:cNvPicPr>
          <p:nvPr/>
        </p:nvPicPr>
        <p:blipFill>
          <a:blip r:embed="rId11" cstate="print"/>
          <a:stretch>
            <a:fillRect/>
          </a:stretch>
        </p:blipFill>
        <p:spPr>
          <a:xfrm>
            <a:off x="2134235" y="3211892"/>
            <a:ext cx="731330" cy="560011"/>
          </a:xfrm>
          <a:prstGeom prst="rect">
            <a:avLst/>
          </a:prstGeom>
        </p:spPr>
      </p:pic>
      <p:pic>
        <p:nvPicPr>
          <p:cNvPr id="39" name="Picture 38" descr="object-6.png"/>
          <p:cNvPicPr>
            <a:picLocks noChangeAspect="1"/>
          </p:cNvPicPr>
          <p:nvPr/>
        </p:nvPicPr>
        <p:blipFill>
          <a:blip r:embed="rId12" cstate="print"/>
          <a:stretch>
            <a:fillRect/>
          </a:stretch>
        </p:blipFill>
        <p:spPr>
          <a:xfrm>
            <a:off x="3048397" y="3257550"/>
            <a:ext cx="548498" cy="411480"/>
          </a:xfrm>
          <a:prstGeom prst="rect">
            <a:avLst/>
          </a:prstGeom>
        </p:spPr>
      </p:pic>
      <p:pic>
        <p:nvPicPr>
          <p:cNvPr id="40" name="Picture 39" descr="object-7.png"/>
          <p:cNvPicPr>
            <a:picLocks noChangeAspect="1"/>
          </p:cNvPicPr>
          <p:nvPr/>
        </p:nvPicPr>
        <p:blipFill>
          <a:blip r:embed="rId13" cstate="print"/>
          <a:stretch>
            <a:fillRect/>
          </a:stretch>
        </p:blipFill>
        <p:spPr>
          <a:xfrm>
            <a:off x="3734018" y="3314700"/>
            <a:ext cx="438798" cy="283196"/>
          </a:xfrm>
          <a:prstGeom prst="rect">
            <a:avLst/>
          </a:prstGeom>
        </p:spPr>
      </p:pic>
      <p:pic>
        <p:nvPicPr>
          <p:cNvPr id="60" name="Picture 59" descr="object-8.png"/>
          <p:cNvPicPr>
            <a:picLocks noChangeAspect="1"/>
          </p:cNvPicPr>
          <p:nvPr/>
        </p:nvPicPr>
        <p:blipFill>
          <a:blip r:embed="rId14" cstate="print"/>
          <a:stretch>
            <a:fillRect/>
          </a:stretch>
        </p:blipFill>
        <p:spPr>
          <a:xfrm>
            <a:off x="4343460" y="3314700"/>
            <a:ext cx="484506" cy="343827"/>
          </a:xfrm>
          <a:prstGeom prst="rect">
            <a:avLst/>
          </a:prstGeom>
        </p:spPr>
      </p:pic>
      <p:pic>
        <p:nvPicPr>
          <p:cNvPr id="61" name="Picture 60" descr="object-9.png"/>
          <p:cNvPicPr>
            <a:picLocks noChangeAspect="1"/>
          </p:cNvPicPr>
          <p:nvPr/>
        </p:nvPicPr>
        <p:blipFill>
          <a:blip r:embed="rId15" cstate="print"/>
          <a:stretch>
            <a:fillRect/>
          </a:stretch>
        </p:blipFill>
        <p:spPr>
          <a:xfrm>
            <a:off x="4952901" y="3314700"/>
            <a:ext cx="484506" cy="343827"/>
          </a:xfrm>
          <a:prstGeom prst="rect">
            <a:avLst/>
          </a:prstGeom>
        </p:spPr>
      </p:pic>
      <p:pic>
        <p:nvPicPr>
          <p:cNvPr id="62" name="Picture 61" descr="object-10.png"/>
          <p:cNvPicPr>
            <a:picLocks noChangeAspect="1"/>
          </p:cNvPicPr>
          <p:nvPr/>
        </p:nvPicPr>
        <p:blipFill>
          <a:blip r:embed="rId16" cstate="print"/>
          <a:stretch>
            <a:fillRect/>
          </a:stretch>
        </p:blipFill>
        <p:spPr>
          <a:xfrm>
            <a:off x="5562342" y="3314700"/>
            <a:ext cx="484506" cy="343827"/>
          </a:xfrm>
          <a:prstGeom prst="rect">
            <a:avLst/>
          </a:prstGeom>
        </p:spPr>
      </p:pic>
      <p:pic>
        <p:nvPicPr>
          <p:cNvPr id="63" name="Picture 62" descr="relational-views.png"/>
          <p:cNvPicPr>
            <a:picLocks noChangeAspect="1"/>
          </p:cNvPicPr>
          <p:nvPr/>
        </p:nvPicPr>
        <p:blipFill>
          <a:blip r:embed="rId17" cstate="print"/>
          <a:stretch>
            <a:fillRect/>
          </a:stretch>
        </p:blipFill>
        <p:spPr>
          <a:xfrm>
            <a:off x="1143894" y="3886203"/>
            <a:ext cx="1005578" cy="514694"/>
          </a:xfrm>
          <a:prstGeom prst="rect">
            <a:avLst/>
          </a:prstGeom>
        </p:spPr>
      </p:pic>
      <p:pic>
        <p:nvPicPr>
          <p:cNvPr id="64" name="Picture 63" descr="spreadsheet.png"/>
          <p:cNvPicPr>
            <a:picLocks noChangeAspect="1"/>
          </p:cNvPicPr>
          <p:nvPr/>
        </p:nvPicPr>
        <p:blipFill>
          <a:blip r:embed="rId18" cstate="print"/>
          <a:stretch>
            <a:fillRect/>
          </a:stretch>
        </p:blipFill>
        <p:spPr>
          <a:xfrm>
            <a:off x="2438956" y="3886203"/>
            <a:ext cx="1096994" cy="541349"/>
          </a:xfrm>
          <a:prstGeom prst="rect">
            <a:avLst/>
          </a:prstGeom>
        </p:spPr>
      </p:pic>
      <p:pic>
        <p:nvPicPr>
          <p:cNvPr id="65" name="Picture 64" descr="virtual-mart-ods.png"/>
          <p:cNvPicPr>
            <a:picLocks noChangeAspect="1"/>
          </p:cNvPicPr>
          <p:nvPr/>
        </p:nvPicPr>
        <p:blipFill>
          <a:blip r:embed="rId19" cstate="print"/>
          <a:stretch>
            <a:fillRect/>
          </a:stretch>
        </p:blipFill>
        <p:spPr>
          <a:xfrm>
            <a:off x="4023503" y="4000503"/>
            <a:ext cx="777038" cy="439897"/>
          </a:xfrm>
          <a:prstGeom prst="rect">
            <a:avLst/>
          </a:prstGeom>
        </p:spPr>
      </p:pic>
      <p:pic>
        <p:nvPicPr>
          <p:cNvPr id="66" name="Picture 65" descr="virtual-mart-ods.png"/>
          <p:cNvPicPr>
            <a:picLocks noChangeAspect="1"/>
          </p:cNvPicPr>
          <p:nvPr/>
        </p:nvPicPr>
        <p:blipFill>
          <a:blip r:embed="rId19" cstate="print"/>
          <a:stretch>
            <a:fillRect/>
          </a:stretch>
        </p:blipFill>
        <p:spPr>
          <a:xfrm>
            <a:off x="5166205" y="4000503"/>
            <a:ext cx="777038" cy="439897"/>
          </a:xfrm>
          <a:prstGeom prst="rect">
            <a:avLst/>
          </a:prstGeom>
        </p:spPr>
      </p:pic>
      <p:pic>
        <p:nvPicPr>
          <p:cNvPr id="67" name="Picture 66" descr="services.png"/>
          <p:cNvPicPr>
            <a:picLocks noChangeAspect="1"/>
          </p:cNvPicPr>
          <p:nvPr/>
        </p:nvPicPr>
        <p:blipFill>
          <a:blip r:embed="rId20" cstate="print"/>
          <a:stretch>
            <a:fillRect/>
          </a:stretch>
        </p:blipFill>
        <p:spPr>
          <a:xfrm>
            <a:off x="6247963" y="3943350"/>
            <a:ext cx="639914" cy="480060"/>
          </a:xfrm>
          <a:prstGeom prst="rect">
            <a:avLst/>
          </a:prstGeom>
        </p:spPr>
      </p:pic>
      <p:sp>
        <p:nvSpPr>
          <p:cNvPr id="50" name="Cloud 49"/>
          <p:cNvSpPr/>
          <p:nvPr/>
        </p:nvSpPr>
        <p:spPr>
          <a:xfrm>
            <a:off x="4574274" y="2361384"/>
            <a:ext cx="757254" cy="533954"/>
          </a:xfrm>
          <a:prstGeom prst="cloud">
            <a:avLst/>
          </a:prstGeom>
          <a:gradFill flip="none" rotWithShape="1">
            <a:gsLst>
              <a:gs pos="0">
                <a:schemeClr val="bg1">
                  <a:lumMod val="65000"/>
                </a:schemeClr>
              </a:gs>
              <a:gs pos="50000">
                <a:schemeClr val="bg1"/>
              </a:gs>
              <a:gs pos="100000">
                <a:schemeClr val="bg1">
                  <a:lumMod val="75000"/>
                </a:schemeClr>
              </a:gs>
            </a:gsLst>
            <a:lin ang="13500000" scaled="1"/>
            <a:tileRect/>
          </a:gra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Tree>
    <p:extLst>
      <p:ext uri="{BB962C8B-B14F-4D97-AF65-F5344CB8AC3E}">
        <p14:creationId xmlns:p14="http://schemas.microsoft.com/office/powerpoint/2010/main" val="614961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2246759"/>
      </p:ext>
    </p:extLst>
  </p:cSld>
  <p:clrMapOvr>
    <a:masterClrMapping/>
  </p:clrMapOvr>
</p:sld>
</file>

<file path=ppt/theme/theme1.xml><?xml version="1.0" encoding="utf-8"?>
<a:theme xmlns:a="http://schemas.openxmlformats.org/drawingml/2006/main" name="2015 TIBCO Master Widescreen v042615">
  <a:themeElements>
    <a:clrScheme name="Custom 2">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015 TIBCO Master WideScreen Blanks">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defPPr>
      </a:lstStyle>
    </a:txDef>
  </a:objectDefaults>
  <a:extraClrSchemeLst/>
</a:theme>
</file>

<file path=ppt/theme/theme3.xml><?xml version="1.0" encoding="utf-8"?>
<a:theme xmlns:a="http://schemas.openxmlformats.org/drawingml/2006/main" name="Office Theme">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2015 TIBCO Master Widescreen v062715</Template>
  <TotalTime>1666</TotalTime>
  <Words>184</Words>
  <Application>Microsoft Office PowerPoint</Application>
  <PresentationFormat>On-screen Show (16:9)</PresentationFormat>
  <Paragraphs>64</Paragraphs>
  <Slides>8</Slides>
  <Notes>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8</vt:i4>
      </vt:variant>
    </vt:vector>
  </HeadingPairs>
  <TitlesOfParts>
    <vt:vector size="18" baseType="lpstr">
      <vt:lpstr>Arial</vt:lpstr>
      <vt:lpstr>Arial Black</vt:lpstr>
      <vt:lpstr>Calibri</vt:lpstr>
      <vt:lpstr>Courier New</vt:lpstr>
      <vt:lpstr>Gotham Light</vt:lpstr>
      <vt:lpstr>Helvetica</vt:lpstr>
      <vt:lpstr>Mangal</vt:lpstr>
      <vt:lpstr>Wingdings</vt:lpstr>
      <vt:lpstr>2015 TIBCO Master Widescreen v042615</vt:lpstr>
      <vt:lpstr>2015 TIBCO Master WideScreen Blanks</vt:lpstr>
      <vt:lpstr>PowerPoint Presentation</vt:lpstr>
      <vt:lpstr>Agenda</vt:lpstr>
      <vt:lpstr>Topic 1</vt:lpstr>
      <vt:lpstr>Topic Sub-Topic</vt:lpstr>
      <vt:lpstr>Course Labs</vt:lpstr>
      <vt:lpstr>PowerPoint Presentation</vt:lpstr>
      <vt:lpstr>PowerPoint Presentation</vt:lpstr>
      <vt:lpstr>PowerPoint Presentation</vt:lpstr>
    </vt:vector>
  </TitlesOfParts>
  <Company>TIBCO Software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C. Brown</dc:creator>
  <cp:lastModifiedBy>Mike Tinius</cp:lastModifiedBy>
  <cp:revision>66</cp:revision>
  <dcterms:created xsi:type="dcterms:W3CDTF">2015-09-09T19:27:25Z</dcterms:created>
  <dcterms:modified xsi:type="dcterms:W3CDTF">2020-08-26T11:42:52Z</dcterms:modified>
</cp:coreProperties>
</file>