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4" r:id="rId2"/>
    <p:sldMasterId id="2147483688" r:id="rId3"/>
    <p:sldMasterId id="2147483694" r:id="rId4"/>
    <p:sldMasterId id="2147483701" r:id="rId5"/>
  </p:sldMasterIdLst>
  <p:notesMasterIdLst>
    <p:notesMasterId r:id="rId13"/>
  </p:notesMasterIdLst>
  <p:sldIdLst>
    <p:sldId id="1614" r:id="rId6"/>
    <p:sldId id="332" r:id="rId7"/>
    <p:sldId id="1617" r:id="rId8"/>
    <p:sldId id="1619" r:id="rId9"/>
    <p:sldId id="266" r:id="rId10"/>
    <p:sldId id="268" r:id="rId11"/>
    <p:sldId id="269" r:id="rId12"/>
  </p:sldIdLst>
  <p:sldSz cx="12190413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66" autoAdjust="0"/>
  </p:normalViewPr>
  <p:slideViewPr>
    <p:cSldViewPr>
      <p:cViewPr varScale="1">
        <p:scale>
          <a:sx n="106" d="100"/>
          <a:sy n="106" d="100"/>
        </p:scale>
        <p:origin x="-71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43865-D09A-4E2B-A957-2EBA12A3C812}" type="doc">
      <dgm:prSet loTypeId="urn:microsoft.com/office/officeart/2005/8/layout/balance1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13820B3-5CC4-4987-91FF-30F2B5149DB9}">
      <dgm:prSet phldrT="[Text]"/>
      <dgm:spPr/>
      <dgm:t>
        <a:bodyPr/>
        <a:lstStyle/>
        <a:p>
          <a:r>
            <a:rPr lang="de-DE" dirty="0" smtClean="0"/>
            <a:t>Leicht</a:t>
          </a:r>
          <a:endParaRPr lang="de-DE" dirty="0"/>
        </a:p>
      </dgm:t>
    </dgm:pt>
    <dgm:pt modelId="{038F8425-E406-40CD-8293-C968A1B43044}" type="parTrans" cxnId="{AB45D670-3EA4-4EE9-89F2-2CE8CE32D656}">
      <dgm:prSet/>
      <dgm:spPr/>
      <dgm:t>
        <a:bodyPr/>
        <a:lstStyle/>
        <a:p>
          <a:endParaRPr lang="de-DE"/>
        </a:p>
      </dgm:t>
    </dgm:pt>
    <dgm:pt modelId="{58D34C70-1EA1-426C-8467-84AB4FA38660}" type="sibTrans" cxnId="{AB45D670-3EA4-4EE9-89F2-2CE8CE32D656}">
      <dgm:prSet/>
      <dgm:spPr/>
      <dgm:t>
        <a:bodyPr/>
        <a:lstStyle/>
        <a:p>
          <a:endParaRPr lang="de-DE"/>
        </a:p>
      </dgm:t>
    </dgm:pt>
    <dgm:pt modelId="{F7D880D3-7DC4-4EA0-BF34-2FE703C2A02B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Datenzugang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C96F9D02-E049-4174-B4D0-70CA0C6CAA51}" type="parTrans" cxnId="{063198A4-C97C-4111-A9FD-C006D5A5951E}">
      <dgm:prSet/>
      <dgm:spPr/>
      <dgm:t>
        <a:bodyPr/>
        <a:lstStyle/>
        <a:p>
          <a:endParaRPr lang="de-DE"/>
        </a:p>
      </dgm:t>
    </dgm:pt>
    <dgm:pt modelId="{F8ED2049-9D73-4352-955C-E2B51AF5D8E6}" type="sibTrans" cxnId="{063198A4-C97C-4111-A9FD-C006D5A5951E}">
      <dgm:prSet/>
      <dgm:spPr/>
      <dgm:t>
        <a:bodyPr/>
        <a:lstStyle/>
        <a:p>
          <a:endParaRPr lang="de-DE"/>
        </a:p>
      </dgm:t>
    </dgm:pt>
    <dgm:pt modelId="{7C555DDE-3242-4E87-9C4C-E09C09606171}">
      <dgm:prSet phldrT="[Text]"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</a:rPr>
            <a:t>Vernetzung 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53FA6038-C0C5-404A-81D4-89487349C91C}" type="parTrans" cxnId="{D9C4C7FE-3C0D-46D5-B9CE-F7EC824DA3D9}">
      <dgm:prSet/>
      <dgm:spPr/>
      <dgm:t>
        <a:bodyPr/>
        <a:lstStyle/>
        <a:p>
          <a:endParaRPr lang="de-DE"/>
        </a:p>
      </dgm:t>
    </dgm:pt>
    <dgm:pt modelId="{F789A871-DBAD-496F-A603-1BDFE26EC3F8}" type="sibTrans" cxnId="{D9C4C7FE-3C0D-46D5-B9CE-F7EC824DA3D9}">
      <dgm:prSet/>
      <dgm:spPr/>
      <dgm:t>
        <a:bodyPr/>
        <a:lstStyle/>
        <a:p>
          <a:endParaRPr lang="de-DE"/>
        </a:p>
      </dgm:t>
    </dgm:pt>
    <dgm:pt modelId="{7B213D2C-2EB7-411D-87C1-650BFA0F2661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  <a:sym typeface="Wingdings" panose="05000000000000000000" pitchFamily="2" charset="2"/>
            </a:rPr>
            <a:t>Analyse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F1F72F31-5274-40D5-8718-3EACA758811B}" type="parTrans" cxnId="{AF81F1B8-CC21-4D45-AAA9-4F16301B686E}">
      <dgm:prSet/>
      <dgm:spPr/>
      <dgm:t>
        <a:bodyPr/>
        <a:lstStyle/>
        <a:p>
          <a:endParaRPr lang="de-DE"/>
        </a:p>
      </dgm:t>
    </dgm:pt>
    <dgm:pt modelId="{ED1F2150-B1EB-4EAA-BE32-2360113763BB}" type="sibTrans" cxnId="{AF81F1B8-CC21-4D45-AAA9-4F16301B686E}">
      <dgm:prSet/>
      <dgm:spPr/>
      <dgm:t>
        <a:bodyPr/>
        <a:lstStyle/>
        <a:p>
          <a:endParaRPr lang="de-DE"/>
        </a:p>
      </dgm:t>
    </dgm:pt>
    <dgm:pt modelId="{1E660076-5CF1-41CA-9F78-423B08BDB919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Transfer auf ähnliche Materialien und/oder  Fragestellungen</a:t>
          </a:r>
          <a:endParaRPr lang="de-DE" sz="1400" b="1" spc="-1" dirty="0">
            <a:latin typeface="Frutiger 55 Roman" panose="020B0500000000000000" pitchFamily="34" charset="0"/>
          </a:endParaRPr>
        </a:p>
      </dgm:t>
    </dgm:pt>
    <dgm:pt modelId="{8517FE06-8602-445D-BC44-73C0BEFE775A}" type="parTrans" cxnId="{E10FF368-70A2-42DC-962A-1843A7F9EC52}">
      <dgm:prSet/>
      <dgm:spPr/>
      <dgm:t>
        <a:bodyPr/>
        <a:lstStyle/>
        <a:p>
          <a:endParaRPr lang="de-DE"/>
        </a:p>
      </dgm:t>
    </dgm:pt>
    <dgm:pt modelId="{B5254B53-B9FC-4155-80DA-34A5971DE403}" type="sibTrans" cxnId="{E10FF368-70A2-42DC-962A-1843A7F9EC52}">
      <dgm:prSet/>
      <dgm:spPr/>
      <dgm:t>
        <a:bodyPr/>
        <a:lstStyle/>
        <a:p>
          <a:endParaRPr lang="de-DE"/>
        </a:p>
      </dgm:t>
    </dgm:pt>
    <dgm:pt modelId="{259A5C33-6823-4D24-9DE2-8CF53D3A49FF}">
      <dgm:prSet phldrT="[Text]"/>
      <dgm:spPr/>
      <dgm:t>
        <a:bodyPr/>
        <a:lstStyle/>
        <a:p>
          <a:r>
            <a:rPr lang="de-DE" dirty="0" smtClean="0"/>
            <a:t>Schwer</a:t>
          </a:r>
          <a:endParaRPr lang="de-DE" dirty="0"/>
        </a:p>
      </dgm:t>
    </dgm:pt>
    <dgm:pt modelId="{F6788FCF-E791-4677-9B84-5D865C140E61}" type="parTrans" cxnId="{0AB83C81-58BD-433B-ABA9-2D6AB3CCC8A7}">
      <dgm:prSet/>
      <dgm:spPr/>
      <dgm:t>
        <a:bodyPr/>
        <a:lstStyle/>
        <a:p>
          <a:endParaRPr lang="de-DE"/>
        </a:p>
      </dgm:t>
    </dgm:pt>
    <dgm:pt modelId="{0F24E7CE-530C-4625-9921-47BD950613A8}" type="sibTrans" cxnId="{0AB83C81-58BD-433B-ABA9-2D6AB3CCC8A7}">
      <dgm:prSet/>
      <dgm:spPr/>
      <dgm:t>
        <a:bodyPr/>
        <a:lstStyle/>
        <a:p>
          <a:endParaRPr lang="de-DE"/>
        </a:p>
      </dgm:t>
    </dgm:pt>
    <dgm:pt modelId="{AF8DDEE9-E615-44F8-9B66-3628E4B1DD73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Digitale Erfassung </a:t>
          </a:r>
          <a:br>
            <a:rPr lang="de-DE" sz="1400" b="1" spc="-1" dirty="0" smtClean="0">
              <a:latin typeface="Frutiger 55 Roman" panose="020B0500000000000000" pitchFamily="34" charset="0"/>
            </a:rPr>
          </a:br>
          <a:r>
            <a:rPr lang="de-DE" sz="1400" b="1" spc="-1" dirty="0" smtClean="0">
              <a:latin typeface="Frutiger 55 Roman" panose="020B0500000000000000" pitchFamily="34" charset="0"/>
            </a:rPr>
            <a:t>(</a:t>
          </a:r>
          <a:r>
            <a:rPr lang="de-DE" sz="1400" b="1" spc="-1" dirty="0" smtClean="0">
              <a:latin typeface="Cambria Math"/>
              <a:ea typeface="Cambria Math"/>
            </a:rPr>
            <a:t>≠</a:t>
          </a:r>
          <a:r>
            <a:rPr lang="de-DE" sz="1400" b="1" spc="-1" dirty="0" smtClean="0">
              <a:latin typeface="Frutiger 55 Roman" panose="020B0500000000000000" pitchFamily="34" charset="0"/>
            </a:rPr>
            <a:t> Digitalisierung!)</a:t>
          </a:r>
          <a:endParaRPr lang="de-DE" sz="1400" b="1" spc="-1" dirty="0">
            <a:latin typeface="Frutiger 55 Roman" panose="020B0500000000000000" pitchFamily="34" charset="0"/>
          </a:endParaRPr>
        </a:p>
      </dgm:t>
    </dgm:pt>
    <dgm:pt modelId="{57D3E3F5-EF76-4696-92ED-7276E0D4E01B}" type="parTrans" cxnId="{0C29E413-737B-4665-B5E9-153F58ABD9A0}">
      <dgm:prSet/>
      <dgm:spPr/>
      <dgm:t>
        <a:bodyPr/>
        <a:lstStyle/>
        <a:p>
          <a:endParaRPr lang="de-DE"/>
        </a:p>
      </dgm:t>
    </dgm:pt>
    <dgm:pt modelId="{58B9B20F-33B9-4E1E-B503-C666B2F056A5}" type="sibTrans" cxnId="{0C29E413-737B-4665-B5E9-153F58ABD9A0}">
      <dgm:prSet/>
      <dgm:spPr/>
      <dgm:t>
        <a:bodyPr/>
        <a:lstStyle/>
        <a:p>
          <a:endParaRPr lang="de-DE"/>
        </a:p>
      </dgm:t>
    </dgm:pt>
    <dgm:pt modelId="{4FE708BC-6952-4CE8-9634-3A8839C382D8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Automatisierung von Experiment und Materialmodellierung</a:t>
          </a:r>
          <a:r>
            <a:rPr lang="de-DE" sz="1100" spc="-1" dirty="0" smtClean="0">
              <a:latin typeface="Frutiger LT Com 55 Roman"/>
            </a:rPr>
            <a:t> </a:t>
          </a:r>
          <a:endParaRPr lang="de-DE" sz="1100" dirty="0"/>
        </a:p>
      </dgm:t>
    </dgm:pt>
    <dgm:pt modelId="{E9D5A269-9D4F-4701-A428-394FAAD842E3}" type="parTrans" cxnId="{82194ADB-F52A-49A3-9810-553AAA44A8D2}">
      <dgm:prSet/>
      <dgm:spPr/>
      <dgm:t>
        <a:bodyPr/>
        <a:lstStyle/>
        <a:p>
          <a:endParaRPr lang="de-DE"/>
        </a:p>
      </dgm:t>
    </dgm:pt>
    <dgm:pt modelId="{14933E39-C496-434E-9D5C-BBEDB73A6E4C}" type="sibTrans" cxnId="{82194ADB-F52A-49A3-9810-553AAA44A8D2}">
      <dgm:prSet/>
      <dgm:spPr/>
      <dgm:t>
        <a:bodyPr/>
        <a:lstStyle/>
        <a:p>
          <a:endParaRPr lang="de-DE"/>
        </a:p>
      </dgm:t>
    </dgm:pt>
    <dgm:pt modelId="{C75F6985-8021-47A1-8747-DFE697790050}">
      <dgm:prSet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</a:rPr>
            <a:t>Qualität 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C09E1CE6-AFF0-402E-B198-1C59AEBF4B64}" type="parTrans" cxnId="{FE24E523-BD29-4C85-8BBF-FA788CFFE57D}">
      <dgm:prSet/>
      <dgm:spPr/>
      <dgm:t>
        <a:bodyPr/>
        <a:lstStyle/>
        <a:p>
          <a:endParaRPr lang="de-DE"/>
        </a:p>
      </dgm:t>
    </dgm:pt>
    <dgm:pt modelId="{A6D8439D-0A57-41B6-910D-CD7ADE969071}" type="sibTrans" cxnId="{FE24E523-BD29-4C85-8BBF-FA788CFFE57D}">
      <dgm:prSet/>
      <dgm:spPr/>
      <dgm:t>
        <a:bodyPr/>
        <a:lstStyle/>
        <a:p>
          <a:endParaRPr lang="de-DE"/>
        </a:p>
      </dgm:t>
    </dgm:pt>
    <dgm:pt modelId="{1596E4B6-F6DA-40F2-B4AC-AC0C51853BD1}" type="pres">
      <dgm:prSet presAssocID="{D7B43865-D09A-4E2B-A957-2EBA12A3C81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C8E530-5494-46DE-9196-DFB2DC073293}" type="pres">
      <dgm:prSet presAssocID="{D7B43865-D09A-4E2B-A957-2EBA12A3C812}" presName="dummyMaxCanvas" presStyleCnt="0"/>
      <dgm:spPr/>
    </dgm:pt>
    <dgm:pt modelId="{8FC058CB-212F-4967-ADC9-B4D72EE27C6F}" type="pres">
      <dgm:prSet presAssocID="{D7B43865-D09A-4E2B-A957-2EBA12A3C812}" presName="parentComposite" presStyleCnt="0"/>
      <dgm:spPr/>
    </dgm:pt>
    <dgm:pt modelId="{0EAEF7D5-E770-4228-B47E-ED5AA12BEB45}" type="pres">
      <dgm:prSet presAssocID="{D7B43865-D09A-4E2B-A957-2EBA12A3C81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BCA9377A-5A6C-4E92-8ABA-5FF61EA912C8}" type="pres">
      <dgm:prSet presAssocID="{D7B43865-D09A-4E2B-A957-2EBA12A3C812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F7A1EB03-E88B-46DC-AD4E-F25424C16B2C}" type="pres">
      <dgm:prSet presAssocID="{D7B43865-D09A-4E2B-A957-2EBA12A3C812}" presName="childrenComposite" presStyleCnt="0"/>
      <dgm:spPr/>
    </dgm:pt>
    <dgm:pt modelId="{16C5FE40-5B7F-461C-93D8-24B7A5AC1EE1}" type="pres">
      <dgm:prSet presAssocID="{D7B43865-D09A-4E2B-A957-2EBA12A3C812}" presName="dummyMaxCanvas_ChildArea" presStyleCnt="0"/>
      <dgm:spPr/>
    </dgm:pt>
    <dgm:pt modelId="{CCDCCF99-DF5A-4026-8DDD-BE573E1E6598}" type="pres">
      <dgm:prSet presAssocID="{D7B43865-D09A-4E2B-A957-2EBA12A3C812}" presName="fulcrum" presStyleLbl="alignAccFollowNode1" presStyleIdx="2" presStyleCnt="4" custScaleY="67250" custLinFactNeighborY="-11838"/>
      <dgm:spPr/>
      <dgm:t>
        <a:bodyPr/>
        <a:lstStyle/>
        <a:p>
          <a:endParaRPr lang="en-US"/>
        </a:p>
      </dgm:t>
    </dgm:pt>
    <dgm:pt modelId="{02586491-33D6-4FA7-A1AA-0D9C560651C4}" type="pres">
      <dgm:prSet presAssocID="{D7B43865-D09A-4E2B-A957-2EBA12A3C812}" presName="balance_34" presStyleLbl="alignAccFollowNode1" presStyleIdx="3" presStyleCnt="4">
        <dgm:presLayoutVars>
          <dgm:bulletEnabled val="1"/>
        </dgm:presLayoutVars>
      </dgm:prSet>
      <dgm:spPr/>
    </dgm:pt>
    <dgm:pt modelId="{5E47C8E9-5DE9-4163-8608-ED8F366F6059}" type="pres">
      <dgm:prSet presAssocID="{D7B43865-D09A-4E2B-A957-2EBA12A3C812}" presName="right_34_1" presStyleLbl="node1" presStyleIdx="0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8F76CF-B3F9-420E-ABBB-B105152E6A7D}" type="pres">
      <dgm:prSet presAssocID="{D7B43865-D09A-4E2B-A957-2EBA12A3C812}" presName="right_34_2" presStyleLbl="node1" presStyleIdx="1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DAC37E-BA0B-40EB-B0EF-CC1353761210}" type="pres">
      <dgm:prSet presAssocID="{D7B43865-D09A-4E2B-A957-2EBA12A3C812}" presName="right_34_3" presStyleLbl="node1" presStyleIdx="2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136E29-931A-4F82-A5B3-A799698AAE78}" type="pres">
      <dgm:prSet presAssocID="{D7B43865-D09A-4E2B-A957-2EBA12A3C812}" presName="right_34_4" presStyleLbl="node1" presStyleIdx="3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01F53-2202-4607-B39D-C47E4FBA1724}" type="pres">
      <dgm:prSet presAssocID="{D7B43865-D09A-4E2B-A957-2EBA12A3C812}" presName="left_34_1" presStyleLbl="node1" presStyleIdx="4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8A523-4EB9-4028-81A9-0456700869D1}" type="pres">
      <dgm:prSet presAssocID="{D7B43865-D09A-4E2B-A957-2EBA12A3C812}" presName="left_34_2" presStyleLbl="node1" presStyleIdx="5" presStyleCnt="7" custScaleX="113090" custScaleY="1023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5E4E31-3478-4186-8F78-0265CC3088C0}" type="pres">
      <dgm:prSet presAssocID="{D7B43865-D09A-4E2B-A957-2EBA12A3C812}" presName="left_34_3" presStyleLbl="node1" presStyleIdx="6" presStyleCnt="7" custScaleX="113588" custScaleY="1023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BFD0776-FEAC-4D46-A27E-BC0EE7D5B484}" type="presOf" srcId="{C75F6985-8021-47A1-8747-DFE697790050}" destId="{C7136E29-931A-4F82-A5B3-A799698AAE78}" srcOrd="0" destOrd="0" presId="urn:microsoft.com/office/officeart/2005/8/layout/balance1"/>
    <dgm:cxn modelId="{063198A4-C97C-4111-A9FD-C006D5A5951E}" srcId="{259A5C33-6823-4D24-9DE2-8CF53D3A49FF}" destId="{F7D880D3-7DC4-4EA0-BF34-2FE703C2A02B}" srcOrd="1" destOrd="0" parTransId="{C96F9D02-E049-4174-B4D0-70CA0C6CAA51}" sibTransId="{F8ED2049-9D73-4352-955C-E2B51AF5D8E6}"/>
    <dgm:cxn modelId="{AB45D670-3EA4-4EE9-89F2-2CE8CE32D656}" srcId="{D7B43865-D09A-4E2B-A957-2EBA12A3C812}" destId="{E13820B3-5CC4-4987-91FF-30F2B5149DB9}" srcOrd="0" destOrd="0" parTransId="{038F8425-E406-40CD-8293-C968A1B43044}" sibTransId="{58D34C70-1EA1-426C-8467-84AB4FA38660}"/>
    <dgm:cxn modelId="{FE24E523-BD29-4C85-8BBF-FA788CFFE57D}" srcId="{259A5C33-6823-4D24-9DE2-8CF53D3A49FF}" destId="{C75F6985-8021-47A1-8747-DFE697790050}" srcOrd="3" destOrd="0" parTransId="{C09E1CE6-AFF0-402E-B198-1C59AEBF4B64}" sibTransId="{A6D8439D-0A57-41B6-910D-CD7ADE969071}"/>
    <dgm:cxn modelId="{B34B7124-51AE-4F01-A0FB-69B711ACB72F}" type="presOf" srcId="{7B213D2C-2EB7-411D-87C1-650BFA0F2661}" destId="{5E47C8E9-5DE9-4163-8608-ED8F366F6059}" srcOrd="0" destOrd="0" presId="urn:microsoft.com/office/officeart/2005/8/layout/balance1"/>
    <dgm:cxn modelId="{92B0E4F4-FCB2-4DF9-9579-0CA054F1992C}" type="presOf" srcId="{F7D880D3-7DC4-4EA0-BF34-2FE703C2A02B}" destId="{AA8F76CF-B3F9-420E-ABBB-B105152E6A7D}" srcOrd="0" destOrd="0" presId="urn:microsoft.com/office/officeart/2005/8/layout/balance1"/>
    <dgm:cxn modelId="{0C29E413-737B-4665-B5E9-153F58ABD9A0}" srcId="{E13820B3-5CC4-4987-91FF-30F2B5149DB9}" destId="{AF8DDEE9-E615-44F8-9B66-3628E4B1DD73}" srcOrd="1" destOrd="0" parTransId="{57D3E3F5-EF76-4696-92ED-7276E0D4E01B}" sibTransId="{58B9B20F-33B9-4E1E-B503-C666B2F056A5}"/>
    <dgm:cxn modelId="{0AB83C81-58BD-433B-ABA9-2D6AB3CCC8A7}" srcId="{D7B43865-D09A-4E2B-A957-2EBA12A3C812}" destId="{259A5C33-6823-4D24-9DE2-8CF53D3A49FF}" srcOrd="1" destOrd="0" parTransId="{F6788FCF-E791-4677-9B84-5D865C140E61}" sibTransId="{0F24E7CE-530C-4625-9921-47BD950613A8}"/>
    <dgm:cxn modelId="{F03036DF-B431-46B8-A32B-1CF097D2DCF1}" type="presOf" srcId="{259A5C33-6823-4D24-9DE2-8CF53D3A49FF}" destId="{BCA9377A-5A6C-4E92-8ABA-5FF61EA912C8}" srcOrd="0" destOrd="0" presId="urn:microsoft.com/office/officeart/2005/8/layout/balance1"/>
    <dgm:cxn modelId="{D9C4C7FE-3C0D-46D5-B9CE-F7EC824DA3D9}" srcId="{259A5C33-6823-4D24-9DE2-8CF53D3A49FF}" destId="{7C555DDE-3242-4E87-9C4C-E09C09606171}" srcOrd="2" destOrd="0" parTransId="{53FA6038-C0C5-404A-81D4-89487349C91C}" sibTransId="{F789A871-DBAD-496F-A603-1BDFE26EC3F8}"/>
    <dgm:cxn modelId="{AF81F1B8-CC21-4D45-AAA9-4F16301B686E}" srcId="{259A5C33-6823-4D24-9DE2-8CF53D3A49FF}" destId="{7B213D2C-2EB7-411D-87C1-650BFA0F2661}" srcOrd="0" destOrd="0" parTransId="{F1F72F31-5274-40D5-8718-3EACA758811B}" sibTransId="{ED1F2150-B1EB-4EAA-BE32-2360113763BB}"/>
    <dgm:cxn modelId="{24460F3C-F5E6-46E6-AD0D-D10A207CF33C}" type="presOf" srcId="{AF8DDEE9-E615-44F8-9B66-3628E4B1DD73}" destId="{3E68A523-4EB9-4028-81A9-0456700869D1}" srcOrd="0" destOrd="0" presId="urn:microsoft.com/office/officeart/2005/8/layout/balance1"/>
    <dgm:cxn modelId="{6FBC79BF-0264-447D-B63C-C3302061759C}" type="presOf" srcId="{7C555DDE-3242-4E87-9C4C-E09C09606171}" destId="{E5DAC37E-BA0B-40EB-B0EF-CC1353761210}" srcOrd="0" destOrd="0" presId="urn:microsoft.com/office/officeart/2005/8/layout/balance1"/>
    <dgm:cxn modelId="{E10FF368-70A2-42DC-962A-1843A7F9EC52}" srcId="{E13820B3-5CC4-4987-91FF-30F2B5149DB9}" destId="{1E660076-5CF1-41CA-9F78-423B08BDB919}" srcOrd="0" destOrd="0" parTransId="{8517FE06-8602-445D-BC44-73C0BEFE775A}" sibTransId="{B5254B53-B9FC-4155-80DA-34A5971DE403}"/>
    <dgm:cxn modelId="{CDF31C6D-06C3-4303-A585-60A42DA214A6}" type="presOf" srcId="{D7B43865-D09A-4E2B-A957-2EBA12A3C812}" destId="{1596E4B6-F6DA-40F2-B4AC-AC0C51853BD1}" srcOrd="0" destOrd="0" presId="urn:microsoft.com/office/officeart/2005/8/layout/balance1"/>
    <dgm:cxn modelId="{CFC1FC82-CD38-426E-BFB6-3B3EB5A573CA}" type="presOf" srcId="{E13820B3-5CC4-4987-91FF-30F2B5149DB9}" destId="{0EAEF7D5-E770-4228-B47E-ED5AA12BEB45}" srcOrd="0" destOrd="0" presId="urn:microsoft.com/office/officeart/2005/8/layout/balance1"/>
    <dgm:cxn modelId="{82194ADB-F52A-49A3-9810-553AAA44A8D2}" srcId="{E13820B3-5CC4-4987-91FF-30F2B5149DB9}" destId="{4FE708BC-6952-4CE8-9634-3A8839C382D8}" srcOrd="2" destOrd="0" parTransId="{E9D5A269-9D4F-4701-A428-394FAAD842E3}" sibTransId="{14933E39-C496-434E-9D5C-BBEDB73A6E4C}"/>
    <dgm:cxn modelId="{E11A891A-C93B-49EF-AED4-8A9A46526761}" type="presOf" srcId="{1E660076-5CF1-41CA-9F78-423B08BDB919}" destId="{AF101F53-2202-4607-B39D-C47E4FBA1724}" srcOrd="0" destOrd="0" presId="urn:microsoft.com/office/officeart/2005/8/layout/balance1"/>
    <dgm:cxn modelId="{C16CCA5D-596E-4814-9558-26FC5FC55B3B}" type="presOf" srcId="{4FE708BC-6952-4CE8-9634-3A8839C382D8}" destId="{4C5E4E31-3478-4186-8F78-0265CC3088C0}" srcOrd="0" destOrd="0" presId="urn:microsoft.com/office/officeart/2005/8/layout/balance1"/>
    <dgm:cxn modelId="{E66F0276-23C2-4765-B6A1-9A0DEA8A5234}" type="presParOf" srcId="{1596E4B6-F6DA-40F2-B4AC-AC0C51853BD1}" destId="{7EC8E530-5494-46DE-9196-DFB2DC073293}" srcOrd="0" destOrd="0" presId="urn:microsoft.com/office/officeart/2005/8/layout/balance1"/>
    <dgm:cxn modelId="{BFBA62C3-C914-4EE1-929E-DDD1906FC43F}" type="presParOf" srcId="{1596E4B6-F6DA-40F2-B4AC-AC0C51853BD1}" destId="{8FC058CB-212F-4967-ADC9-B4D72EE27C6F}" srcOrd="1" destOrd="0" presId="urn:microsoft.com/office/officeart/2005/8/layout/balance1"/>
    <dgm:cxn modelId="{C4C1651E-88B9-4307-AB23-95EBFB971FBE}" type="presParOf" srcId="{8FC058CB-212F-4967-ADC9-B4D72EE27C6F}" destId="{0EAEF7D5-E770-4228-B47E-ED5AA12BEB45}" srcOrd="0" destOrd="0" presId="urn:microsoft.com/office/officeart/2005/8/layout/balance1"/>
    <dgm:cxn modelId="{97AECBA7-A651-4C6D-9DEC-5DF68784E5F9}" type="presParOf" srcId="{8FC058CB-212F-4967-ADC9-B4D72EE27C6F}" destId="{BCA9377A-5A6C-4E92-8ABA-5FF61EA912C8}" srcOrd="1" destOrd="0" presId="urn:microsoft.com/office/officeart/2005/8/layout/balance1"/>
    <dgm:cxn modelId="{F868FF28-BB71-4173-A1B3-B576BB65904C}" type="presParOf" srcId="{1596E4B6-F6DA-40F2-B4AC-AC0C51853BD1}" destId="{F7A1EB03-E88B-46DC-AD4E-F25424C16B2C}" srcOrd="2" destOrd="0" presId="urn:microsoft.com/office/officeart/2005/8/layout/balance1"/>
    <dgm:cxn modelId="{F3FCFE31-6799-409F-B148-CD5B98A674BA}" type="presParOf" srcId="{F7A1EB03-E88B-46DC-AD4E-F25424C16B2C}" destId="{16C5FE40-5B7F-461C-93D8-24B7A5AC1EE1}" srcOrd="0" destOrd="0" presId="urn:microsoft.com/office/officeart/2005/8/layout/balance1"/>
    <dgm:cxn modelId="{A1522EB4-22A3-4E6F-9131-913E48F2B573}" type="presParOf" srcId="{F7A1EB03-E88B-46DC-AD4E-F25424C16B2C}" destId="{CCDCCF99-DF5A-4026-8DDD-BE573E1E6598}" srcOrd="1" destOrd="0" presId="urn:microsoft.com/office/officeart/2005/8/layout/balance1"/>
    <dgm:cxn modelId="{D880DB01-A6B2-490C-AB8B-7A2962CED828}" type="presParOf" srcId="{F7A1EB03-E88B-46DC-AD4E-F25424C16B2C}" destId="{02586491-33D6-4FA7-A1AA-0D9C560651C4}" srcOrd="2" destOrd="0" presId="urn:microsoft.com/office/officeart/2005/8/layout/balance1"/>
    <dgm:cxn modelId="{75AFF3C0-EFE5-4E1C-97EA-761549A51B25}" type="presParOf" srcId="{F7A1EB03-E88B-46DC-AD4E-F25424C16B2C}" destId="{5E47C8E9-5DE9-4163-8608-ED8F366F6059}" srcOrd="3" destOrd="0" presId="urn:microsoft.com/office/officeart/2005/8/layout/balance1"/>
    <dgm:cxn modelId="{CB9BDEB1-92B5-4790-8915-93958A38B3AF}" type="presParOf" srcId="{F7A1EB03-E88B-46DC-AD4E-F25424C16B2C}" destId="{AA8F76CF-B3F9-420E-ABBB-B105152E6A7D}" srcOrd="4" destOrd="0" presId="urn:microsoft.com/office/officeart/2005/8/layout/balance1"/>
    <dgm:cxn modelId="{E098C121-73E4-42D1-BE78-942BC9A675D7}" type="presParOf" srcId="{F7A1EB03-E88B-46DC-AD4E-F25424C16B2C}" destId="{E5DAC37E-BA0B-40EB-B0EF-CC1353761210}" srcOrd="5" destOrd="0" presId="urn:microsoft.com/office/officeart/2005/8/layout/balance1"/>
    <dgm:cxn modelId="{0FE1D80C-D22A-41F9-8BAF-A832B5FC775F}" type="presParOf" srcId="{F7A1EB03-E88B-46DC-AD4E-F25424C16B2C}" destId="{C7136E29-931A-4F82-A5B3-A799698AAE78}" srcOrd="6" destOrd="0" presId="urn:microsoft.com/office/officeart/2005/8/layout/balance1"/>
    <dgm:cxn modelId="{3191871A-570C-4014-ACE9-398DCA2363AD}" type="presParOf" srcId="{F7A1EB03-E88B-46DC-AD4E-F25424C16B2C}" destId="{AF101F53-2202-4607-B39D-C47E4FBA1724}" srcOrd="7" destOrd="0" presId="urn:microsoft.com/office/officeart/2005/8/layout/balance1"/>
    <dgm:cxn modelId="{24BFD456-4166-4B7D-972A-BE7F3BA9890B}" type="presParOf" srcId="{F7A1EB03-E88B-46DC-AD4E-F25424C16B2C}" destId="{3E68A523-4EB9-4028-81A9-0456700869D1}" srcOrd="8" destOrd="0" presId="urn:microsoft.com/office/officeart/2005/8/layout/balance1"/>
    <dgm:cxn modelId="{5FBF15C6-520E-40DF-BBA0-94E80F91AD25}" type="presParOf" srcId="{F7A1EB03-E88B-46DC-AD4E-F25424C16B2C}" destId="{4C5E4E31-3478-4186-8F78-0265CC3088C0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43865-D09A-4E2B-A957-2EBA12A3C812}" type="doc">
      <dgm:prSet loTypeId="urn:microsoft.com/office/officeart/2005/8/layout/balance1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13820B3-5CC4-4987-91FF-30F2B5149DB9}">
      <dgm:prSet phldrT="[Text]"/>
      <dgm:spPr/>
      <dgm:t>
        <a:bodyPr/>
        <a:lstStyle/>
        <a:p>
          <a:r>
            <a:rPr lang="de-DE" dirty="0" smtClean="0"/>
            <a:t>Leicht</a:t>
          </a:r>
          <a:endParaRPr lang="de-DE" dirty="0"/>
        </a:p>
      </dgm:t>
    </dgm:pt>
    <dgm:pt modelId="{038F8425-E406-40CD-8293-C968A1B43044}" type="parTrans" cxnId="{AB45D670-3EA4-4EE9-89F2-2CE8CE32D656}">
      <dgm:prSet/>
      <dgm:spPr/>
      <dgm:t>
        <a:bodyPr/>
        <a:lstStyle/>
        <a:p>
          <a:endParaRPr lang="de-DE"/>
        </a:p>
      </dgm:t>
    </dgm:pt>
    <dgm:pt modelId="{58D34C70-1EA1-426C-8467-84AB4FA38660}" type="sibTrans" cxnId="{AB45D670-3EA4-4EE9-89F2-2CE8CE32D656}">
      <dgm:prSet/>
      <dgm:spPr/>
      <dgm:t>
        <a:bodyPr/>
        <a:lstStyle/>
        <a:p>
          <a:endParaRPr lang="de-DE"/>
        </a:p>
      </dgm:t>
    </dgm:pt>
    <dgm:pt modelId="{F7D880D3-7DC4-4EA0-BF34-2FE703C2A02B}">
      <dgm:prSet phldrT="[Text]"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</a:rPr>
            <a:t>Datenzugang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C96F9D02-E049-4174-B4D0-70CA0C6CAA51}" type="parTrans" cxnId="{063198A4-C97C-4111-A9FD-C006D5A5951E}">
      <dgm:prSet/>
      <dgm:spPr/>
      <dgm:t>
        <a:bodyPr/>
        <a:lstStyle/>
        <a:p>
          <a:endParaRPr lang="de-DE"/>
        </a:p>
      </dgm:t>
    </dgm:pt>
    <dgm:pt modelId="{F8ED2049-9D73-4352-955C-E2B51AF5D8E6}" type="sibTrans" cxnId="{063198A4-C97C-4111-A9FD-C006D5A5951E}">
      <dgm:prSet/>
      <dgm:spPr/>
      <dgm:t>
        <a:bodyPr/>
        <a:lstStyle/>
        <a:p>
          <a:endParaRPr lang="de-DE"/>
        </a:p>
      </dgm:t>
    </dgm:pt>
    <dgm:pt modelId="{7C555DDE-3242-4E87-9C4C-E09C09606171}">
      <dgm:prSet phldrT="[Text]"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</a:rPr>
            <a:t>Vernetzung 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53FA6038-C0C5-404A-81D4-89487349C91C}" type="parTrans" cxnId="{D9C4C7FE-3C0D-46D5-B9CE-F7EC824DA3D9}">
      <dgm:prSet/>
      <dgm:spPr/>
      <dgm:t>
        <a:bodyPr/>
        <a:lstStyle/>
        <a:p>
          <a:endParaRPr lang="de-DE"/>
        </a:p>
      </dgm:t>
    </dgm:pt>
    <dgm:pt modelId="{F789A871-DBAD-496F-A603-1BDFE26EC3F8}" type="sibTrans" cxnId="{D9C4C7FE-3C0D-46D5-B9CE-F7EC824DA3D9}">
      <dgm:prSet/>
      <dgm:spPr/>
      <dgm:t>
        <a:bodyPr/>
        <a:lstStyle/>
        <a:p>
          <a:endParaRPr lang="de-DE"/>
        </a:p>
      </dgm:t>
    </dgm:pt>
    <dgm:pt modelId="{7B213D2C-2EB7-411D-87C1-650BFA0F2661}">
      <dgm:prSet phldrT="[Text]"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  <a:sym typeface="Wingdings" panose="05000000000000000000" pitchFamily="2" charset="2"/>
            </a:rPr>
            <a:t>Analyse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F1F72F31-5274-40D5-8718-3EACA758811B}" type="parTrans" cxnId="{AF81F1B8-CC21-4D45-AAA9-4F16301B686E}">
      <dgm:prSet/>
      <dgm:spPr/>
      <dgm:t>
        <a:bodyPr/>
        <a:lstStyle/>
        <a:p>
          <a:endParaRPr lang="de-DE"/>
        </a:p>
      </dgm:t>
    </dgm:pt>
    <dgm:pt modelId="{ED1F2150-B1EB-4EAA-BE32-2360113763BB}" type="sibTrans" cxnId="{AF81F1B8-CC21-4D45-AAA9-4F16301B686E}">
      <dgm:prSet/>
      <dgm:spPr/>
      <dgm:t>
        <a:bodyPr/>
        <a:lstStyle/>
        <a:p>
          <a:endParaRPr lang="de-DE"/>
        </a:p>
      </dgm:t>
    </dgm:pt>
    <dgm:pt modelId="{1E660076-5CF1-41CA-9F78-423B08BDB919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Transfer auf ähnliche Materialien und/oder  Fragestellungen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8517FE06-8602-445D-BC44-73C0BEFE775A}" type="parTrans" cxnId="{E10FF368-70A2-42DC-962A-1843A7F9EC52}">
      <dgm:prSet/>
      <dgm:spPr/>
      <dgm:t>
        <a:bodyPr/>
        <a:lstStyle/>
        <a:p>
          <a:endParaRPr lang="de-DE"/>
        </a:p>
      </dgm:t>
    </dgm:pt>
    <dgm:pt modelId="{B5254B53-B9FC-4155-80DA-34A5971DE403}" type="sibTrans" cxnId="{E10FF368-70A2-42DC-962A-1843A7F9EC52}">
      <dgm:prSet/>
      <dgm:spPr/>
      <dgm:t>
        <a:bodyPr/>
        <a:lstStyle/>
        <a:p>
          <a:endParaRPr lang="de-DE"/>
        </a:p>
      </dgm:t>
    </dgm:pt>
    <dgm:pt modelId="{259A5C33-6823-4D24-9DE2-8CF53D3A49FF}">
      <dgm:prSet phldrT="[Text]"/>
      <dgm:spPr/>
      <dgm:t>
        <a:bodyPr/>
        <a:lstStyle/>
        <a:p>
          <a:r>
            <a:rPr lang="de-DE" dirty="0" smtClean="0"/>
            <a:t>Leicht</a:t>
          </a:r>
          <a:endParaRPr lang="de-DE" dirty="0"/>
        </a:p>
      </dgm:t>
    </dgm:pt>
    <dgm:pt modelId="{F6788FCF-E791-4677-9B84-5D865C140E61}" type="parTrans" cxnId="{0AB83C81-58BD-433B-ABA9-2D6AB3CCC8A7}">
      <dgm:prSet/>
      <dgm:spPr/>
      <dgm:t>
        <a:bodyPr/>
        <a:lstStyle/>
        <a:p>
          <a:endParaRPr lang="de-DE"/>
        </a:p>
      </dgm:t>
    </dgm:pt>
    <dgm:pt modelId="{0F24E7CE-530C-4625-9921-47BD950613A8}" type="sibTrans" cxnId="{0AB83C81-58BD-433B-ABA9-2D6AB3CCC8A7}">
      <dgm:prSet/>
      <dgm:spPr/>
      <dgm:t>
        <a:bodyPr/>
        <a:lstStyle/>
        <a:p>
          <a:endParaRPr lang="de-DE"/>
        </a:p>
      </dgm:t>
    </dgm:pt>
    <dgm:pt modelId="{AF8DDEE9-E615-44F8-9B66-3628E4B1DD73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Digitale Erfassung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57D3E3F5-EF76-4696-92ED-7276E0D4E01B}" type="parTrans" cxnId="{0C29E413-737B-4665-B5E9-153F58ABD9A0}">
      <dgm:prSet/>
      <dgm:spPr/>
      <dgm:t>
        <a:bodyPr/>
        <a:lstStyle/>
        <a:p>
          <a:endParaRPr lang="de-DE"/>
        </a:p>
      </dgm:t>
    </dgm:pt>
    <dgm:pt modelId="{58B9B20F-33B9-4E1E-B503-C666B2F056A5}" type="sibTrans" cxnId="{0C29E413-737B-4665-B5E9-153F58ABD9A0}">
      <dgm:prSet/>
      <dgm:spPr/>
      <dgm:t>
        <a:bodyPr/>
        <a:lstStyle/>
        <a:p>
          <a:endParaRPr lang="de-DE"/>
        </a:p>
      </dgm:t>
    </dgm:pt>
    <dgm:pt modelId="{4FE708BC-6952-4CE8-9634-3A8839C382D8}">
      <dgm:prSet phldrT="[Text]" custT="1"/>
      <dgm:spPr/>
      <dgm:t>
        <a:bodyPr/>
        <a:lstStyle/>
        <a:p>
          <a:r>
            <a:rPr lang="de-DE" sz="1400" b="1" spc="-1" dirty="0" smtClean="0">
              <a:latin typeface="Frutiger 55 Roman" panose="020B0500000000000000" pitchFamily="34" charset="0"/>
            </a:rPr>
            <a:t>Automatisierung von Experiment und Materialmodellierung</a:t>
          </a:r>
          <a:r>
            <a:rPr lang="de-DE" sz="1400" spc="-1" dirty="0" smtClean="0">
              <a:latin typeface="Frutiger LT Com 55 Roman"/>
            </a:rPr>
            <a:t> 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E9D5A269-9D4F-4701-A428-394FAAD842E3}" type="parTrans" cxnId="{82194ADB-F52A-49A3-9810-553AAA44A8D2}">
      <dgm:prSet/>
      <dgm:spPr/>
      <dgm:t>
        <a:bodyPr/>
        <a:lstStyle/>
        <a:p>
          <a:endParaRPr lang="de-DE"/>
        </a:p>
      </dgm:t>
    </dgm:pt>
    <dgm:pt modelId="{14933E39-C496-434E-9D5C-BBEDB73A6E4C}" type="sibTrans" cxnId="{82194ADB-F52A-49A3-9810-553AAA44A8D2}">
      <dgm:prSet/>
      <dgm:spPr/>
      <dgm:t>
        <a:bodyPr/>
        <a:lstStyle/>
        <a:p>
          <a:endParaRPr lang="de-DE"/>
        </a:p>
      </dgm:t>
    </dgm:pt>
    <dgm:pt modelId="{C75F6985-8021-47A1-8747-DFE697790050}">
      <dgm:prSet custT="1"/>
      <dgm:spPr/>
      <dgm:t>
        <a:bodyPr/>
        <a:lstStyle/>
        <a:p>
          <a:r>
            <a:rPr lang="de-DE" sz="1400" b="1" dirty="0" smtClean="0">
              <a:latin typeface="Frutiger 55 Roman" panose="020B0500000000000000" pitchFamily="34" charset="0"/>
            </a:rPr>
            <a:t>Qualität </a:t>
          </a:r>
          <a:endParaRPr lang="de-DE" sz="1400" b="1" dirty="0">
            <a:latin typeface="Frutiger 55 Roman" panose="020B0500000000000000" pitchFamily="34" charset="0"/>
          </a:endParaRPr>
        </a:p>
      </dgm:t>
    </dgm:pt>
    <dgm:pt modelId="{C09E1CE6-AFF0-402E-B198-1C59AEBF4B64}" type="parTrans" cxnId="{FE24E523-BD29-4C85-8BBF-FA788CFFE57D}">
      <dgm:prSet/>
      <dgm:spPr/>
      <dgm:t>
        <a:bodyPr/>
        <a:lstStyle/>
        <a:p>
          <a:endParaRPr lang="de-DE"/>
        </a:p>
      </dgm:t>
    </dgm:pt>
    <dgm:pt modelId="{A6D8439D-0A57-41B6-910D-CD7ADE969071}" type="sibTrans" cxnId="{FE24E523-BD29-4C85-8BBF-FA788CFFE57D}">
      <dgm:prSet/>
      <dgm:spPr/>
      <dgm:t>
        <a:bodyPr/>
        <a:lstStyle/>
        <a:p>
          <a:endParaRPr lang="de-DE"/>
        </a:p>
      </dgm:t>
    </dgm:pt>
    <dgm:pt modelId="{0276C59C-A166-4B6A-B568-6815D80C723D}">
      <dgm:prSet phldrT="[Text]" custT="1"/>
      <dgm:spPr/>
      <dgm:t>
        <a:bodyPr/>
        <a:lstStyle/>
        <a:p>
          <a:r>
            <a:rPr lang="de-DE" sz="14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Frutiger 55 Roman" panose="020B0500000000000000" pitchFamily="34" charset="0"/>
            </a:rPr>
            <a:t>Digitalisierung</a:t>
          </a:r>
          <a:endParaRPr lang="de-DE" sz="1400" b="1" dirty="0">
            <a:solidFill>
              <a:schemeClr val="accent4">
                <a:lumMod val="20000"/>
                <a:lumOff val="80000"/>
              </a:schemeClr>
            </a:solidFill>
            <a:latin typeface="Frutiger 55 Roman" panose="020B0500000000000000" pitchFamily="34" charset="0"/>
          </a:endParaRPr>
        </a:p>
      </dgm:t>
    </dgm:pt>
    <dgm:pt modelId="{6B14B53B-E091-4958-9B55-DD0E83934838}" type="parTrans" cxnId="{4506D84A-875D-481C-A3C1-7B6FD6833617}">
      <dgm:prSet/>
      <dgm:spPr/>
      <dgm:t>
        <a:bodyPr/>
        <a:lstStyle/>
        <a:p>
          <a:endParaRPr lang="de-DE"/>
        </a:p>
      </dgm:t>
    </dgm:pt>
    <dgm:pt modelId="{2552625C-62E7-4DFF-86C4-DC0EBF36A0E8}" type="sibTrans" cxnId="{4506D84A-875D-481C-A3C1-7B6FD6833617}">
      <dgm:prSet/>
      <dgm:spPr/>
      <dgm:t>
        <a:bodyPr/>
        <a:lstStyle/>
        <a:p>
          <a:endParaRPr lang="de-DE"/>
        </a:p>
      </dgm:t>
    </dgm:pt>
    <dgm:pt modelId="{1596E4B6-F6DA-40F2-B4AC-AC0C51853BD1}" type="pres">
      <dgm:prSet presAssocID="{D7B43865-D09A-4E2B-A957-2EBA12A3C81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C8E530-5494-46DE-9196-DFB2DC073293}" type="pres">
      <dgm:prSet presAssocID="{D7B43865-D09A-4E2B-A957-2EBA12A3C812}" presName="dummyMaxCanvas" presStyleCnt="0"/>
      <dgm:spPr/>
    </dgm:pt>
    <dgm:pt modelId="{8FC058CB-212F-4967-ADC9-B4D72EE27C6F}" type="pres">
      <dgm:prSet presAssocID="{D7B43865-D09A-4E2B-A957-2EBA12A3C812}" presName="parentComposite" presStyleCnt="0"/>
      <dgm:spPr/>
    </dgm:pt>
    <dgm:pt modelId="{0EAEF7D5-E770-4228-B47E-ED5AA12BEB45}" type="pres">
      <dgm:prSet presAssocID="{D7B43865-D09A-4E2B-A957-2EBA12A3C81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BCA9377A-5A6C-4E92-8ABA-5FF61EA912C8}" type="pres">
      <dgm:prSet presAssocID="{D7B43865-D09A-4E2B-A957-2EBA12A3C812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F7A1EB03-E88B-46DC-AD4E-F25424C16B2C}" type="pres">
      <dgm:prSet presAssocID="{D7B43865-D09A-4E2B-A957-2EBA12A3C812}" presName="childrenComposite" presStyleCnt="0"/>
      <dgm:spPr/>
    </dgm:pt>
    <dgm:pt modelId="{16C5FE40-5B7F-461C-93D8-24B7A5AC1EE1}" type="pres">
      <dgm:prSet presAssocID="{D7B43865-D09A-4E2B-A957-2EBA12A3C812}" presName="dummyMaxCanvas_ChildArea" presStyleCnt="0"/>
      <dgm:spPr/>
    </dgm:pt>
    <dgm:pt modelId="{CCDCCF99-DF5A-4026-8DDD-BE573E1E6598}" type="pres">
      <dgm:prSet presAssocID="{D7B43865-D09A-4E2B-A957-2EBA12A3C812}" presName="fulcrum" presStyleLbl="alignAccFollowNode1" presStyleIdx="2" presStyleCnt="4"/>
      <dgm:spPr/>
    </dgm:pt>
    <dgm:pt modelId="{5E6E112D-C5A8-4E97-AB7E-53FCD3BC4D07}" type="pres">
      <dgm:prSet presAssocID="{D7B43865-D09A-4E2B-A957-2EBA12A3C812}" presName="balance_44" presStyleLbl="alignAccFollowNode1" presStyleIdx="3" presStyleCnt="4">
        <dgm:presLayoutVars>
          <dgm:bulletEnabled val="1"/>
        </dgm:presLayoutVars>
      </dgm:prSet>
      <dgm:spPr/>
    </dgm:pt>
    <dgm:pt modelId="{DCC19F83-AF3A-4794-BD96-8BD7731BB0EE}" type="pres">
      <dgm:prSet presAssocID="{D7B43865-D09A-4E2B-A957-2EBA12A3C812}" presName="right_44_1" presStyleLbl="node1" presStyleIdx="0" presStyleCnt="8" custScaleX="11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DD922-6468-4A33-9A2C-55E7D315E49A}" type="pres">
      <dgm:prSet presAssocID="{D7B43865-D09A-4E2B-A957-2EBA12A3C812}" presName="right_44_2" presStyleLbl="node1" presStyleIdx="1" presStyleCnt="8" custScaleX="11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A2F28-DF47-4890-9B38-BFA2A43453ED}" type="pres">
      <dgm:prSet presAssocID="{D7B43865-D09A-4E2B-A957-2EBA12A3C812}" presName="right_44_3" presStyleLbl="node1" presStyleIdx="2" presStyleCnt="8" custScaleX="11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4A3D-31FF-4FD8-AFE7-A1025168406A}" type="pres">
      <dgm:prSet presAssocID="{D7B43865-D09A-4E2B-A957-2EBA12A3C812}" presName="right_44_4" presStyleLbl="node1" presStyleIdx="3" presStyleCnt="8" custScaleX="11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26DF6-73FC-42D0-8989-FB8AC11A159D}" type="pres">
      <dgm:prSet presAssocID="{D7B43865-D09A-4E2B-A957-2EBA12A3C812}" presName="left_44_1" presStyleLbl="node1" presStyleIdx="4" presStyleCnt="8" custScaleX="1170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5C640-7A7A-441A-B3DC-BCE89939556D}" type="pres">
      <dgm:prSet presAssocID="{D7B43865-D09A-4E2B-A957-2EBA12A3C812}" presName="left_44_2" presStyleLbl="node1" presStyleIdx="5" presStyleCnt="8" custScaleX="11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48EFC-F096-4442-8B68-8CD79935542E}" type="pres">
      <dgm:prSet presAssocID="{D7B43865-D09A-4E2B-A957-2EBA12A3C812}" presName="left_44_3" presStyleLbl="node1" presStyleIdx="6" presStyleCnt="8" custScaleX="1170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ABA201-CCD9-4B8C-B6BD-7880C39631D7}" type="pres">
      <dgm:prSet presAssocID="{D7B43865-D09A-4E2B-A957-2EBA12A3C812}" presName="left_44_4" presStyleLbl="node1" presStyleIdx="7" presStyleCnt="8" custScaleX="1170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4E523-BD29-4C85-8BBF-FA788CFFE57D}" srcId="{259A5C33-6823-4D24-9DE2-8CF53D3A49FF}" destId="{C75F6985-8021-47A1-8747-DFE697790050}" srcOrd="3" destOrd="0" parTransId="{C09E1CE6-AFF0-402E-B198-1C59AEBF4B64}" sibTransId="{A6D8439D-0A57-41B6-910D-CD7ADE969071}"/>
    <dgm:cxn modelId="{C841AFED-5370-49D5-BCE3-AB05851E86B2}" type="presOf" srcId="{4FE708BC-6952-4CE8-9634-3A8839C382D8}" destId="{0F148EFC-F096-4442-8B68-8CD79935542E}" srcOrd="0" destOrd="0" presId="urn:microsoft.com/office/officeart/2005/8/layout/balance1"/>
    <dgm:cxn modelId="{AB45D670-3EA4-4EE9-89F2-2CE8CE32D656}" srcId="{D7B43865-D09A-4E2B-A957-2EBA12A3C812}" destId="{E13820B3-5CC4-4987-91FF-30F2B5149DB9}" srcOrd="0" destOrd="0" parTransId="{038F8425-E406-40CD-8293-C968A1B43044}" sibTransId="{58D34C70-1EA1-426C-8467-84AB4FA38660}"/>
    <dgm:cxn modelId="{0C29E413-737B-4665-B5E9-153F58ABD9A0}" srcId="{E13820B3-5CC4-4987-91FF-30F2B5149DB9}" destId="{AF8DDEE9-E615-44F8-9B66-3628E4B1DD73}" srcOrd="1" destOrd="0" parTransId="{57D3E3F5-EF76-4696-92ED-7276E0D4E01B}" sibTransId="{58B9B20F-33B9-4E1E-B503-C666B2F056A5}"/>
    <dgm:cxn modelId="{F03036DF-B431-46B8-A32B-1CF097D2DCF1}" type="presOf" srcId="{259A5C33-6823-4D24-9DE2-8CF53D3A49FF}" destId="{BCA9377A-5A6C-4E92-8ABA-5FF61EA912C8}" srcOrd="0" destOrd="0" presId="urn:microsoft.com/office/officeart/2005/8/layout/balance1"/>
    <dgm:cxn modelId="{6C3808F1-22D7-4F84-8850-00A302EC32AD}" type="presOf" srcId="{7C555DDE-3242-4E87-9C4C-E09C09606171}" destId="{A4BA2F28-DF47-4890-9B38-BFA2A43453ED}" srcOrd="0" destOrd="0" presId="urn:microsoft.com/office/officeart/2005/8/layout/balance1"/>
    <dgm:cxn modelId="{CFC1FC82-CD38-426E-BFB6-3B3EB5A573CA}" type="presOf" srcId="{E13820B3-5CC4-4987-91FF-30F2B5149DB9}" destId="{0EAEF7D5-E770-4228-B47E-ED5AA12BEB45}" srcOrd="0" destOrd="0" presId="urn:microsoft.com/office/officeart/2005/8/layout/balance1"/>
    <dgm:cxn modelId="{CDDBFEBD-CDFE-4FFA-A6B7-A413305FBD9C}" type="presOf" srcId="{F7D880D3-7DC4-4EA0-BF34-2FE703C2A02B}" destId="{D22DD922-6468-4A33-9A2C-55E7D315E49A}" srcOrd="0" destOrd="0" presId="urn:microsoft.com/office/officeart/2005/8/layout/balance1"/>
    <dgm:cxn modelId="{AEFF8B93-0B9B-494B-9E0F-AF3A68483672}" type="presOf" srcId="{0276C59C-A166-4B6A-B568-6815D80C723D}" destId="{80ABA201-CCD9-4B8C-B6BD-7880C39631D7}" srcOrd="0" destOrd="0" presId="urn:microsoft.com/office/officeart/2005/8/layout/balance1"/>
    <dgm:cxn modelId="{AF81F1B8-CC21-4D45-AAA9-4F16301B686E}" srcId="{259A5C33-6823-4D24-9DE2-8CF53D3A49FF}" destId="{7B213D2C-2EB7-411D-87C1-650BFA0F2661}" srcOrd="0" destOrd="0" parTransId="{F1F72F31-5274-40D5-8718-3EACA758811B}" sibTransId="{ED1F2150-B1EB-4EAA-BE32-2360113763BB}"/>
    <dgm:cxn modelId="{063198A4-C97C-4111-A9FD-C006D5A5951E}" srcId="{259A5C33-6823-4D24-9DE2-8CF53D3A49FF}" destId="{F7D880D3-7DC4-4EA0-BF34-2FE703C2A02B}" srcOrd="1" destOrd="0" parTransId="{C96F9D02-E049-4174-B4D0-70CA0C6CAA51}" sibTransId="{F8ED2049-9D73-4352-955C-E2B51AF5D8E6}"/>
    <dgm:cxn modelId="{82194ADB-F52A-49A3-9810-553AAA44A8D2}" srcId="{E13820B3-5CC4-4987-91FF-30F2B5149DB9}" destId="{4FE708BC-6952-4CE8-9634-3A8839C382D8}" srcOrd="2" destOrd="0" parTransId="{E9D5A269-9D4F-4701-A428-394FAAD842E3}" sibTransId="{14933E39-C496-434E-9D5C-BBEDB73A6E4C}"/>
    <dgm:cxn modelId="{F5BA22D8-9C16-4DA8-AACC-151E36CADA0B}" type="presOf" srcId="{1E660076-5CF1-41CA-9F78-423B08BDB919}" destId="{08F26DF6-73FC-42D0-8989-FB8AC11A159D}" srcOrd="0" destOrd="0" presId="urn:microsoft.com/office/officeart/2005/8/layout/balance1"/>
    <dgm:cxn modelId="{D9C4C7FE-3C0D-46D5-B9CE-F7EC824DA3D9}" srcId="{259A5C33-6823-4D24-9DE2-8CF53D3A49FF}" destId="{7C555DDE-3242-4E87-9C4C-E09C09606171}" srcOrd="2" destOrd="0" parTransId="{53FA6038-C0C5-404A-81D4-89487349C91C}" sibTransId="{F789A871-DBAD-496F-A603-1BDFE26EC3F8}"/>
    <dgm:cxn modelId="{07BAC720-43F5-4C8C-9298-28E3772ED317}" type="presOf" srcId="{C75F6985-8021-47A1-8747-DFE697790050}" destId="{03F94A3D-31FF-4FD8-AFE7-A1025168406A}" srcOrd="0" destOrd="0" presId="urn:microsoft.com/office/officeart/2005/8/layout/balance1"/>
    <dgm:cxn modelId="{4506D84A-875D-481C-A3C1-7B6FD6833617}" srcId="{E13820B3-5CC4-4987-91FF-30F2B5149DB9}" destId="{0276C59C-A166-4B6A-B568-6815D80C723D}" srcOrd="3" destOrd="0" parTransId="{6B14B53B-E091-4958-9B55-DD0E83934838}" sibTransId="{2552625C-62E7-4DFF-86C4-DC0EBF36A0E8}"/>
    <dgm:cxn modelId="{E10FF368-70A2-42DC-962A-1843A7F9EC52}" srcId="{E13820B3-5CC4-4987-91FF-30F2B5149DB9}" destId="{1E660076-5CF1-41CA-9F78-423B08BDB919}" srcOrd="0" destOrd="0" parTransId="{8517FE06-8602-445D-BC44-73C0BEFE775A}" sibTransId="{B5254B53-B9FC-4155-80DA-34A5971DE403}"/>
    <dgm:cxn modelId="{867E1F57-0B8B-41D0-99D4-2D3699B0E533}" type="presOf" srcId="{7B213D2C-2EB7-411D-87C1-650BFA0F2661}" destId="{DCC19F83-AF3A-4794-BD96-8BD7731BB0EE}" srcOrd="0" destOrd="0" presId="urn:microsoft.com/office/officeart/2005/8/layout/balance1"/>
    <dgm:cxn modelId="{D232C4AC-BEAB-4A7B-A789-69769AD7683F}" type="presOf" srcId="{AF8DDEE9-E615-44F8-9B66-3628E4B1DD73}" destId="{5835C640-7A7A-441A-B3DC-BCE89939556D}" srcOrd="0" destOrd="0" presId="urn:microsoft.com/office/officeart/2005/8/layout/balance1"/>
    <dgm:cxn modelId="{0AB83C81-58BD-433B-ABA9-2D6AB3CCC8A7}" srcId="{D7B43865-D09A-4E2B-A957-2EBA12A3C812}" destId="{259A5C33-6823-4D24-9DE2-8CF53D3A49FF}" srcOrd="1" destOrd="0" parTransId="{F6788FCF-E791-4677-9B84-5D865C140E61}" sibTransId="{0F24E7CE-530C-4625-9921-47BD950613A8}"/>
    <dgm:cxn modelId="{CDF31C6D-06C3-4303-A585-60A42DA214A6}" type="presOf" srcId="{D7B43865-D09A-4E2B-A957-2EBA12A3C812}" destId="{1596E4B6-F6DA-40F2-B4AC-AC0C51853BD1}" srcOrd="0" destOrd="0" presId="urn:microsoft.com/office/officeart/2005/8/layout/balance1"/>
    <dgm:cxn modelId="{E66F0276-23C2-4765-B6A1-9A0DEA8A5234}" type="presParOf" srcId="{1596E4B6-F6DA-40F2-B4AC-AC0C51853BD1}" destId="{7EC8E530-5494-46DE-9196-DFB2DC073293}" srcOrd="0" destOrd="0" presId="urn:microsoft.com/office/officeart/2005/8/layout/balance1"/>
    <dgm:cxn modelId="{BFBA62C3-C914-4EE1-929E-DDD1906FC43F}" type="presParOf" srcId="{1596E4B6-F6DA-40F2-B4AC-AC0C51853BD1}" destId="{8FC058CB-212F-4967-ADC9-B4D72EE27C6F}" srcOrd="1" destOrd="0" presId="urn:microsoft.com/office/officeart/2005/8/layout/balance1"/>
    <dgm:cxn modelId="{C4C1651E-88B9-4307-AB23-95EBFB971FBE}" type="presParOf" srcId="{8FC058CB-212F-4967-ADC9-B4D72EE27C6F}" destId="{0EAEF7D5-E770-4228-B47E-ED5AA12BEB45}" srcOrd="0" destOrd="0" presId="urn:microsoft.com/office/officeart/2005/8/layout/balance1"/>
    <dgm:cxn modelId="{97AECBA7-A651-4C6D-9DEC-5DF68784E5F9}" type="presParOf" srcId="{8FC058CB-212F-4967-ADC9-B4D72EE27C6F}" destId="{BCA9377A-5A6C-4E92-8ABA-5FF61EA912C8}" srcOrd="1" destOrd="0" presId="urn:microsoft.com/office/officeart/2005/8/layout/balance1"/>
    <dgm:cxn modelId="{F868FF28-BB71-4173-A1B3-B576BB65904C}" type="presParOf" srcId="{1596E4B6-F6DA-40F2-B4AC-AC0C51853BD1}" destId="{F7A1EB03-E88B-46DC-AD4E-F25424C16B2C}" srcOrd="2" destOrd="0" presId="urn:microsoft.com/office/officeart/2005/8/layout/balance1"/>
    <dgm:cxn modelId="{F3FCFE31-6799-409F-B148-CD5B98A674BA}" type="presParOf" srcId="{F7A1EB03-E88B-46DC-AD4E-F25424C16B2C}" destId="{16C5FE40-5B7F-461C-93D8-24B7A5AC1EE1}" srcOrd="0" destOrd="0" presId="urn:microsoft.com/office/officeart/2005/8/layout/balance1"/>
    <dgm:cxn modelId="{A1522EB4-22A3-4E6F-9131-913E48F2B573}" type="presParOf" srcId="{F7A1EB03-E88B-46DC-AD4E-F25424C16B2C}" destId="{CCDCCF99-DF5A-4026-8DDD-BE573E1E6598}" srcOrd="1" destOrd="0" presId="urn:microsoft.com/office/officeart/2005/8/layout/balance1"/>
    <dgm:cxn modelId="{AEB469AF-9603-45DA-9052-659BC43AC53F}" type="presParOf" srcId="{F7A1EB03-E88B-46DC-AD4E-F25424C16B2C}" destId="{5E6E112D-C5A8-4E97-AB7E-53FCD3BC4D07}" srcOrd="2" destOrd="0" presId="urn:microsoft.com/office/officeart/2005/8/layout/balance1"/>
    <dgm:cxn modelId="{22906C57-3B1C-4D17-9C11-9464E01BF30E}" type="presParOf" srcId="{F7A1EB03-E88B-46DC-AD4E-F25424C16B2C}" destId="{DCC19F83-AF3A-4794-BD96-8BD7731BB0EE}" srcOrd="3" destOrd="0" presId="urn:microsoft.com/office/officeart/2005/8/layout/balance1"/>
    <dgm:cxn modelId="{5B8F2992-79E4-4949-B5B8-041E6FBCD493}" type="presParOf" srcId="{F7A1EB03-E88B-46DC-AD4E-F25424C16B2C}" destId="{D22DD922-6468-4A33-9A2C-55E7D315E49A}" srcOrd="4" destOrd="0" presId="urn:microsoft.com/office/officeart/2005/8/layout/balance1"/>
    <dgm:cxn modelId="{C0FF04C3-3EA5-473D-9016-98965C040AC6}" type="presParOf" srcId="{F7A1EB03-E88B-46DC-AD4E-F25424C16B2C}" destId="{A4BA2F28-DF47-4890-9B38-BFA2A43453ED}" srcOrd="5" destOrd="0" presId="urn:microsoft.com/office/officeart/2005/8/layout/balance1"/>
    <dgm:cxn modelId="{33918881-3A4A-45ED-8B0B-5019FA4039BE}" type="presParOf" srcId="{F7A1EB03-E88B-46DC-AD4E-F25424C16B2C}" destId="{03F94A3D-31FF-4FD8-AFE7-A1025168406A}" srcOrd="6" destOrd="0" presId="urn:microsoft.com/office/officeart/2005/8/layout/balance1"/>
    <dgm:cxn modelId="{0920021D-F0AD-42D0-9DAD-41DE7E602BA5}" type="presParOf" srcId="{F7A1EB03-E88B-46DC-AD4E-F25424C16B2C}" destId="{08F26DF6-73FC-42D0-8989-FB8AC11A159D}" srcOrd="7" destOrd="0" presId="urn:microsoft.com/office/officeart/2005/8/layout/balance1"/>
    <dgm:cxn modelId="{FF39E9B9-475C-4B80-AD96-1427EB890C62}" type="presParOf" srcId="{F7A1EB03-E88B-46DC-AD4E-F25424C16B2C}" destId="{5835C640-7A7A-441A-B3DC-BCE89939556D}" srcOrd="8" destOrd="0" presId="urn:microsoft.com/office/officeart/2005/8/layout/balance1"/>
    <dgm:cxn modelId="{88F992B2-EC70-4466-88BB-9F7AB40BD56B}" type="presParOf" srcId="{F7A1EB03-E88B-46DC-AD4E-F25424C16B2C}" destId="{0F148EFC-F096-4442-8B68-8CD79935542E}" srcOrd="9" destOrd="0" presId="urn:microsoft.com/office/officeart/2005/8/layout/balance1"/>
    <dgm:cxn modelId="{A36E631E-5D1C-407C-8ECB-8B515C47CBA0}" type="presParOf" srcId="{F7A1EB03-E88B-46DC-AD4E-F25424C16B2C}" destId="{80ABA201-CCD9-4B8C-B6BD-7880C39631D7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F7D5-E770-4228-B47E-ED5AA12BEB45}">
      <dsp:nvSpPr>
        <dsp:cNvPr id="0" name=""/>
        <dsp:cNvSpPr/>
      </dsp:nvSpPr>
      <dsp:spPr>
        <a:xfrm>
          <a:off x="1687159" y="8626"/>
          <a:ext cx="1944254" cy="108014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Leicht</a:t>
          </a:r>
          <a:endParaRPr lang="de-DE" sz="3700" kern="1200" dirty="0"/>
        </a:p>
      </dsp:txBody>
      <dsp:txXfrm>
        <a:off x="1718795" y="40262"/>
        <a:ext cx="1880982" cy="1016869"/>
      </dsp:txXfrm>
    </dsp:sp>
    <dsp:sp modelId="{BCA9377A-5A6C-4E92-8ABA-5FF61EA912C8}">
      <dsp:nvSpPr>
        <dsp:cNvPr id="0" name=""/>
        <dsp:cNvSpPr/>
      </dsp:nvSpPr>
      <dsp:spPr>
        <a:xfrm>
          <a:off x="4495527" y="8626"/>
          <a:ext cx="1944254" cy="108014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Schwer</a:t>
          </a:r>
          <a:endParaRPr lang="de-DE" sz="3700" kern="1200" dirty="0"/>
        </a:p>
      </dsp:txBody>
      <dsp:txXfrm>
        <a:off x="4527163" y="40262"/>
        <a:ext cx="1880982" cy="1016869"/>
      </dsp:txXfrm>
    </dsp:sp>
    <dsp:sp modelId="{CCDCCF99-DF5A-4026-8DDD-BE573E1E6598}">
      <dsp:nvSpPr>
        <dsp:cNvPr id="0" name=""/>
        <dsp:cNvSpPr/>
      </dsp:nvSpPr>
      <dsp:spPr>
        <a:xfrm>
          <a:off x="3641164" y="4635982"/>
          <a:ext cx="810106" cy="544796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86491-33D6-4FA7-A1AA-0D9C560651C4}">
      <dsp:nvSpPr>
        <dsp:cNvPr id="0" name=""/>
        <dsp:cNvSpPr/>
      </dsp:nvSpPr>
      <dsp:spPr>
        <a:xfrm rot="240000">
          <a:off x="1615157" y="4252088"/>
          <a:ext cx="4862121" cy="33999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47C8E9-5DE9-4163-8608-ED8F366F6059}">
      <dsp:nvSpPr>
        <dsp:cNvPr id="0" name=""/>
        <dsp:cNvSpPr/>
      </dsp:nvSpPr>
      <dsp:spPr>
        <a:xfrm rot="240000">
          <a:off x="4410355" y="3639310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  <a:sym typeface="Wingdings" panose="05000000000000000000" pitchFamily="2" charset="2"/>
            </a:rPr>
            <a:t>Analyse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442909" y="3671864"/>
        <a:ext cx="2122999" cy="601762"/>
      </dsp:txXfrm>
    </dsp:sp>
    <dsp:sp modelId="{AA8F76CF-B3F9-420E-ABBB-B105152E6A7D}">
      <dsp:nvSpPr>
        <dsp:cNvPr id="0" name=""/>
        <dsp:cNvSpPr/>
      </dsp:nvSpPr>
      <dsp:spPr>
        <a:xfrm rot="240000">
          <a:off x="4464362" y="2926417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Datenzugang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496916" y="2958971"/>
        <a:ext cx="2122999" cy="601762"/>
      </dsp:txXfrm>
    </dsp:sp>
    <dsp:sp modelId="{E5DAC37E-BA0B-40EB-B0EF-CC1353761210}">
      <dsp:nvSpPr>
        <dsp:cNvPr id="0" name=""/>
        <dsp:cNvSpPr/>
      </dsp:nvSpPr>
      <dsp:spPr>
        <a:xfrm rot="240000">
          <a:off x="4518369" y="2213524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</a:rPr>
            <a:t>Vernetzung 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550923" y="2246078"/>
        <a:ext cx="2122999" cy="601762"/>
      </dsp:txXfrm>
    </dsp:sp>
    <dsp:sp modelId="{C7136E29-931A-4F82-A5B3-A799698AAE78}">
      <dsp:nvSpPr>
        <dsp:cNvPr id="0" name=""/>
        <dsp:cNvSpPr/>
      </dsp:nvSpPr>
      <dsp:spPr>
        <a:xfrm rot="240000">
          <a:off x="4572376" y="1500630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</a:rPr>
            <a:t>Qualität 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604930" y="1533184"/>
        <a:ext cx="2122999" cy="601762"/>
      </dsp:txXfrm>
    </dsp:sp>
    <dsp:sp modelId="{AF101F53-2202-4607-B39D-C47E4FBA1724}">
      <dsp:nvSpPr>
        <dsp:cNvPr id="0" name=""/>
        <dsp:cNvSpPr/>
      </dsp:nvSpPr>
      <dsp:spPr>
        <a:xfrm rot="240000">
          <a:off x="1601987" y="3444885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Transfer auf ähnliche Materialien und/oder  Fragestellungen</a:t>
          </a:r>
          <a:endParaRPr lang="de-DE" sz="1400" b="1" kern="1200" spc="-1" dirty="0">
            <a:latin typeface="Frutiger 55 Roman" panose="020B0500000000000000" pitchFamily="34" charset="0"/>
          </a:endParaRPr>
        </a:p>
      </dsp:txBody>
      <dsp:txXfrm>
        <a:off x="1634541" y="3477439"/>
        <a:ext cx="2122999" cy="601762"/>
      </dsp:txXfrm>
    </dsp:sp>
    <dsp:sp modelId="{3E68A523-4EB9-4028-81A9-0456700869D1}">
      <dsp:nvSpPr>
        <dsp:cNvPr id="0" name=""/>
        <dsp:cNvSpPr/>
      </dsp:nvSpPr>
      <dsp:spPr>
        <a:xfrm rot="240000">
          <a:off x="1655994" y="2731992"/>
          <a:ext cx="2188107" cy="6668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Digitale Erfassung </a:t>
          </a:r>
          <a:br>
            <a:rPr lang="de-DE" sz="1400" b="1" kern="1200" spc="-1" dirty="0" smtClean="0">
              <a:latin typeface="Frutiger 55 Roman" panose="020B0500000000000000" pitchFamily="34" charset="0"/>
            </a:rPr>
          </a:br>
          <a:r>
            <a:rPr lang="de-DE" sz="1400" b="1" kern="1200" spc="-1" dirty="0" smtClean="0">
              <a:latin typeface="Frutiger 55 Roman" panose="020B0500000000000000" pitchFamily="34" charset="0"/>
            </a:rPr>
            <a:t>(</a:t>
          </a:r>
          <a:r>
            <a:rPr lang="de-DE" sz="1400" b="1" kern="1200" spc="-1" dirty="0" smtClean="0">
              <a:latin typeface="Cambria Math"/>
              <a:ea typeface="Cambria Math"/>
            </a:rPr>
            <a:t>≠</a:t>
          </a:r>
          <a:r>
            <a:rPr lang="de-DE" sz="1400" b="1" kern="1200" spc="-1" dirty="0" smtClean="0">
              <a:latin typeface="Frutiger 55 Roman" panose="020B0500000000000000" pitchFamily="34" charset="0"/>
            </a:rPr>
            <a:t> Digitalisierung!)</a:t>
          </a:r>
          <a:endParaRPr lang="de-DE" sz="1400" b="1" kern="1200" spc="-1" dirty="0">
            <a:latin typeface="Frutiger 55 Roman" panose="020B0500000000000000" pitchFamily="34" charset="0"/>
          </a:endParaRPr>
        </a:p>
      </dsp:txBody>
      <dsp:txXfrm>
        <a:off x="1688548" y="2764546"/>
        <a:ext cx="2122999" cy="601762"/>
      </dsp:txXfrm>
    </dsp:sp>
    <dsp:sp modelId="{4C5E4E31-3478-4186-8F78-0265CC3088C0}">
      <dsp:nvSpPr>
        <dsp:cNvPr id="0" name=""/>
        <dsp:cNvSpPr/>
      </dsp:nvSpPr>
      <dsp:spPr>
        <a:xfrm rot="240000">
          <a:off x="1705056" y="2019444"/>
          <a:ext cx="2197996" cy="66617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Automatisierung von Experiment und Materialmodellierung</a:t>
          </a:r>
          <a:r>
            <a:rPr lang="de-DE" sz="1100" kern="1200" spc="-1" dirty="0" smtClean="0">
              <a:latin typeface="Frutiger LT Com 55 Roman"/>
            </a:rPr>
            <a:t> </a:t>
          </a:r>
          <a:endParaRPr lang="de-DE" sz="1100" kern="1200" dirty="0"/>
        </a:p>
      </dsp:txBody>
      <dsp:txXfrm>
        <a:off x="1737576" y="2051964"/>
        <a:ext cx="2132956" cy="601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F7D5-E770-4228-B47E-ED5AA12BEB45}">
      <dsp:nvSpPr>
        <dsp:cNvPr id="0" name=""/>
        <dsp:cNvSpPr/>
      </dsp:nvSpPr>
      <dsp:spPr>
        <a:xfrm>
          <a:off x="1770572" y="0"/>
          <a:ext cx="1876007" cy="104222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dirty="0" smtClean="0"/>
            <a:t>Leicht</a:t>
          </a:r>
          <a:endParaRPr lang="de-DE" sz="4300" kern="1200" dirty="0"/>
        </a:p>
      </dsp:txBody>
      <dsp:txXfrm>
        <a:off x="1801098" y="30526"/>
        <a:ext cx="1814955" cy="981174"/>
      </dsp:txXfrm>
    </dsp:sp>
    <dsp:sp modelId="{BCA9377A-5A6C-4E92-8ABA-5FF61EA912C8}">
      <dsp:nvSpPr>
        <dsp:cNvPr id="0" name=""/>
        <dsp:cNvSpPr/>
      </dsp:nvSpPr>
      <dsp:spPr>
        <a:xfrm>
          <a:off x="4480361" y="0"/>
          <a:ext cx="1876007" cy="104222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kern="1200" dirty="0" smtClean="0"/>
            <a:t>Leicht</a:t>
          </a:r>
          <a:endParaRPr lang="de-DE" sz="4300" kern="1200" dirty="0"/>
        </a:p>
      </dsp:txBody>
      <dsp:txXfrm>
        <a:off x="4510887" y="30526"/>
        <a:ext cx="1814955" cy="981174"/>
      </dsp:txXfrm>
    </dsp:sp>
    <dsp:sp modelId="{CCDCCF99-DF5A-4026-8DDD-BE573E1E6598}">
      <dsp:nvSpPr>
        <dsp:cNvPr id="0" name=""/>
        <dsp:cNvSpPr/>
      </dsp:nvSpPr>
      <dsp:spPr>
        <a:xfrm>
          <a:off x="3672636" y="4429462"/>
          <a:ext cx="781669" cy="781669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6E112D-C5A8-4E97-AB7E-53FCD3BC4D07}">
      <dsp:nvSpPr>
        <dsp:cNvPr id="0" name=""/>
        <dsp:cNvSpPr/>
      </dsp:nvSpPr>
      <dsp:spPr>
        <a:xfrm>
          <a:off x="1718461" y="4102203"/>
          <a:ext cx="4690018" cy="31683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C19F83-AF3A-4794-BD96-8BD7731BB0EE}">
      <dsp:nvSpPr>
        <dsp:cNvPr id="0" name=""/>
        <dsp:cNvSpPr/>
      </dsp:nvSpPr>
      <dsp:spPr>
        <a:xfrm>
          <a:off x="4320366" y="3422671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  <a:sym typeface="Wingdings" panose="05000000000000000000" pitchFamily="2" charset="2"/>
            </a:rPr>
            <a:t>Analyse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351706" y="3454011"/>
        <a:ext cx="2133318" cy="579331"/>
      </dsp:txXfrm>
    </dsp:sp>
    <dsp:sp modelId="{D22DD922-6468-4A33-9A2C-55E7D315E49A}">
      <dsp:nvSpPr>
        <dsp:cNvPr id="0" name=""/>
        <dsp:cNvSpPr/>
      </dsp:nvSpPr>
      <dsp:spPr>
        <a:xfrm>
          <a:off x="4320366" y="2730633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</a:rPr>
            <a:t>Datenzugang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351706" y="2761973"/>
        <a:ext cx="2133318" cy="579331"/>
      </dsp:txXfrm>
    </dsp:sp>
    <dsp:sp modelId="{A4BA2F28-DF47-4890-9B38-BFA2A43453ED}">
      <dsp:nvSpPr>
        <dsp:cNvPr id="0" name=""/>
        <dsp:cNvSpPr/>
      </dsp:nvSpPr>
      <dsp:spPr>
        <a:xfrm>
          <a:off x="4320366" y="2038594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</a:rPr>
            <a:t>Vernetzung 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351706" y="2069934"/>
        <a:ext cx="2133318" cy="579331"/>
      </dsp:txXfrm>
    </dsp:sp>
    <dsp:sp modelId="{03F94A3D-31FF-4FD8-AFE7-A1025168406A}">
      <dsp:nvSpPr>
        <dsp:cNvPr id="0" name=""/>
        <dsp:cNvSpPr/>
      </dsp:nvSpPr>
      <dsp:spPr>
        <a:xfrm>
          <a:off x="4320366" y="1334049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Frutiger 55 Roman" panose="020B0500000000000000" pitchFamily="34" charset="0"/>
            </a:rPr>
            <a:t>Qualität 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4351706" y="1365389"/>
        <a:ext cx="2133318" cy="579331"/>
      </dsp:txXfrm>
    </dsp:sp>
    <dsp:sp modelId="{08F26DF6-73FC-42D0-8989-FB8AC11A159D}">
      <dsp:nvSpPr>
        <dsp:cNvPr id="0" name=""/>
        <dsp:cNvSpPr/>
      </dsp:nvSpPr>
      <dsp:spPr>
        <a:xfrm>
          <a:off x="1610577" y="3422671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Transfer auf ähnliche Materialien und/oder  Fragestellungen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1641917" y="3454011"/>
        <a:ext cx="2133318" cy="579331"/>
      </dsp:txXfrm>
    </dsp:sp>
    <dsp:sp modelId="{5835C640-7A7A-441A-B3DC-BCE89939556D}">
      <dsp:nvSpPr>
        <dsp:cNvPr id="0" name=""/>
        <dsp:cNvSpPr/>
      </dsp:nvSpPr>
      <dsp:spPr>
        <a:xfrm>
          <a:off x="1610577" y="2730633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Digitale Erfassung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1641917" y="2761973"/>
        <a:ext cx="2133318" cy="579331"/>
      </dsp:txXfrm>
    </dsp:sp>
    <dsp:sp modelId="{0F148EFC-F096-4442-8B68-8CD79935542E}">
      <dsp:nvSpPr>
        <dsp:cNvPr id="0" name=""/>
        <dsp:cNvSpPr/>
      </dsp:nvSpPr>
      <dsp:spPr>
        <a:xfrm>
          <a:off x="1610577" y="2038594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spc="-1" dirty="0" smtClean="0">
              <a:latin typeface="Frutiger 55 Roman" panose="020B0500000000000000" pitchFamily="34" charset="0"/>
            </a:rPr>
            <a:t>Automatisierung von Experiment und Materialmodellierung</a:t>
          </a:r>
          <a:r>
            <a:rPr lang="de-DE" sz="1400" kern="1200" spc="-1" dirty="0" smtClean="0">
              <a:latin typeface="Frutiger LT Com 55 Roman"/>
            </a:rPr>
            <a:t> </a:t>
          </a:r>
          <a:endParaRPr lang="de-DE" sz="1400" b="1" kern="1200" dirty="0">
            <a:latin typeface="Frutiger 55 Roman" panose="020B0500000000000000" pitchFamily="34" charset="0"/>
          </a:endParaRPr>
        </a:p>
      </dsp:txBody>
      <dsp:txXfrm>
        <a:off x="1641917" y="2069934"/>
        <a:ext cx="2133318" cy="579331"/>
      </dsp:txXfrm>
    </dsp:sp>
    <dsp:sp modelId="{80ABA201-CCD9-4B8C-B6BD-7880C39631D7}">
      <dsp:nvSpPr>
        <dsp:cNvPr id="0" name=""/>
        <dsp:cNvSpPr/>
      </dsp:nvSpPr>
      <dsp:spPr>
        <a:xfrm>
          <a:off x="1610577" y="1334049"/>
          <a:ext cx="2195998" cy="64201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Frutiger 55 Roman" panose="020B0500000000000000" pitchFamily="34" charset="0"/>
            </a:rPr>
            <a:t>Digitalisierung</a:t>
          </a:r>
          <a:endParaRPr lang="de-DE" sz="1400" b="1" kern="1200" dirty="0">
            <a:solidFill>
              <a:schemeClr val="accent4">
                <a:lumMod val="20000"/>
                <a:lumOff val="80000"/>
              </a:schemeClr>
            </a:solidFill>
            <a:latin typeface="Frutiger 55 Roman" panose="020B0500000000000000" pitchFamily="34" charset="0"/>
          </a:endParaRPr>
        </a:p>
      </dsp:txBody>
      <dsp:txXfrm>
        <a:off x="1641917" y="1365389"/>
        <a:ext cx="2133318" cy="57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8790-96EB-41B1-9015-2E93489DD19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B349-6329-4E99-841F-F91B6565F4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7720" y="399240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23340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27536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07336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7772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27536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807336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77720" y="1773360"/>
            <a:ext cx="112327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23272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77720" y="334800"/>
            <a:ext cx="1123272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77720" y="1773360"/>
            <a:ext cx="112327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340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77720" y="399240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340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7536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73360" y="177336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7772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7536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73360" y="3992400"/>
            <a:ext cx="36165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9359235" y="6237390"/>
            <a:ext cx="2496022" cy="540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" name="Rechteck 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6" name="Grafik 5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8" y="3429000"/>
            <a:ext cx="4320600" cy="117895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17A9B89B-B131-44F7-865D-1DE3D46C0F39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DC7AA159-E0CD-4909-8BD6-944A7215B913}"/>
              </a:ext>
            </a:extLst>
          </p:cNvPr>
          <p:cNvSpPr/>
          <p:nvPr userDrawn="1"/>
        </p:nvSpPr>
        <p:spPr>
          <a:xfrm>
            <a:off x="3385169" y="6309320"/>
            <a:ext cx="54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latin typeface="Frutiger LT Com 45 Light" panose="020B0303030504020204" pitchFamily="34" charset="0"/>
              </a:rPr>
              <a:t>BMBF-Projekt STREAM, Kick-Off-Meeting		Freiburg, den 15.08.2019</a:t>
            </a:r>
          </a:p>
        </p:txBody>
      </p:sp>
      <p:pic>
        <p:nvPicPr>
          <p:cNvPr id="18" name="Grafik 1">
            <a:extLst>
              <a:ext uri="{FF2B5EF4-FFF2-40B4-BE49-F238E27FC236}">
                <a16:creationId xmlns="" xmlns:a16="http://schemas.microsoft.com/office/drawing/2014/main" id="{7E3E0D94-C591-43B4-ADB5-51ABEB707692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0293480" y="6300000"/>
            <a:ext cx="1417320" cy="38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2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dirty="0"/>
              <a:t>intern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77838" y="2636890"/>
            <a:ext cx="11233149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Rechteck 1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3276833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086956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838" y="1773238"/>
            <a:ext cx="11088657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77839" y="155880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dirty="0"/>
              <a:t>intern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2089437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9" y="334800"/>
            <a:ext cx="1123315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838" y="1773238"/>
            <a:ext cx="11233149" cy="4248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EDCB3511-34BB-4C06-9D2A-0B7B1A0E51C4}"/>
              </a:ext>
            </a:extLst>
          </p:cNvPr>
          <p:cNvSpPr/>
          <p:nvPr userDrawn="1"/>
        </p:nvSpPr>
        <p:spPr>
          <a:xfrm>
            <a:off x="3385169" y="6309320"/>
            <a:ext cx="54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latin typeface="Frutiger LT Com 45 Light" panose="020B0303030504020204" pitchFamily="34" charset="0"/>
              </a:rPr>
              <a:t>BMBF-Projekt STREAM, Kick-Off-Meeting		Freiburg, den 15.08.2019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02A9E146-75AB-42FB-8027-7BCA03D6FE64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28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9359235" y="6237390"/>
            <a:ext cx="2496022" cy="540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" name="Rechteck 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68A3BF1D-D891-4DDF-8805-445958F9B280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EF13BE5E-7391-4F46-A268-A18385B02B30}"/>
              </a:ext>
            </a:extLst>
          </p:cNvPr>
          <p:cNvSpPr/>
          <p:nvPr userDrawn="1"/>
        </p:nvSpPr>
        <p:spPr>
          <a:xfrm>
            <a:off x="3385169" y="6309320"/>
            <a:ext cx="54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latin typeface="Frutiger LT Com 45 Light" panose="020B0303030504020204" pitchFamily="34" charset="0"/>
              </a:rPr>
              <a:t>BMBF-Projekt STREAM, Kick-Off-Meeting		Freiburg, den 15.08.2019</a:t>
            </a:r>
          </a:p>
        </p:txBody>
      </p:sp>
      <p:pic>
        <p:nvPicPr>
          <p:cNvPr id="17" name="Grafik 1">
            <a:extLst>
              <a:ext uri="{FF2B5EF4-FFF2-40B4-BE49-F238E27FC236}">
                <a16:creationId xmlns="" xmlns:a16="http://schemas.microsoft.com/office/drawing/2014/main" id="{6F27BCC4-1E78-424D-A936-39FA70FE03FE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0293480" y="6300000"/>
            <a:ext cx="1417320" cy="38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23272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9359235" y="6237390"/>
            <a:ext cx="2496022" cy="540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" name="Rechteck 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2" name="Grafik 1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8" y="3429000"/>
            <a:ext cx="4320600" cy="1178956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09320"/>
            <a:ext cx="180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1000" smtClean="0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2278676" y="6277873"/>
            <a:ext cx="7128898" cy="31947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1000" dirty="0"/>
              <a:t>Vorstellung der EMMO, </a:t>
            </a:r>
            <a:r>
              <a:rPr lang="de-DE" sz="1000" dirty="0" err="1"/>
              <a:t>UrWerk</a:t>
            </a:r>
            <a:r>
              <a:rPr lang="de-DE" sz="1000" dirty="0"/>
              <a:t>-Workshop, 02. Juli 2019, Freiburg</a:t>
            </a:r>
          </a:p>
        </p:txBody>
      </p:sp>
    </p:spTree>
    <p:extLst>
      <p:ext uri="{BB962C8B-B14F-4D97-AF65-F5344CB8AC3E}">
        <p14:creationId xmlns:p14="http://schemas.microsoft.com/office/powerpoint/2010/main" val="1681092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77838" y="2636890"/>
            <a:ext cx="11233149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Rechteck 1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09320"/>
            <a:ext cx="180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1000" smtClean="0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4294967295"/>
          </p:nvPr>
        </p:nvSpPr>
        <p:spPr>
          <a:xfrm>
            <a:off x="2278676" y="6277873"/>
            <a:ext cx="7128898" cy="31947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1000" dirty="0"/>
              <a:t>Vorstellung der EMMO, </a:t>
            </a:r>
            <a:r>
              <a:rPr lang="de-DE" sz="1000" dirty="0" err="1"/>
              <a:t>UrWerk</a:t>
            </a:r>
            <a:r>
              <a:rPr lang="de-DE" sz="1000" dirty="0"/>
              <a:t>-Workshop, 02. Juli 2019, Freiburg</a:t>
            </a:r>
          </a:p>
        </p:txBody>
      </p:sp>
    </p:spTree>
    <p:extLst>
      <p:ext uri="{BB962C8B-B14F-4D97-AF65-F5344CB8AC3E}">
        <p14:creationId xmlns:p14="http://schemas.microsoft.com/office/powerpoint/2010/main" val="1441748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086956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838" y="1773238"/>
            <a:ext cx="11088657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77839" y="155880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EB9EB4D3-0630-4D71-AE20-6DFEBA8AB09B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38FCA4DF-8C96-46E3-9445-6FF259EFAB13}"/>
              </a:ext>
            </a:extLst>
          </p:cNvPr>
          <p:cNvSpPr/>
          <p:nvPr userDrawn="1"/>
        </p:nvSpPr>
        <p:spPr>
          <a:xfrm>
            <a:off x="3385169" y="6309320"/>
            <a:ext cx="54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latin typeface="Frutiger LT Com 45 Light" panose="020B0303030504020204" pitchFamily="34" charset="0"/>
              </a:rPr>
              <a:t>BMBF-Projekt STREAM, Kick-Off-Meeting		Freiburg, den 15.08.2019</a:t>
            </a:r>
          </a:p>
        </p:txBody>
      </p:sp>
      <p:pic>
        <p:nvPicPr>
          <p:cNvPr id="14" name="Grafik 1">
            <a:extLst>
              <a:ext uri="{FF2B5EF4-FFF2-40B4-BE49-F238E27FC236}">
                <a16:creationId xmlns="" xmlns:a16="http://schemas.microsoft.com/office/drawing/2014/main" id="{A7214468-7EC7-4329-A52D-C0DE2DA8DB90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0293480" y="6300000"/>
            <a:ext cx="1417320" cy="386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850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9" y="334800"/>
            <a:ext cx="1123315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838" y="1773238"/>
            <a:ext cx="11233149" cy="42481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A6D8C3B8-5F90-4EBB-BA2C-E08CB33270F9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A9AF3279-7EB1-4180-B683-8CDB3801D6E2}"/>
              </a:ext>
            </a:extLst>
          </p:cNvPr>
          <p:cNvSpPr/>
          <p:nvPr userDrawn="1"/>
        </p:nvSpPr>
        <p:spPr>
          <a:xfrm>
            <a:off x="3385169" y="6309320"/>
            <a:ext cx="5420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latin typeface="Frutiger LT Com 45 Light" panose="020B0303030504020204" pitchFamily="34" charset="0"/>
              </a:rPr>
              <a:t>BMBF-Projekt STREAM, Kick-Off-Meeting		Freiburg, den 15.08.2019</a:t>
            </a:r>
          </a:p>
        </p:txBody>
      </p:sp>
    </p:spTree>
    <p:extLst>
      <p:ext uri="{BB962C8B-B14F-4D97-AF65-F5344CB8AC3E}">
        <p14:creationId xmlns:p14="http://schemas.microsoft.com/office/powerpoint/2010/main" val="1150235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613753" y="6236662"/>
            <a:ext cx="1096290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09" tIns="54405" rIns="108809" bIns="54405"/>
          <a:lstStyle/>
          <a:p>
            <a:endParaRPr lang="de-DE" sz="1799"/>
          </a:p>
        </p:txBody>
      </p:sp>
      <p:pic>
        <p:nvPicPr>
          <p:cNvPr id="4" name="Picture 2" descr="L:\pt\Vorlagen\iosb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4549"/>
          <a:stretch/>
        </p:blipFill>
        <p:spPr bwMode="auto">
          <a:xfrm>
            <a:off x="9838160" y="6309814"/>
            <a:ext cx="1738500" cy="35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 userDrawn="1"/>
        </p:nvSpPr>
        <p:spPr>
          <a:xfrm>
            <a:off x="6023226" y="6383404"/>
            <a:ext cx="735812" cy="369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99" b="0" i="1" dirty="0">
                <a:latin typeface="Frutiger LT Com 45 Light" panose="020B0303030504020204" pitchFamily="34" charset="0"/>
              </a:rPr>
              <a:t>ML4P</a:t>
            </a:r>
          </a:p>
        </p:txBody>
      </p:sp>
    </p:spTree>
    <p:extLst>
      <p:ext uri="{BB962C8B-B14F-4D97-AF65-F5344CB8AC3E}">
        <p14:creationId xmlns:p14="http://schemas.microsoft.com/office/powerpoint/2010/main" val="494995809"/>
      </p:ext>
    </p:extLst>
  </p:cSld>
  <p:clrMapOvr>
    <a:masterClrMapping/>
  </p:clrMapOvr>
  <p:transition spd="slow" advTm="15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14" y="1412778"/>
            <a:ext cx="10941484" cy="4608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613753" y="6380645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613753" y="6236662"/>
            <a:ext cx="1096290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809" tIns="54405" rIns="108809" bIns="54405"/>
          <a:lstStyle/>
          <a:p>
            <a:endParaRPr lang="de-DE" sz="1799"/>
          </a:p>
        </p:txBody>
      </p:sp>
      <p:pic>
        <p:nvPicPr>
          <p:cNvPr id="6" name="Picture 2" descr="L:\pt\Vorlagen\iosb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4549"/>
          <a:stretch/>
        </p:blipFill>
        <p:spPr bwMode="auto">
          <a:xfrm>
            <a:off x="9838160" y="6309814"/>
            <a:ext cx="1738500" cy="35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4749504" y="6380645"/>
            <a:ext cx="2689110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b="0" i="0" cap="none" baseline="0" dirty="0">
                <a:latin typeface="+mj-lt"/>
              </a:rPr>
              <a:t>»Machine Learning </a:t>
            </a:r>
            <a:r>
              <a:rPr lang="de-DE" sz="1100" b="0" i="0" cap="none" baseline="0" dirty="0" err="1">
                <a:latin typeface="+mj-lt"/>
              </a:rPr>
              <a:t>for</a:t>
            </a:r>
            <a:r>
              <a:rPr lang="de-DE" sz="1100" b="0" i="0" cap="none" baseline="0" dirty="0">
                <a:latin typeface="+mj-lt"/>
              </a:rPr>
              <a:t> </a:t>
            </a:r>
            <a:r>
              <a:rPr lang="de-DE" sz="1100" b="0" i="0" cap="none" baseline="0" dirty="0" err="1">
                <a:latin typeface="+mj-lt"/>
              </a:rPr>
              <a:t>Production</a:t>
            </a:r>
            <a:r>
              <a:rPr lang="de-DE" sz="1100" b="0" i="0" cap="none" baseline="0" dirty="0">
                <a:latin typeface="+mj-lt"/>
              </a:rPr>
              <a:t> ML4P</a:t>
            </a:r>
            <a:r>
              <a:rPr lang="de-DE" sz="1100" b="0" i="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«</a:t>
            </a:r>
            <a:endParaRPr lang="de-DE" sz="1100" b="0" i="0" cap="non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137572"/>
      </p:ext>
    </p:extLst>
  </p:cSld>
  <p:clrMapOvr>
    <a:masterClrMapping/>
  </p:clrMapOvr>
  <p:transition spd="slow" advTm="15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664711"/>
      </p:ext>
    </p:extLst>
  </p:cSld>
  <p:clrMapOvr>
    <a:masterClrMapping/>
  </p:clrMapOvr>
  <p:transition spd="slow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77720" y="334800"/>
            <a:ext cx="1123272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42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3400" y="399240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7772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3400" y="1773360"/>
            <a:ext cx="548136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77720" y="3992400"/>
            <a:ext cx="11232720" cy="202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5"/>
          <p:cNvSpPr>
            <a:spLocks noGrp="1"/>
          </p:cNvSpPr>
          <p:nvPr>
            <p:ph type="sldNum"/>
          </p:nvPr>
        </p:nvSpPr>
        <p:spPr>
          <a:xfrm>
            <a:off x="477720" y="4422600"/>
            <a:ext cx="17996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00"/>
              </a:spcBef>
            </a:pPr>
            <a:fld id="{0A0CDF32-11FC-4917-AF40-97A214D46A02}" type="slidenum">
              <a:rPr lang="de-DE" sz="800" b="0" strike="noStrike" spc="-1">
                <a:solidFill>
                  <a:srgbClr val="A8AFAF"/>
                </a:solidFill>
                <a:latin typeface="Frutiger LT Com 55 Roman"/>
              </a:rPr>
              <a:t>‹Nr.›</a:t>
            </a:fld>
            <a:endParaRPr lang="de-DE" sz="800" b="0" strike="noStrike" spc="-1" dirty="0">
              <a:latin typeface="Times New Roman"/>
            </a:endParaRPr>
          </a:p>
        </p:txBody>
      </p:sp>
      <p:sp>
        <p:nvSpPr>
          <p:cNvPr id="55" name="CustomShape 1"/>
          <p:cNvSpPr/>
          <p:nvPr/>
        </p:nvSpPr>
        <p:spPr>
          <a:xfrm>
            <a:off x="477720" y="6350040"/>
            <a:ext cx="179964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800" b="0" strike="noStrike" spc="-1" dirty="0">
                <a:solidFill>
                  <a:srgbClr val="A8AFAF"/>
                </a:solidFill>
                <a:latin typeface="Frutiger LT Com 55 Roman"/>
              </a:rPr>
              <a:t>© Fraunhofer IWM </a:t>
            </a:r>
            <a:endParaRPr lang="de-DE" sz="800" b="0" strike="noStrike" spc="-1" dirty="0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7" name="Group 3"/>
          <p:cNvGrpSpPr/>
          <p:nvPr/>
        </p:nvGrpSpPr>
        <p:grpSpPr>
          <a:xfrm>
            <a:off x="0" y="6993720"/>
            <a:ext cx="5831640" cy="323640"/>
            <a:chOff x="0" y="6993720"/>
            <a:chExt cx="5831640" cy="323640"/>
          </a:xfrm>
        </p:grpSpPr>
        <p:sp>
          <p:nvSpPr>
            <p:cNvPr id="58" name="CustomShape 4"/>
            <p:cNvSpPr/>
            <p:nvPr/>
          </p:nvSpPr>
          <p:spPr>
            <a:xfrm>
              <a:off x="0" y="6993720"/>
              <a:ext cx="179640" cy="32364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23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156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125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59" name="CustomShape 5"/>
            <p:cNvSpPr/>
            <p:nvPr/>
          </p:nvSpPr>
          <p:spPr>
            <a:xfrm>
              <a:off x="942120" y="6993720"/>
              <a:ext cx="179640" cy="32364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242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148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0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60" name="CustomShape 6"/>
            <p:cNvSpPr/>
            <p:nvPr/>
          </p:nvSpPr>
          <p:spPr>
            <a:xfrm>
              <a:off x="1883880" y="6993720"/>
              <a:ext cx="179640" cy="32364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31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130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192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61" name="CustomShape 7"/>
            <p:cNvSpPr/>
            <p:nvPr/>
          </p:nvSpPr>
          <p:spPr>
            <a:xfrm>
              <a:off x="2826000" y="6993720"/>
              <a:ext cx="179640" cy="32364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226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26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62" name="CustomShape 8"/>
            <p:cNvSpPr/>
            <p:nvPr/>
          </p:nvSpPr>
          <p:spPr>
            <a:xfrm>
              <a:off x="3768120" y="6993720"/>
              <a:ext cx="179640" cy="32364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177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200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0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63" name="CustomShape 9"/>
            <p:cNvSpPr/>
            <p:nvPr/>
          </p:nvSpPr>
          <p:spPr>
            <a:xfrm>
              <a:off x="4710240" y="6993720"/>
              <a:ext cx="179640" cy="32364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254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239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214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64" name="CustomShape 10"/>
            <p:cNvSpPr/>
            <p:nvPr/>
          </p:nvSpPr>
          <p:spPr>
            <a:xfrm>
              <a:off x="5652000" y="6993720"/>
              <a:ext cx="179640" cy="32364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225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227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227</a:t>
              </a:r>
              <a:endParaRPr lang="de-DE" sz="900" b="0" strike="noStrike" spc="-1">
                <a:latin typeface="Arial"/>
              </a:endParaRPr>
            </a:p>
          </p:txBody>
        </p:sp>
      </p:grpSp>
      <p:pic>
        <p:nvPicPr>
          <p:cNvPr id="65" name="Grafik 1"/>
          <p:cNvPicPr/>
          <p:nvPr/>
        </p:nvPicPr>
        <p:blipFill>
          <a:blip r:embed="rId14"/>
          <a:stretch/>
        </p:blipFill>
        <p:spPr>
          <a:xfrm>
            <a:off x="10293480" y="6300000"/>
            <a:ext cx="1417320" cy="386640"/>
          </a:xfrm>
          <a:prstGeom prst="rect">
            <a:avLst/>
          </a:prstGeom>
          <a:ln>
            <a:noFill/>
          </a:ln>
        </p:spPr>
      </p:pic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477720" y="477000"/>
            <a:ext cx="11086560" cy="100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200" b="1" strike="noStrike" cap="all" spc="-1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08836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Textmasterformat bearbeiten</a:t>
            </a:r>
          </a:p>
          <a:p>
            <a:pPr marL="720000" lvl="1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Zweite Ebene</a:t>
            </a:r>
          </a:p>
          <a:p>
            <a:pPr marL="1080000" lvl="2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Dritte Ebene</a:t>
            </a:r>
          </a:p>
          <a:p>
            <a:pPr marL="1440000" lvl="3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Vierte Ebene</a:t>
            </a:r>
          </a:p>
          <a:p>
            <a:pPr marL="1800000" lvl="4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Fünfte Ebene</a:t>
            </a:r>
          </a:p>
        </p:txBody>
      </p:sp>
      <p:sp>
        <p:nvSpPr>
          <p:cNvPr id="68" name="Line 13"/>
          <p:cNvSpPr/>
          <p:nvPr/>
        </p:nvSpPr>
        <p:spPr>
          <a:xfrm>
            <a:off x="477720" y="404640"/>
            <a:ext cx="11233080" cy="360"/>
          </a:xfrm>
          <a:prstGeom prst="line">
            <a:avLst/>
          </a:prstGeom>
          <a:ln w="5076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14"/>
          <p:cNvSpPr/>
          <p:nvPr/>
        </p:nvSpPr>
        <p:spPr>
          <a:xfrm>
            <a:off x="477720" y="1558800"/>
            <a:ext cx="11233080" cy="36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6383160" y="6957360"/>
            <a:ext cx="5806800" cy="39564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de-DE" sz="900" b="0" strike="noStrike" spc="-1">
                <a:solidFill>
                  <a:srgbClr val="179C7D"/>
                </a:solidFill>
                <a:latin typeface="Frutiger LT Com 55 Roman"/>
              </a:rPr>
              <a:t>Diesen Kasten nicht löschen (ist für die Funktion der Folie wichtig)</a:t>
            </a:r>
            <a:endParaRPr lang="de-DE" sz="9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77720" y="6350040"/>
            <a:ext cx="179964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800" b="0" strike="noStrike" spc="-1">
                <a:solidFill>
                  <a:srgbClr val="A8AFAF"/>
                </a:solidFill>
                <a:latin typeface="Frutiger LT Com 55 Roman"/>
              </a:rPr>
              <a:t>© Fraunhofer IWM 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477720" y="6165360"/>
            <a:ext cx="11233080" cy="360"/>
          </a:xfrm>
          <a:prstGeom prst="line">
            <a:avLst/>
          </a:prstGeom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0" name="Group 3"/>
          <p:cNvGrpSpPr/>
          <p:nvPr/>
        </p:nvGrpSpPr>
        <p:grpSpPr>
          <a:xfrm>
            <a:off x="0" y="6993720"/>
            <a:ext cx="5831640" cy="323640"/>
            <a:chOff x="0" y="6993720"/>
            <a:chExt cx="5831640" cy="323640"/>
          </a:xfrm>
        </p:grpSpPr>
        <p:sp>
          <p:nvSpPr>
            <p:cNvPr id="111" name="CustomShape 4"/>
            <p:cNvSpPr/>
            <p:nvPr/>
          </p:nvSpPr>
          <p:spPr>
            <a:xfrm>
              <a:off x="0" y="6993720"/>
              <a:ext cx="179640" cy="323640"/>
            </a:xfrm>
            <a:prstGeom prst="rect">
              <a:avLst/>
            </a:prstGeom>
            <a:solidFill>
              <a:schemeClr val="tx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23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156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125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2" name="CustomShape 5"/>
            <p:cNvSpPr/>
            <p:nvPr/>
          </p:nvSpPr>
          <p:spPr>
            <a:xfrm>
              <a:off x="942120" y="6993720"/>
              <a:ext cx="179640" cy="323640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242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148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0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3" name="CustomShape 6"/>
            <p:cNvSpPr/>
            <p:nvPr/>
          </p:nvSpPr>
          <p:spPr>
            <a:xfrm>
              <a:off x="1883880" y="6993720"/>
              <a:ext cx="179640" cy="323640"/>
            </a:xfrm>
            <a:prstGeom prst="rect">
              <a:avLst/>
            </a:prstGeom>
            <a:solidFill>
              <a:schemeClr val="accent2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31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130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192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4" name="CustomShape 7"/>
            <p:cNvSpPr/>
            <p:nvPr/>
          </p:nvSpPr>
          <p:spPr>
            <a:xfrm>
              <a:off x="2826000" y="6993720"/>
              <a:ext cx="179640" cy="323640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226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26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5" name="CustomShape 8"/>
            <p:cNvSpPr/>
            <p:nvPr/>
          </p:nvSpPr>
          <p:spPr>
            <a:xfrm>
              <a:off x="3768120" y="6993720"/>
              <a:ext cx="179640" cy="323640"/>
            </a:xfrm>
            <a:prstGeom prst="rect">
              <a:avLst/>
            </a:prstGeom>
            <a:solidFill>
              <a:schemeClr val="accent4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177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200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0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6" name="CustomShape 9"/>
            <p:cNvSpPr/>
            <p:nvPr/>
          </p:nvSpPr>
          <p:spPr>
            <a:xfrm>
              <a:off x="4710240" y="6993720"/>
              <a:ext cx="179640" cy="323640"/>
            </a:xfrm>
            <a:prstGeom prst="rect">
              <a:avLst/>
            </a:prstGeom>
            <a:solidFill>
              <a:schemeClr val="accent5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254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239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214</a:t>
              </a:r>
              <a:endParaRPr lang="de-DE" sz="900" b="0" strike="noStrike" spc="-1">
                <a:latin typeface="Arial"/>
              </a:endParaRPr>
            </a:p>
          </p:txBody>
        </p:sp>
        <p:sp>
          <p:nvSpPr>
            <p:cNvPr id="117" name="CustomShape 10"/>
            <p:cNvSpPr/>
            <p:nvPr/>
          </p:nvSpPr>
          <p:spPr>
            <a:xfrm>
              <a:off x="5652000" y="6993720"/>
              <a:ext cx="179640" cy="323640"/>
            </a:xfrm>
            <a:prstGeom prst="rect">
              <a:avLst/>
            </a:prstGeom>
            <a:solidFill>
              <a:schemeClr val="accent6"/>
            </a:solidFill>
            <a:ln w="32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24000" tIns="36000" rIns="0" bIns="0" anchor="ctr"/>
            <a:lstStyle/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R 225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G 227</a:t>
              </a:r>
              <a:endParaRPr lang="de-DE" sz="900" b="0" strike="noStrike" spc="-1">
                <a:latin typeface="Arial"/>
              </a:endParaRPr>
            </a:p>
            <a:p>
              <a:pPr>
                <a:lnSpc>
                  <a:spcPts val="601"/>
                </a:lnSpc>
                <a:spcAft>
                  <a:spcPts val="360"/>
                </a:spcAft>
              </a:pPr>
              <a:r>
                <a:rPr lang="de-DE" sz="900" b="0" strike="noStrike" spc="-1">
                  <a:solidFill>
                    <a:srgbClr val="000000"/>
                  </a:solidFill>
                  <a:latin typeface="Frutiger LT Com 55 Roman"/>
                </a:rPr>
                <a:t>B 227</a:t>
              </a:r>
              <a:endParaRPr lang="de-DE" sz="900" b="0" strike="noStrike" spc="-1">
                <a:latin typeface="Arial"/>
              </a:endParaRPr>
            </a:p>
          </p:txBody>
        </p:sp>
      </p:grpSp>
      <p:sp>
        <p:nvSpPr>
          <p:cNvPr id="119" name="PlaceHolder 11"/>
          <p:cNvSpPr>
            <a:spLocks noGrp="1"/>
          </p:cNvSpPr>
          <p:nvPr>
            <p:ph type="title"/>
          </p:nvPr>
        </p:nvSpPr>
        <p:spPr>
          <a:xfrm>
            <a:off x="477720" y="334800"/>
            <a:ext cx="1123272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  <a:endParaRPr lang="de-DE" sz="2400" b="0" strike="noStrike" spc="-1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body"/>
          </p:nvPr>
        </p:nvSpPr>
        <p:spPr>
          <a:xfrm>
            <a:off x="477720" y="1773360"/>
            <a:ext cx="112327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360000" indent="-35964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Textmasterformat bearbeiten</a:t>
            </a:r>
          </a:p>
          <a:p>
            <a:pPr marL="720000" lvl="1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Zweite Ebene</a:t>
            </a:r>
          </a:p>
          <a:p>
            <a:pPr marL="1080000" lvl="2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Dritte Ebene</a:t>
            </a:r>
          </a:p>
          <a:p>
            <a:pPr marL="1440000" lvl="3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Vierte Ebene</a:t>
            </a:r>
          </a:p>
          <a:p>
            <a:pPr marL="1800000" lvl="4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Frutiger LT Com 55 Roman"/>
              </a:rPr>
              <a:t>Fünfte Ebene</a:t>
            </a:r>
          </a:p>
        </p:txBody>
      </p:sp>
      <p:sp>
        <p:nvSpPr>
          <p:cNvPr id="122" name="CustomShape 14"/>
          <p:cNvSpPr/>
          <p:nvPr/>
        </p:nvSpPr>
        <p:spPr>
          <a:xfrm>
            <a:off x="6383160" y="6957360"/>
            <a:ext cx="5806800" cy="395640"/>
          </a:xfrm>
          <a:prstGeom prst="rect">
            <a:avLst/>
          </a:prstGeom>
          <a:noFill/>
          <a:ln w="9360">
            <a:solidFill>
              <a:schemeClr val="tx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360"/>
              </a:spcAft>
            </a:pPr>
            <a:r>
              <a:rPr lang="de-DE" sz="900" b="0" strike="noStrike" spc="-1">
                <a:solidFill>
                  <a:srgbClr val="179C7D"/>
                </a:solidFill>
                <a:latin typeface="Frutiger LT Com 55 Roman"/>
              </a:rPr>
              <a:t>Diesen Kasten nicht löschen (ist für die Funktion der Folie wichtig)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9" name="Grafik 1">
            <a:extLst>
              <a:ext uri="{FF2B5EF4-FFF2-40B4-BE49-F238E27FC236}">
                <a16:creationId xmlns="" xmlns:a16="http://schemas.microsoft.com/office/drawing/2014/main" id="{9A90A860-2EAE-48FA-9824-DF60405D2B48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10293480" y="6300000"/>
            <a:ext cx="1417320" cy="386640"/>
          </a:xfrm>
          <a:prstGeom prst="rect">
            <a:avLst/>
          </a:prstGeom>
          <a:ln>
            <a:noFill/>
          </a:ln>
        </p:spPr>
      </p:pic>
      <p:sp>
        <p:nvSpPr>
          <p:cNvPr id="20" name="Rechteck 19"/>
          <p:cNvSpPr/>
          <p:nvPr userDrawn="1"/>
        </p:nvSpPr>
        <p:spPr>
          <a:xfrm>
            <a:off x="1882738" y="6309320"/>
            <a:ext cx="8424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100" spc="-1" dirty="0" smtClean="0">
                <a:solidFill>
                  <a:srgbClr val="000000"/>
                </a:solidFill>
                <a:latin typeface="Frutiger LT Com 55 Roman"/>
              </a:rPr>
              <a:t>Vernetzungsveranstaltung zu Kurationskriterien und Qualitätsstandards von Forschungsdaten, </a:t>
            </a:r>
            <a:r>
              <a:rPr lang="de-DE" sz="1100" b="0" strike="noStrike" spc="-1" dirty="0" smtClean="0">
                <a:solidFill>
                  <a:srgbClr val="000000"/>
                </a:solidFill>
                <a:latin typeface="Frutiger LT Com 55 Roman"/>
              </a:rPr>
              <a:t>Berlin, 26. September 2019</a:t>
            </a:r>
            <a:endParaRPr lang="de-DE" sz="1100" dirty="0">
              <a:latin typeface="Frutiger LT Com 45 Light" panose="020B0303030504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3F281EBF-6871-4335-A7E5-1EC737B7D295}"/>
              </a:ext>
            </a:extLst>
          </p:cNvPr>
          <p:cNvSpPr txBox="1"/>
          <p:nvPr userDrawn="1"/>
        </p:nvSpPr>
        <p:spPr>
          <a:xfrm>
            <a:off x="613753" y="6309320"/>
            <a:ext cx="440974" cy="26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810C68-1891-43AD-9E67-E77456E6F40F}" type="slidenum">
              <a:rPr lang="de-DE" sz="1100" smtClean="0">
                <a:latin typeface="Frutiger LT Com 45 Light" panose="020B0303030504020204" pitchFamily="34" charset="0"/>
              </a:rPr>
              <a:t>‹Nr.›</a:t>
            </a:fld>
            <a:endParaRPr lang="de-DE" sz="1100" dirty="0" err="1">
              <a:latin typeface="Frutiger LT Com 45 Light" panose="020B0303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334800"/>
            <a:ext cx="11245849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9" y="1774800"/>
            <a:ext cx="11233150" cy="424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77838" y="6165380"/>
            <a:ext cx="112331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0" y="6993540"/>
            <a:ext cx="5832150" cy="324000"/>
            <a:chOff x="0" y="7101510"/>
            <a:chExt cx="5832150" cy="324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7101510"/>
              <a:ext cx="180000" cy="32400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23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156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125</a:t>
              </a: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942025" y="7101510"/>
              <a:ext cx="180000" cy="3240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242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148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884050" y="7101510"/>
              <a:ext cx="180000" cy="3240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31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130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192</a:t>
              </a: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826075" y="7101510"/>
              <a:ext cx="180000" cy="32400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226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26</a:t>
              </a: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3768100" y="7101510"/>
              <a:ext cx="180000" cy="32400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177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200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4710125" y="7101510"/>
              <a:ext cx="180000" cy="324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254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239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214</a:t>
              </a:r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5652150" y="7101510"/>
              <a:ext cx="180000" cy="324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225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227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227</a:t>
              </a:r>
            </a:p>
          </p:txBody>
        </p:sp>
      </p:grpSp>
      <p:pic>
        <p:nvPicPr>
          <p:cNvPr id="2" name="Grafik 1" descr="Logo_ausgetausch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1" y="6300000"/>
            <a:ext cx="1417637" cy="386829"/>
          </a:xfrm>
          <a:prstGeom prst="rect">
            <a:avLst/>
          </a:prstGeom>
        </p:spPr>
      </p:pic>
      <p:sp>
        <p:nvSpPr>
          <p:cNvPr id="15" name="CustomShape 1">
            <a:extLst>
              <a:ext uri="{FF2B5EF4-FFF2-40B4-BE49-F238E27FC236}">
                <a16:creationId xmlns="" xmlns:a16="http://schemas.microsoft.com/office/drawing/2014/main" id="{D4EF47B2-5091-4560-9000-F1A98D0BD39D}"/>
              </a:ext>
            </a:extLst>
          </p:cNvPr>
          <p:cNvSpPr/>
          <p:nvPr userDrawn="1"/>
        </p:nvSpPr>
        <p:spPr>
          <a:xfrm>
            <a:off x="477720" y="6350040"/>
            <a:ext cx="179964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800" b="0" strike="noStrike" spc="-1" dirty="0">
                <a:solidFill>
                  <a:srgbClr val="A8AFAF"/>
                </a:solidFill>
                <a:latin typeface="Frutiger LT Com 55 Roman"/>
              </a:rPr>
              <a:t>© Fraunhofer IWM </a:t>
            </a:r>
            <a:endParaRPr lang="de-DE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334800"/>
            <a:ext cx="11245849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9" y="1774800"/>
            <a:ext cx="11233150" cy="424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77838" y="6165380"/>
            <a:ext cx="112331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0" y="6993540"/>
            <a:ext cx="5832150" cy="324000"/>
            <a:chOff x="0" y="7101510"/>
            <a:chExt cx="5832150" cy="324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7101510"/>
              <a:ext cx="180000" cy="32400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23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156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125</a:t>
              </a: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942025" y="7101510"/>
              <a:ext cx="180000" cy="3240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242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148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884050" y="7101510"/>
              <a:ext cx="180000" cy="3240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31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130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192</a:t>
              </a: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826075" y="7101510"/>
              <a:ext cx="180000" cy="324000"/>
            </a:xfrm>
            <a:prstGeom prst="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226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26</a:t>
              </a: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3768100" y="7101510"/>
              <a:ext cx="180000" cy="324000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177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200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4710125" y="7101510"/>
              <a:ext cx="180000" cy="3240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254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239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214</a:t>
              </a:r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5652150" y="7101510"/>
              <a:ext cx="180000" cy="324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R 225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G 227</a:t>
              </a:r>
            </a:p>
            <a:p>
              <a:pPr algn="l">
                <a:lnSpc>
                  <a:spcPts val="600"/>
                </a:lnSpc>
              </a:pPr>
              <a:r>
                <a:rPr lang="de-DE" sz="900" dirty="0">
                  <a:solidFill>
                    <a:schemeClr val="tx1"/>
                  </a:solidFill>
                </a:rPr>
                <a:t>B 227</a:t>
              </a:r>
            </a:p>
          </p:txBody>
        </p:sp>
      </p:grpSp>
      <p:pic>
        <p:nvPicPr>
          <p:cNvPr id="3" name="Grafik 2" descr="Logo_ausgetauscht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1" y="6300000"/>
            <a:ext cx="1417637" cy="386829"/>
          </a:xfrm>
          <a:prstGeom prst="rect">
            <a:avLst/>
          </a:prstGeom>
        </p:spPr>
      </p:pic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09320"/>
            <a:ext cx="180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1000" smtClean="0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277873"/>
            <a:ext cx="7128898" cy="31947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1000" dirty="0"/>
              <a:t>Vorstellung der EMMO, </a:t>
            </a:r>
            <a:r>
              <a:rPr lang="de-DE" sz="1000" dirty="0" err="1"/>
              <a:t>UrWerk</a:t>
            </a:r>
            <a:r>
              <a:rPr lang="de-DE" sz="1000" dirty="0"/>
              <a:t>-Workshop, 02. Juli 2019, Freiburg</a:t>
            </a:r>
          </a:p>
        </p:txBody>
      </p:sp>
      <p:sp>
        <p:nvSpPr>
          <p:cNvPr id="26" name="CustomShape 1">
            <a:extLst>
              <a:ext uri="{FF2B5EF4-FFF2-40B4-BE49-F238E27FC236}">
                <a16:creationId xmlns="" xmlns:a16="http://schemas.microsoft.com/office/drawing/2014/main" id="{51C92257-F292-40FC-82A1-1987E8351172}"/>
              </a:ext>
            </a:extLst>
          </p:cNvPr>
          <p:cNvSpPr/>
          <p:nvPr userDrawn="1"/>
        </p:nvSpPr>
        <p:spPr>
          <a:xfrm>
            <a:off x="477720" y="6350040"/>
            <a:ext cx="179964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800" b="0" strike="noStrike" spc="-1" dirty="0">
                <a:solidFill>
                  <a:srgbClr val="A8AFAF"/>
                </a:solidFill>
                <a:latin typeface="Frutiger LT Com 55 Roman"/>
              </a:rPr>
              <a:t>© Fraunhofer IWM </a:t>
            </a:r>
            <a:endParaRPr lang="de-DE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63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6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6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6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6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753" y="740701"/>
            <a:ext cx="109629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753" y="1412776"/>
            <a:ext cx="109629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03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ransition spd="slow" advTm="15000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99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5pPr>
      <a:lvl6pPr marL="544041" algn="l" rtl="0" eaLnBrk="1" fontAlgn="base" hangingPunct="1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6pPr>
      <a:lvl7pPr marL="1088084" algn="l" rtl="0" eaLnBrk="1" fontAlgn="base" hangingPunct="1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7pPr>
      <a:lvl8pPr marL="1632125" algn="l" rtl="0" eaLnBrk="1" fontAlgn="base" hangingPunct="1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8pPr>
      <a:lvl9pPr marL="2176167" algn="l" rtl="0" eaLnBrk="1" fontAlgn="base" hangingPunct="1">
        <a:spcBef>
          <a:spcPct val="0"/>
        </a:spcBef>
        <a:spcAft>
          <a:spcPct val="0"/>
        </a:spcAft>
        <a:defRPr sz="2899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408032" indent="-408032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 sz="1799">
          <a:solidFill>
            <a:schemeClr val="tx1"/>
          </a:solidFill>
          <a:latin typeface="+mn-lt"/>
          <a:ea typeface="+mn-ea"/>
          <a:cs typeface="+mn-cs"/>
        </a:defRPr>
      </a:lvl1pPr>
      <a:lvl2pPr marL="313580" indent="-311691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 sz="1799">
          <a:solidFill>
            <a:schemeClr val="tx1"/>
          </a:solidFill>
          <a:latin typeface="+mn-lt"/>
        </a:defRPr>
      </a:lvl2pPr>
      <a:lvl3pPr marL="632828" indent="-31735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1799">
          <a:solidFill>
            <a:schemeClr val="tx1"/>
          </a:solidFill>
          <a:latin typeface="+mn-lt"/>
        </a:defRPr>
      </a:lvl3pPr>
      <a:lvl4pPr marL="952073" indent="-31735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1799">
          <a:solidFill>
            <a:schemeClr val="tx1"/>
          </a:solidFill>
          <a:latin typeface="+mn-lt"/>
        </a:defRPr>
      </a:lvl4pPr>
      <a:lvl5pPr marL="1284544" indent="-330582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1799">
          <a:solidFill>
            <a:schemeClr val="tx1"/>
          </a:solidFill>
          <a:latin typeface="+mn-lt"/>
        </a:defRPr>
      </a:lvl5pPr>
      <a:lvl6pPr marL="1828584" indent="-33058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2372628" indent="-33058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2916670" indent="-33058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3460711" indent="-33058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041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084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125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167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0208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4252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292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2334" algn="l" defTabSz="1088084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77720" y="477000"/>
            <a:ext cx="1123272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indent="0" defTabSz="5040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spc="-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9pPr>
          </a:lstStyle>
          <a:p>
            <a:r>
              <a:rPr lang="de-DE" sz="3200" dirty="0">
                <a:solidFill>
                  <a:schemeClr val="tx1"/>
                </a:solidFill>
                <a:latin typeface="Frutiger 45 Light" panose="020B0300000000000000" pitchFamily="34" charset="0"/>
              </a:rPr>
              <a:t>Kurzvorstellung </a:t>
            </a:r>
            <a:r>
              <a:rPr lang="de-DE" sz="3200" dirty="0">
                <a:solidFill>
                  <a:schemeClr val="tx1"/>
                </a:solidFill>
                <a:latin typeface="Frutiger 45 Light" panose="020B0300000000000000" pitchFamily="34" charset="0"/>
              </a:rPr>
              <a:t>des Vorhabens - STREAM</a:t>
            </a:r>
            <a:endParaRPr lang="de-DE" sz="3200" dirty="0">
              <a:solidFill>
                <a:schemeClr val="tx1"/>
              </a:solidFill>
              <a:latin typeface="Frutiger 45 Light" panose="020B0300000000000000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="" xmlns:a16="http://schemas.microsoft.com/office/drawing/2014/main" id="{D70200D5-000A-4DDB-BC66-22EEB7630D27}"/>
              </a:ext>
            </a:extLst>
          </p:cNvPr>
          <p:cNvGrpSpPr/>
          <p:nvPr/>
        </p:nvGrpSpPr>
        <p:grpSpPr>
          <a:xfrm>
            <a:off x="1978294" y="3816070"/>
            <a:ext cx="8233825" cy="1917186"/>
            <a:chOff x="1204141" y="3816070"/>
            <a:chExt cx="8233825" cy="1917186"/>
          </a:xfrm>
        </p:grpSpPr>
        <p:pic>
          <p:nvPicPr>
            <p:cNvPr id="22" name="Grafik 10">
              <a:extLst>
                <a:ext uri="{FF2B5EF4-FFF2-40B4-BE49-F238E27FC236}">
                  <a16:creationId xmlns="" xmlns:a16="http://schemas.microsoft.com/office/drawing/2014/main" id="{A1C4DED3-59E5-4D14-8FAE-60B046BA6A35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1204141" y="3853727"/>
              <a:ext cx="2482200" cy="67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Grafik 22">
              <a:extLst>
                <a:ext uri="{FF2B5EF4-FFF2-40B4-BE49-F238E27FC236}">
                  <a16:creationId xmlns="" xmlns:a16="http://schemas.microsoft.com/office/drawing/2014/main" id="{DA12A39C-DE9D-48D9-B267-E522CD221A85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7061966" y="3838719"/>
              <a:ext cx="2376000" cy="56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13" descr="KIT-Logo-rgb_en">
              <a:extLst>
                <a:ext uri="{FF2B5EF4-FFF2-40B4-BE49-F238E27FC236}">
                  <a16:creationId xmlns="" xmlns:a16="http://schemas.microsoft.com/office/drawing/2014/main" id="{3C0C9F62-38D9-4FC5-8A35-DC707207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529" y="3816070"/>
              <a:ext cx="161925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fik 24">
              <a:extLst>
                <a:ext uri="{FF2B5EF4-FFF2-40B4-BE49-F238E27FC236}">
                  <a16:creationId xmlns="" xmlns:a16="http://schemas.microsoft.com/office/drawing/2014/main" id="{3EB59DFC-F469-4354-9410-17252E8F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126" y="4926722"/>
              <a:ext cx="2770534" cy="806534"/>
            </a:xfrm>
            <a:prstGeom prst="rect">
              <a:avLst/>
            </a:prstGeom>
          </p:spPr>
        </p:pic>
        <p:pic>
          <p:nvPicPr>
            <p:cNvPr id="27" name="Picture 2" descr="https://s14-eu5.startpage.com/cgi-bin/serveimage?url=https%3A%2F%2Findico.fhi-berlin.mpg.de%2Fimages%2Flogo_indico.png&amp;sp=23f5fceb2eae063233fba43c3231723c&amp;anticache=136436">
              <a:extLst>
                <a:ext uri="{FF2B5EF4-FFF2-40B4-BE49-F238E27FC236}">
                  <a16:creationId xmlns="" xmlns:a16="http://schemas.microsoft.com/office/drawing/2014/main" id="{C71DE7CC-E353-4D8B-81E7-DC094DD14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396" y="4874026"/>
              <a:ext cx="1997889" cy="81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Shape 4">
            <a:extLst>
              <a:ext uri="{FF2B5EF4-FFF2-40B4-BE49-F238E27FC236}">
                <a16:creationId xmlns="" xmlns:a16="http://schemas.microsoft.com/office/drawing/2014/main" id="{DD2481BA-8FD3-419D-819D-67A66976E4D8}"/>
              </a:ext>
            </a:extLst>
          </p:cNvPr>
          <p:cNvSpPr txBox="1"/>
          <p:nvPr/>
        </p:nvSpPr>
        <p:spPr>
          <a:xfrm>
            <a:off x="477720" y="1701600"/>
            <a:ext cx="11232720" cy="64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spcAft>
                <a:spcPts val="901"/>
              </a:spcAft>
            </a:pPr>
            <a:r>
              <a:rPr lang="de-DE" sz="2400" b="1" cap="all" spc="-1" dirty="0">
                <a:solidFill>
                  <a:srgbClr val="000000"/>
                </a:solidFill>
                <a:latin typeface="Frutiger LT Com 45 Light"/>
              </a:rPr>
              <a:t>Semantische Repräsentation, Vernetzung und </a:t>
            </a:r>
            <a:r>
              <a:rPr lang="de-DE" sz="2400" b="1" cap="all" spc="-1" dirty="0" smtClean="0">
                <a:solidFill>
                  <a:srgbClr val="000000"/>
                </a:solidFill>
                <a:latin typeface="Frutiger LT Com 45 Light"/>
              </a:rPr>
              <a:t>Kuratierung </a:t>
            </a:r>
            <a:br>
              <a:rPr lang="de-DE" sz="2400" b="1" cap="all" spc="-1" dirty="0" smtClean="0">
                <a:solidFill>
                  <a:srgbClr val="000000"/>
                </a:solidFill>
                <a:latin typeface="Frutiger LT Com 45 Light"/>
              </a:rPr>
            </a:br>
            <a:r>
              <a:rPr lang="de-DE" sz="2400" b="1" cap="all" spc="-1" dirty="0" smtClean="0">
                <a:solidFill>
                  <a:srgbClr val="000000"/>
                </a:solidFill>
                <a:latin typeface="Frutiger LT Com 45 Light"/>
              </a:rPr>
              <a:t>von </a:t>
            </a:r>
            <a:r>
              <a:rPr lang="de-DE" sz="2400" b="1" cap="all" spc="-1" dirty="0">
                <a:solidFill>
                  <a:srgbClr val="000000"/>
                </a:solidFill>
                <a:latin typeface="Frutiger LT Com 45 Light"/>
              </a:rPr>
              <a:t>qualitätsgesicherten </a:t>
            </a:r>
            <a:r>
              <a:rPr lang="de-DE" sz="2400" b="1" cap="all" spc="-1" dirty="0" smtClean="0">
                <a:solidFill>
                  <a:srgbClr val="000000"/>
                </a:solidFill>
                <a:latin typeface="Frutiger LT Com 45 Light"/>
              </a:rPr>
              <a:t>Material- und Kontextdaten</a:t>
            </a:r>
            <a:endParaRPr lang="de-DE" sz="2400" spc="-1" dirty="0">
              <a:solidFill>
                <a:srgbClr val="000000"/>
              </a:solidFill>
              <a:latin typeface="Frutiger LT Com 55 Roman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de-DE" sz="2000" spc="-1" dirty="0">
                <a:solidFill>
                  <a:srgbClr val="000000"/>
                </a:solidFill>
                <a:latin typeface="Frutiger LT Com 55 Roman"/>
              </a:rPr>
              <a:t/>
            </a:r>
            <a:br>
              <a:rPr lang="de-DE" sz="2000" spc="-1" dirty="0">
                <a:solidFill>
                  <a:srgbClr val="000000"/>
                </a:solidFill>
                <a:latin typeface="Frutiger LT Com 55 Roman"/>
              </a:rPr>
            </a:br>
            <a:r>
              <a:rPr lang="de-DE" sz="2000" spc="-1" dirty="0" smtClean="0">
                <a:solidFill>
                  <a:srgbClr val="000000"/>
                </a:solidFill>
                <a:latin typeface="Frutiger LT Com 55 Roman"/>
              </a:rPr>
              <a:t>Vernetzungsveranstaltung </a:t>
            </a:r>
            <a:r>
              <a:rPr lang="de-DE" sz="2000" spc="-1" dirty="0" smtClean="0">
                <a:solidFill>
                  <a:srgbClr val="000000"/>
                </a:solidFill>
                <a:latin typeface="Frutiger LT Com 55 Roman"/>
              </a:rPr>
              <a:t>»Kurationskriterien </a:t>
            </a:r>
            <a:r>
              <a:rPr lang="de-DE" sz="2000" spc="-1" dirty="0">
                <a:solidFill>
                  <a:srgbClr val="000000"/>
                </a:solidFill>
                <a:latin typeface="Frutiger LT Com 55 Roman"/>
              </a:rPr>
              <a:t>und Qualitätsstandards von </a:t>
            </a:r>
            <a:r>
              <a:rPr lang="de-DE" sz="2000" spc="-1" dirty="0" smtClean="0">
                <a:solidFill>
                  <a:srgbClr val="000000"/>
                </a:solidFill>
                <a:latin typeface="Frutiger LT Com 55 Roman"/>
              </a:rPr>
              <a:t>Forschungsdaten«</a:t>
            </a:r>
            <a:br>
              <a:rPr lang="de-DE" sz="2000" spc="-1" dirty="0" smtClean="0">
                <a:solidFill>
                  <a:srgbClr val="000000"/>
                </a:solidFill>
                <a:latin typeface="Frutiger LT Com 55 Roman"/>
              </a:rPr>
            </a:br>
            <a:r>
              <a:rPr lang="de-DE" sz="2000" spc="-1" dirty="0" smtClean="0">
                <a:solidFill>
                  <a:srgbClr val="000000"/>
                </a:solidFill>
                <a:latin typeface="Frutiger LT Com 55 Roman"/>
              </a:rPr>
              <a:t>								      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Frutiger LT Com 55 Roman"/>
              </a:rPr>
              <a:t>Berlin, 26. September 2019</a:t>
            </a:r>
            <a:endParaRPr lang="de-D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197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4272482726"/>
              </p:ext>
            </p:extLst>
          </p:nvPr>
        </p:nvGraphicFramePr>
        <p:xfrm>
          <a:off x="-961578" y="922904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3" name="TextShape 1"/>
          <p:cNvSpPr txBox="1"/>
          <p:nvPr/>
        </p:nvSpPr>
        <p:spPr>
          <a:xfrm>
            <a:off x="477720" y="334800"/>
            <a:ext cx="1123272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indent="0" defTabSz="5040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spc="-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9pPr>
          </a:lstStyle>
          <a:p>
            <a:r>
              <a:rPr lang="de-DE" sz="2800" dirty="0">
                <a:solidFill>
                  <a:schemeClr val="tx1"/>
                </a:solidFill>
              </a:rPr>
              <a:t>STREAM – Derzeitiger</a:t>
            </a:r>
            <a:r>
              <a:rPr lang="de-DE" sz="2800" dirty="0">
                <a:solidFill>
                  <a:schemeClr val="tx1"/>
                </a:solidFill>
              </a:rPr>
              <a:t> Stand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895406" y="1065117"/>
            <a:ext cx="100700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smtClean="0"/>
              <a:t>Heute</a:t>
            </a:r>
            <a:endParaRPr lang="de-DE" sz="2400" dirty="0"/>
          </a:p>
        </p:txBody>
      </p:sp>
      <p:sp>
        <p:nvSpPr>
          <p:cNvPr id="8" name="TextShape 2"/>
          <p:cNvSpPr txBox="1"/>
          <p:nvPr/>
        </p:nvSpPr>
        <p:spPr>
          <a:xfrm>
            <a:off x="6167214" y="1773360"/>
            <a:ext cx="5544934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Es werden viele Daten erzeugt.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Die Datennutzung ist „suboptimal“.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Ein großer Datenumfang ist nicht per se gut!</a:t>
            </a: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720000" lvl="1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1080000" lvl="2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440000" lvl="3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800000" lvl="4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055646" y="251937"/>
            <a:ext cx="191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pc="-1" dirty="0">
                <a:latin typeface="+mj-lt"/>
                <a:ea typeface="+mj-ea"/>
                <a:cs typeface="+mj-cs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1705558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331803625"/>
              </p:ext>
            </p:extLst>
          </p:nvPr>
        </p:nvGraphicFramePr>
        <p:xfrm>
          <a:off x="-961578" y="922905"/>
          <a:ext cx="8126942" cy="5211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3" name="TextShape 1"/>
          <p:cNvSpPr txBox="1"/>
          <p:nvPr/>
        </p:nvSpPr>
        <p:spPr>
          <a:xfrm>
            <a:off x="477720" y="334800"/>
            <a:ext cx="1123272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indent="0" defTabSz="5040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spc="-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9pPr>
          </a:lstStyle>
          <a:p>
            <a:r>
              <a:rPr lang="de-DE" sz="2800" dirty="0">
                <a:solidFill>
                  <a:schemeClr val="tx1"/>
                </a:solidFill>
              </a:rPr>
              <a:t>STREAM - Vorhabenziele</a:t>
            </a:r>
          </a:p>
        </p:txBody>
      </p:sp>
      <p:sp>
        <p:nvSpPr>
          <p:cNvPr id="10" name="TextShape 2"/>
          <p:cNvSpPr txBox="1"/>
          <p:nvPr/>
        </p:nvSpPr>
        <p:spPr>
          <a:xfrm>
            <a:off x="6167214" y="1773360"/>
            <a:ext cx="5544934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Es werden viel mehr Daten erzeugt.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/>
            </a:r>
            <a:br>
              <a:rPr lang="de-DE" spc="-1" dirty="0" smtClean="0">
                <a:solidFill>
                  <a:srgbClr val="000000"/>
                </a:solidFill>
                <a:latin typeface="Frutiger LT Com 55 Roman"/>
              </a:rPr>
            </a:b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Der Dateneinsatz ist „perfekt“, weil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 </a:t>
            </a:r>
            <a:br>
              <a:rPr lang="de-DE" spc="-1" dirty="0" smtClean="0">
                <a:solidFill>
                  <a:srgbClr val="000000"/>
                </a:solidFill>
                <a:latin typeface="Frutiger LT Com 55 Roman"/>
              </a:rPr>
            </a:b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der Nutzen der Daten immer gegeben!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/>
            </a:r>
            <a:br>
              <a:rPr lang="de-DE" spc="-1" dirty="0">
                <a:solidFill>
                  <a:srgbClr val="000000"/>
                </a:solidFill>
                <a:latin typeface="Frutiger LT Com 55 Roman"/>
              </a:rPr>
            </a:br>
            <a:endParaRPr lang="de-DE" spc="-1" dirty="0" smtClean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Großer Datenumfang ist dadurch per se gut!</a:t>
            </a: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720000" lvl="1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1080000" lvl="2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440000" lvl="3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800000" lvl="4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895406" y="1065117"/>
            <a:ext cx="122982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smtClean="0"/>
              <a:t>Morgen</a:t>
            </a:r>
            <a:endParaRPr lang="de-DE" sz="2400" dirty="0"/>
          </a:p>
        </p:txBody>
      </p:sp>
      <p:sp>
        <p:nvSpPr>
          <p:cNvPr id="12" name="Rechteck 11"/>
          <p:cNvSpPr/>
          <p:nvPr/>
        </p:nvSpPr>
        <p:spPr>
          <a:xfrm>
            <a:off x="10055646" y="251937"/>
            <a:ext cx="191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pc="-1" dirty="0">
                <a:latin typeface="+mj-lt"/>
                <a:ea typeface="+mj-ea"/>
                <a:cs typeface="+mj-cs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172816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4">
            <a:extLst>
              <a:ext uri="{FF2B5EF4-FFF2-40B4-BE49-F238E27FC236}">
                <a16:creationId xmlns="" xmlns:a16="http://schemas.microsoft.com/office/drawing/2014/main" id="{870D5045-FC36-4DD5-8714-71116709E381}"/>
              </a:ext>
            </a:extLst>
          </p:cNvPr>
          <p:cNvGrpSpPr/>
          <p:nvPr/>
        </p:nvGrpSpPr>
        <p:grpSpPr>
          <a:xfrm>
            <a:off x="131278" y="1196752"/>
            <a:ext cx="11927855" cy="4392488"/>
            <a:chOff x="-9700" y="13832"/>
            <a:chExt cx="11295536" cy="3338396"/>
          </a:xfrm>
        </p:grpSpPr>
        <p:sp>
          <p:nvSpPr>
            <p:cNvPr id="19" name="Text Box 36">
              <a:extLst>
                <a:ext uri="{FF2B5EF4-FFF2-40B4-BE49-F238E27FC236}">
                  <a16:creationId xmlns="" xmlns:a16="http://schemas.microsoft.com/office/drawing/2014/main" id="{8FB3A666-CA3C-4F52-BF2B-99610160C40E}"/>
                </a:ext>
              </a:extLst>
            </p:cNvPr>
            <p:cNvSpPr txBox="1"/>
            <p:nvPr/>
          </p:nvSpPr>
          <p:spPr>
            <a:xfrm>
              <a:off x="8574736" y="1654682"/>
              <a:ext cx="2711100" cy="4260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Leibniz Data Manager</a:t>
              </a:r>
              <a:endParaRPr lang="de-DE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Text Box 37">
              <a:extLst>
                <a:ext uri="{FF2B5EF4-FFF2-40B4-BE49-F238E27FC236}">
                  <a16:creationId xmlns="" xmlns:a16="http://schemas.microsoft.com/office/drawing/2014/main" id="{B9C99AE1-65DB-457F-867C-C5F98D550BB5}"/>
                </a:ext>
              </a:extLst>
            </p:cNvPr>
            <p:cNvSpPr txBox="1"/>
            <p:nvPr/>
          </p:nvSpPr>
          <p:spPr>
            <a:xfrm>
              <a:off x="9650" y="19526"/>
              <a:ext cx="2711100" cy="812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1. </a:t>
              </a:r>
              <a:r>
                <a:rPr lang="de-DE" sz="1400" b="1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MatVoc</a:t>
              </a: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Ontologie 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für </a:t>
              </a:r>
              <a:r>
                <a:rPr lang="de-DE" sz="14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Material-, </a:t>
              </a:r>
              <a:r>
                <a:rPr lang="de-DE" sz="14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Simulations- 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und Experimentaldaten</a:t>
              </a:r>
              <a:endParaRPr lang="de-D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Text Box 38">
              <a:extLst>
                <a:ext uri="{FF2B5EF4-FFF2-40B4-BE49-F238E27FC236}">
                  <a16:creationId xmlns="" xmlns:a16="http://schemas.microsoft.com/office/drawing/2014/main" id="{B41F3E34-BEBD-4FE2-83C3-5DF76920D95F}"/>
                </a:ext>
              </a:extLst>
            </p:cNvPr>
            <p:cNvSpPr txBox="1"/>
            <p:nvPr/>
          </p:nvSpPr>
          <p:spPr>
            <a:xfrm>
              <a:off x="2858661" y="19532"/>
              <a:ext cx="2711100" cy="818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2. Reifegradmodell: 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Nutzer- getriebene Definition von Qualitätskriterien, Klassifikation</a:t>
              </a:r>
              <a:endParaRPr lang="de-D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Text Box 39">
              <a:extLst>
                <a:ext uri="{FF2B5EF4-FFF2-40B4-BE49-F238E27FC236}">
                  <a16:creationId xmlns="" xmlns:a16="http://schemas.microsoft.com/office/drawing/2014/main" id="{D43024C9-57AC-410C-B502-4B44E9C298E9}"/>
                </a:ext>
              </a:extLst>
            </p:cNvPr>
            <p:cNvSpPr txBox="1"/>
            <p:nvPr/>
          </p:nvSpPr>
          <p:spPr>
            <a:xfrm>
              <a:off x="5707661" y="19532"/>
              <a:ext cx="2711100" cy="818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3. Semantisches Mapping 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von Material- und Kontextdaten</a:t>
              </a:r>
              <a:endParaRPr lang="de-D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Text Box 40">
              <a:extLst>
                <a:ext uri="{FF2B5EF4-FFF2-40B4-BE49-F238E27FC236}">
                  <a16:creationId xmlns="" xmlns:a16="http://schemas.microsoft.com/office/drawing/2014/main" id="{E8259C4B-C0B5-4204-A971-ACFFFC1C4F89}"/>
                </a:ext>
              </a:extLst>
            </p:cNvPr>
            <p:cNvSpPr txBox="1"/>
            <p:nvPr/>
          </p:nvSpPr>
          <p:spPr>
            <a:xfrm>
              <a:off x="8574736" y="13832"/>
              <a:ext cx="2711100" cy="8184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4. Offenes, vernetzte, </a:t>
              </a: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interoperable Datenportale 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für die Materialwissenschaften </a:t>
              </a:r>
              <a:endParaRPr lang="de-D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25" name="Shape 9">
              <a:extLst>
                <a:ext uri="{FF2B5EF4-FFF2-40B4-BE49-F238E27FC236}">
                  <a16:creationId xmlns="" xmlns:a16="http://schemas.microsoft.com/office/drawing/2014/main" id="{DFC139A8-DFF2-45F3-AAC9-8045456D58C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6173"/>
            <a:stretch/>
          </p:blipFill>
          <p:spPr>
            <a:xfrm>
              <a:off x="-9700" y="892000"/>
              <a:ext cx="2711100" cy="1979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10">
              <a:extLst>
                <a:ext uri="{FF2B5EF4-FFF2-40B4-BE49-F238E27FC236}">
                  <a16:creationId xmlns="" xmlns:a16="http://schemas.microsoft.com/office/drawing/2014/main" id="{2CBF0754-FA09-42E3-88B6-5EB06D605C1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9836" y="1135632"/>
              <a:ext cx="2849001" cy="1384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1">
              <a:extLst>
                <a:ext uri="{FF2B5EF4-FFF2-40B4-BE49-F238E27FC236}">
                  <a16:creationId xmlns="" xmlns:a16="http://schemas.microsoft.com/office/drawing/2014/main" id="{0FB208D4-497D-4BC3-8357-2239EE5B74C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91716" y="1138757"/>
              <a:ext cx="2939075" cy="160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 Box 45">
              <a:extLst>
                <a:ext uri="{FF2B5EF4-FFF2-40B4-BE49-F238E27FC236}">
                  <a16:creationId xmlns="" xmlns:a16="http://schemas.microsoft.com/office/drawing/2014/main" id="{B70CC330-323B-4A03-8E35-3F99311B5982}"/>
                </a:ext>
              </a:extLst>
            </p:cNvPr>
            <p:cNvSpPr txBox="1"/>
            <p:nvPr/>
          </p:nvSpPr>
          <p:spPr>
            <a:xfrm>
              <a:off x="9650" y="2926228"/>
              <a:ext cx="11276186" cy="4260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0"/>
                </a:spcAft>
              </a:pPr>
              <a:r>
                <a:rPr lang="de-DE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5. Kontinuierliche Zusammenarbeit</a:t>
              </a:r>
              <a:r>
                <a:rPr lang="de-DE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mit der Forschungsgemeinschaft in Material-, Ingenieurwissenschaft, Forschungsdateninfrastrukturen</a:t>
              </a:r>
              <a:endParaRPr lang="de-DE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0" name="TextShape 1">
            <a:extLst>
              <a:ext uri="{FF2B5EF4-FFF2-40B4-BE49-F238E27FC236}">
                <a16:creationId xmlns="" xmlns:a16="http://schemas.microsoft.com/office/drawing/2014/main" id="{14DA3589-49A6-476D-AC61-BF4C1A96D331}"/>
              </a:ext>
            </a:extLst>
          </p:cNvPr>
          <p:cNvSpPr txBox="1"/>
          <p:nvPr/>
        </p:nvSpPr>
        <p:spPr>
          <a:xfrm>
            <a:off x="477720" y="334800"/>
            <a:ext cx="11232720" cy="36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50400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spc="-1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Methodische </a:t>
            </a:r>
            <a:r>
              <a:rPr lang="de-DE" sz="2800" b="1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Ansätze </a:t>
            </a:r>
            <a:endParaRPr lang="de-DE" sz="2800" b="1" spc="-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ext Box 35">
            <a:extLst>
              <a:ext uri="{FF2B5EF4-FFF2-40B4-BE49-F238E27FC236}">
                <a16:creationId xmlns="" xmlns:a16="http://schemas.microsoft.com/office/drawing/2014/main" id="{DA4C45B5-3267-4F68-AAD0-11660FF2B8B0}"/>
              </a:ext>
            </a:extLst>
          </p:cNvPr>
          <p:cNvSpPr txBox="1"/>
          <p:nvPr/>
        </p:nvSpPr>
        <p:spPr>
          <a:xfrm>
            <a:off x="9196267" y="2573869"/>
            <a:ext cx="2862866" cy="56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NOMAD Repository</a:t>
            </a:r>
            <a:endParaRPr lang="de-DE" sz="11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Text Box 41">
            <a:extLst>
              <a:ext uri="{FF2B5EF4-FFF2-40B4-BE49-F238E27FC236}">
                <a16:creationId xmlns="" xmlns:a16="http://schemas.microsoft.com/office/drawing/2014/main" id="{61BB7166-6A8D-4789-AEB7-92B42372513B}"/>
              </a:ext>
            </a:extLst>
          </p:cNvPr>
          <p:cNvSpPr txBox="1"/>
          <p:nvPr/>
        </p:nvSpPr>
        <p:spPr>
          <a:xfrm>
            <a:off x="9196267" y="4127143"/>
            <a:ext cx="2862866" cy="560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de-DE" sz="1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FhG</a:t>
            </a:r>
            <a:r>
              <a:rPr lang="de-DE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Materials Marketplace</a:t>
            </a:r>
            <a:endParaRPr lang="de-DE" sz="11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055646" y="251937"/>
            <a:ext cx="191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pc="-1" dirty="0">
                <a:latin typeface="+mj-lt"/>
                <a:ea typeface="+mj-ea"/>
                <a:cs typeface="+mj-cs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0768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77720" y="334800"/>
            <a:ext cx="11232720" cy="36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50400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Herausforderungen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479427" y="1773360"/>
            <a:ext cx="11492961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Etablierung 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eines gemeinsamen Verständnis zur Strukturierung von 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Material- und Kontextdaten (</a:t>
            </a:r>
            <a:r>
              <a:rPr lang="de-DE" spc="-1" dirty="0" err="1" smtClean="0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)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Sicherstellung der Vollständigkeit, Kohärenz, Konsistenz von </a:t>
            </a:r>
            <a:r>
              <a:rPr lang="de-DE" spc="-1" dirty="0" err="1" smtClean="0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-Daten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Heterogenität in Formaten und Strukturen bei Material-, Simulations- und 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Experimentaldaten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5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Unterstützung der Forschungsdatenmanagement-Prozesse im kompletten </a:t>
            </a:r>
            <a:r>
              <a:rPr lang="de-DE" spc="-1" dirty="0" smtClean="0">
                <a:solidFill>
                  <a:srgbClr val="000000"/>
                </a:solidFill>
                <a:latin typeface="Frutiger LT Com 55 Roman"/>
              </a:rPr>
              <a:t>Forschungszyklus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indent="-359640">
              <a:lnSpc>
                <a:spcPct val="10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720000" lvl="1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1080000" lvl="2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440000" lvl="3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 marL="1800000" lvl="4" indent="-359640">
              <a:lnSpc>
                <a:spcPct val="100000"/>
              </a:lnSpc>
              <a:spcAft>
                <a:spcPts val="901"/>
              </a:spcAft>
              <a:buClr>
                <a:srgbClr val="A8AFAF"/>
              </a:buClr>
              <a:buFont typeface="Wingdings" charset="2"/>
              <a:buChar char=""/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  <a:p>
            <a:pPr>
              <a:lnSpc>
                <a:spcPct val="100000"/>
              </a:lnSpc>
              <a:spcAft>
                <a:spcPts val="901"/>
              </a:spcAft>
            </a:pPr>
            <a:endParaRPr lang="de-DE" sz="1800" b="0" strike="noStrike" spc="-1" dirty="0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055646" y="251937"/>
            <a:ext cx="1916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pc="-1" dirty="0">
                <a:latin typeface="+mj-lt"/>
                <a:ea typeface="+mj-ea"/>
                <a:cs typeface="+mj-cs"/>
              </a:rPr>
              <a:t>STREAM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D70200D5-000A-4DDB-BC66-22EEB7630D27}"/>
              </a:ext>
            </a:extLst>
          </p:cNvPr>
          <p:cNvGrpSpPr/>
          <p:nvPr/>
        </p:nvGrpSpPr>
        <p:grpSpPr>
          <a:xfrm>
            <a:off x="620148" y="4095002"/>
            <a:ext cx="10950116" cy="1723326"/>
            <a:chOff x="-257491" y="4143715"/>
            <a:chExt cx="10950116" cy="1723326"/>
          </a:xfrm>
        </p:grpSpPr>
        <p:pic>
          <p:nvPicPr>
            <p:cNvPr id="6" name="Grafik 10">
              <a:extLst>
                <a:ext uri="{FF2B5EF4-FFF2-40B4-BE49-F238E27FC236}">
                  <a16:creationId xmlns="" xmlns:a16="http://schemas.microsoft.com/office/drawing/2014/main" id="{A1C4DED3-59E5-4D14-8FAE-60B046BA6A35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257491" y="4147022"/>
              <a:ext cx="2482200" cy="67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>
              <a:extLst>
                <a:ext uri="{FF2B5EF4-FFF2-40B4-BE49-F238E27FC236}">
                  <a16:creationId xmlns="" xmlns:a16="http://schemas.microsoft.com/office/drawing/2014/main" id="{DA12A39C-DE9D-48D9-B267-E522CD221A85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16625" y="4143715"/>
              <a:ext cx="2376000" cy="569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13" descr="KIT-Logo-rgb_en">
              <a:extLst>
                <a:ext uri="{FF2B5EF4-FFF2-40B4-BE49-F238E27FC236}">
                  <a16:creationId xmlns="" xmlns:a16="http://schemas.microsoft.com/office/drawing/2014/main" id="{3C0C9F62-38D9-4FC5-8A35-DC707207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925" y="4143715"/>
              <a:ext cx="161925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Grafik 8">
              <a:extLst>
                <a:ext uri="{FF2B5EF4-FFF2-40B4-BE49-F238E27FC236}">
                  <a16:creationId xmlns="" xmlns:a16="http://schemas.microsoft.com/office/drawing/2014/main" id="{3EB59DFC-F469-4354-9410-17252E8F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911" y="5060507"/>
              <a:ext cx="2770534" cy="806534"/>
            </a:xfrm>
            <a:prstGeom prst="rect">
              <a:avLst/>
            </a:prstGeom>
          </p:spPr>
        </p:pic>
        <p:pic>
          <p:nvPicPr>
            <p:cNvPr id="10" name="Picture 2" descr="https://s14-eu5.startpage.com/cgi-bin/serveimage?url=https%3A%2F%2Findico.fhi-berlin.mpg.de%2Fimages%2Flogo_indico.png&amp;sp=23f5fceb2eae063233fba43c3231723c&amp;anticache=136436">
              <a:extLst>
                <a:ext uri="{FF2B5EF4-FFF2-40B4-BE49-F238E27FC236}">
                  <a16:creationId xmlns="" xmlns:a16="http://schemas.microsoft.com/office/drawing/2014/main" id="{C71DE7CC-E353-4D8B-81E7-DC094DD14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725" y="5048789"/>
              <a:ext cx="1997889" cy="81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67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77720" y="334800"/>
            <a:ext cx="11232720" cy="36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50400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Methodischen Ansätze 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479428" y="1773360"/>
            <a:ext cx="112327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spcAft>
                <a:spcPts val="901"/>
              </a:spcAft>
              <a:buClr>
                <a:srgbClr val="179C7D"/>
              </a:buClr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Die Voraussetzungen für die Realisierbarkeit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Offener Standard / Repräsentationsschema für numerische und experimentelle </a:t>
            </a:r>
            <a:r>
              <a:rPr lang="de-DE" b="1" spc="-1" dirty="0">
                <a:solidFill>
                  <a:srgbClr val="000000"/>
                </a:solidFill>
                <a:latin typeface="Frutiger LT Com 55 Roman"/>
              </a:rPr>
              <a:t>M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aterial- </a:t>
            </a:r>
            <a:r>
              <a:rPr lang="de-DE" b="1" spc="-1" dirty="0">
                <a:solidFill>
                  <a:srgbClr val="000000"/>
                </a:solidFill>
                <a:latin typeface="Frutiger LT Com 55 Roman"/>
              </a:rPr>
              <a:t>u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nd </a:t>
            </a:r>
            <a:r>
              <a:rPr lang="de-DE" b="1" spc="-1" dirty="0">
                <a:solidFill>
                  <a:srgbClr val="000000"/>
                </a:solidFill>
                <a:latin typeface="Frutiger LT Com 55 Roman"/>
              </a:rPr>
              <a:t>K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ontextdaten (Ontologie)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Portalübergreifende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Auffind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 und Nutzbarkeit von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-Daten (Datenraum)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Kompatible Datenstrukturen für numerische und experimentelle Daten (Datenraum)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Qualitätsmetriken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, deren Anwendung und Dokumentation (Qualitätsindex, Reifegradmodell)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Kontinuierliche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Reevaluierung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 von Qualitätsindizes (automatisierte Validierung und Klassifikation)</a:t>
            </a:r>
          </a:p>
          <a:p>
            <a:pPr marL="360000" lvl="1" indent="-359640">
              <a:spcAft>
                <a:spcPts val="901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Sukzessiven Qualitätssteigerung von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KuM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-Daten (automatisierte Validierung und Klassifikation)</a:t>
            </a:r>
          </a:p>
          <a:p>
            <a:pPr marL="360" lvl="1">
              <a:spcAft>
                <a:spcPts val="901"/>
              </a:spcAft>
              <a:buClr>
                <a:srgbClr val="179C7D"/>
              </a:buClr>
            </a:pPr>
            <a:endParaRPr lang="de-DE" spc="-1" dirty="0">
              <a:solidFill>
                <a:srgbClr val="000000"/>
              </a:solidFill>
              <a:latin typeface="Frutiger LT Com 55 Roman"/>
              <a:sym typeface="Wingdings" panose="05000000000000000000" pitchFamily="2" charset="2"/>
            </a:endParaRPr>
          </a:p>
          <a:p>
            <a:pPr marL="360" lvl="1">
              <a:spcAft>
                <a:spcPts val="901"/>
              </a:spcAft>
              <a:buClr>
                <a:srgbClr val="179C7D"/>
              </a:buClr>
            </a:pPr>
            <a:r>
              <a:rPr lang="de-DE" spc="-1" dirty="0">
                <a:solidFill>
                  <a:srgbClr val="000000"/>
                </a:solidFill>
                <a:latin typeface="Frutiger LT Com 55 Roman"/>
                <a:sym typeface="Wingdings" panose="05000000000000000000" pitchFamily="2" charset="2"/>
              </a:rPr>
              <a:t>  Konsequenz: Harmonisierung und Konvergenz von Formaten und Strukturen (s. Antrag)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24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77720" y="334800"/>
            <a:ext cx="11232720" cy="36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50400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Projektüberblick</a:t>
            </a:r>
          </a:p>
          <a:p>
            <a:pPr defTabSz="504000" fontAlgn="base">
              <a:spcBef>
                <a:spcPct val="0"/>
              </a:spcBef>
              <a:spcAft>
                <a:spcPct val="0"/>
              </a:spcAft>
            </a:pPr>
            <a:r>
              <a:rPr lang="de-DE" sz="2800" b="1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Lösungsansatz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479428" y="1773360"/>
            <a:ext cx="112327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 lvl="1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Teilaufgaben, die im Rahmen von STREAM zu realisieren sind</a:t>
            </a: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Erstellung eines Repräsentationsschemas für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-Daten (EMMO)</a:t>
            </a: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Bereitstellung einer zentralen Datenstruktur für numerische und experimentelle Daten (DSMS)</a:t>
            </a: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Definition und Validierung von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Qualitätsmetriken</a:t>
            </a:r>
            <a:endParaRPr lang="de-DE" spc="-1" dirty="0">
              <a:solidFill>
                <a:srgbClr val="000000"/>
              </a:solidFill>
              <a:latin typeface="Frutiger LT Com 55 Roman"/>
            </a:endParaRP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Entwicklung von Methoden zur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Reevaluierung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 und Korrektur von Qualitätsindizes</a:t>
            </a: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Entwicklung von Ansätzen für die Qualitätsverbesserung von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-Daten</a:t>
            </a:r>
          </a:p>
          <a:p>
            <a:pPr marL="360000" lvl="1" indent="-359640">
              <a:lnSpc>
                <a:spcPct val="110000"/>
              </a:lnSpc>
              <a:spcAft>
                <a:spcPts val="1200"/>
              </a:spcAft>
              <a:buClr>
                <a:srgbClr val="179C7D"/>
              </a:buClr>
              <a:buFont typeface="Wingdings" charset="2"/>
              <a:buChar char=""/>
            </a:pP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Aufbau einer zentralen Plattform für den Austausch von </a:t>
            </a:r>
            <a:r>
              <a:rPr lang="de-DE" spc="-1" dirty="0" err="1">
                <a:solidFill>
                  <a:srgbClr val="000000"/>
                </a:solidFill>
                <a:latin typeface="Frutiger LT Com 55 Roman"/>
              </a:rPr>
              <a:t>MuK</a:t>
            </a:r>
            <a:r>
              <a:rPr lang="de-DE" spc="-1" dirty="0">
                <a:solidFill>
                  <a:srgbClr val="000000"/>
                </a:solidFill>
                <a:latin typeface="Frutiger LT Com 55 Roman"/>
              </a:rPr>
              <a:t>-Daten (Demonstrator)</a:t>
            </a:r>
          </a:p>
        </p:txBody>
      </p:sp>
    </p:spTree>
    <p:extLst>
      <p:ext uri="{BB962C8B-B14F-4D97-AF65-F5344CB8AC3E}">
        <p14:creationId xmlns:p14="http://schemas.microsoft.com/office/powerpoint/2010/main" val="4919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_iwm-logo_16zu9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2"/>
          </a:solidFill>
          <a:round/>
          <a:headEnd type="arrow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10_171207_ppt_Master_Ins_de_16zu9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2"/>
          </a:solidFill>
          <a:round/>
          <a:headEnd type="arrow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eerer_Master_IOSB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80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P10_171207_ppt_Master_Ins_de_16zu9</Template>
  <TotalTime>0</TotalTime>
  <Words>346</Words>
  <Application>Microsoft Office PowerPoint</Application>
  <PresentationFormat>Benutzerdefiniert</PresentationFormat>
  <Paragraphs>83</Paragraphs>
  <Slides>7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Office Theme</vt:lpstr>
      <vt:lpstr>Office Theme</vt:lpstr>
      <vt:lpstr>Titel _iwm-logo_16zu9</vt:lpstr>
      <vt:lpstr>P10_171207_ppt_Master_Ins_de_16zu9</vt:lpstr>
      <vt:lpstr>Leerer_Master_IOSB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Hellstab, Erika</dc:creator>
  <cp:lastModifiedBy>Weber, Matthias</cp:lastModifiedBy>
  <cp:revision>1006</cp:revision>
  <cp:lastPrinted>2011-04-27T07:57:31Z</cp:lastPrinted>
  <dcterms:created xsi:type="dcterms:W3CDTF">2018-07-18T08:26:15Z</dcterms:created>
  <dcterms:modified xsi:type="dcterms:W3CDTF">2019-09-24T20:58:06Z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FHGsprache">
    <vt:lpwstr>de</vt:lpwstr>
  </property>
  <property fmtid="{D5CDD505-2E9C-101B-9397-08002B2CF9AE}" pid="5" name="FHGvorlage">
    <vt:bool>true</vt:bool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Benutzerdefiniert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</vt:i4>
  </property>
  <property fmtid="{D5CDD505-2E9C-101B-9397-08002B2CF9AE}" pid="15" name="hasChanged">
    <vt:bool>false</vt:bool>
  </property>
  <property fmtid="{D5CDD505-2E9C-101B-9397-08002B2CF9AE}" pid="16" name="klassifizierung">
    <vt:lpwstr> </vt:lpwstr>
  </property>
  <property fmtid="{D5CDD505-2E9C-101B-9397-08002B2CF9AE}" pid="17" name="pageCount">
    <vt:lpwstr>16</vt:lpwstr>
  </property>
</Properties>
</file>