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03A9A-3625-7B06-2531-8B2701075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4F2525-DB94-D9B8-94E4-0710C4B20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D2BB55-4DD8-4BFC-7292-11FDB63F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D7A9-7D9E-4406-A9B0-D6A18ED7D7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BE678C-6058-3F62-D8F4-0C249137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15C411-DABB-5E6B-8996-DB0AD81B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5F1A-0692-4E6E-AFFA-0EC0D1525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0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8158C-56BA-40EF-0837-43D1280A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4143F3-F795-12A9-AE78-B47EFA4F3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C8D96C-2AD9-7ABA-9A3D-B763A466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D7A9-7D9E-4406-A9B0-D6A18ED7D7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CE37A-251F-272E-2E70-EC5C5839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0163C1-265B-3DDF-E21B-4F6C48E17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5F1A-0692-4E6E-AFFA-0EC0D1525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9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2F80FD-19A2-F11B-D47C-F44B5EEFC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984675-6395-2EF4-C3EA-706C987C0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7B2DFD-8ED3-C888-2C15-C1366CD7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D7A9-7D9E-4406-A9B0-D6A18ED7D7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46C2B9-44B8-D04C-9D9D-2011B047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12217C-0295-1685-1806-9F49A0DF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5F1A-0692-4E6E-AFFA-0EC0D1525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6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7D651-9ABA-EE08-7CC5-3D7170D7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1AB2DE-58AD-A230-C3B5-04AC8953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F6F673-3EBC-A1FA-2FEF-C45D0AA5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D7A9-7D9E-4406-A9B0-D6A18ED7D7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482780-FDAA-0EDB-6C0D-47D6EC86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3D011E-456C-A394-E86B-F0FC8A4E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5F1A-0692-4E6E-AFFA-0EC0D1525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155F0-F004-A231-EB0E-C8D2D8E0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495590-ABD1-7B76-8BDB-33B68CE7E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DE3521-02B7-038D-2792-9A7E8318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D7A9-7D9E-4406-A9B0-D6A18ED7D7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228BD8-276D-7AC9-9F85-9F469471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24B11A-22A9-3383-2B0B-EA5EA69E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5F1A-0692-4E6E-AFFA-0EC0D1525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9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E636F-D02F-443B-9203-CB275F51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B89CF-88B6-D129-F8BE-FDBE27D4F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B6D758-97A7-B0D7-F2A2-7BD36F33B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F64F25-95E8-5124-5217-9995C780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D7A9-7D9E-4406-A9B0-D6A18ED7D7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F44485-A9BC-BC40-D032-3ABBA1176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37FCA2-606E-3EEA-90FA-FE6C2895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5F1A-0692-4E6E-AFFA-0EC0D1525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9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B8E1C-2F93-D5C3-C14D-F7C1E301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65D335-A339-2F2B-7D75-78928DB83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C66874-5D44-92A8-ABAF-7D9682FFC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3C7D43-6078-CE37-A728-8AE0F15AB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2CC0F5-AE4D-020B-A3AF-16CC3C648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AE1273-E7DE-9A49-FDA5-5AF80DF8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D7A9-7D9E-4406-A9B0-D6A18ED7D7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0F2D0C-8D44-6F40-C174-90B2F018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F09372-A5D0-E0B3-5DFD-48BE453E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5F1A-0692-4E6E-AFFA-0EC0D1525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7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97C30-A202-3350-59B3-1C08A5AB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479DB5-D70F-4870-A2C9-A9A0F762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D7A9-7D9E-4406-A9B0-D6A18ED7D7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3840C9-D7C9-88F3-B8F1-E5206DAE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C757EA-45AA-9412-E7CC-266B154B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5F1A-0692-4E6E-AFFA-0EC0D1525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4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47BD04-BE39-356E-93EB-D27592B2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D7A9-7D9E-4406-A9B0-D6A18ED7D7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97FD87-B697-47B6-977A-BEA9EFD5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BC7660-CB39-BCD0-CCAB-8C6FEE9F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5F1A-0692-4E6E-AFFA-0EC0D1525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910FA-E915-09DD-2C80-FEF65669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513113-A28C-0B54-B012-ECCC21D1C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DAD6AC-5750-9A63-7ED1-32B070A90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5CEB99-34E0-0D40-68EA-F2AAE6C0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D7A9-7D9E-4406-A9B0-D6A18ED7D7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3F0898-9AA6-B5CD-4C4F-3DD5AB98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8A1674-64F4-CB5B-E074-84E7CA579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5F1A-0692-4E6E-AFFA-0EC0D1525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6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2E0F5-7F84-1503-C7B4-377E63C6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1FABAF-8EA0-C486-4A63-C0C3686EC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11F705-EB4D-B959-76B3-C561BA71A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9350A2-B87E-D08C-7A0C-03B7225A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AD7A9-7D9E-4406-A9B0-D6A18ED7D7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0A01B9-2DF3-0589-A6CA-BE6652B7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07E19B-BD2D-CDE7-0D76-BB8C087A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45F1A-0692-4E6E-AFFA-0EC0D1525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3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975F3E-84D6-43CC-3EE2-4F7A669D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84DD49-1CC2-0F3F-E108-9F9E073C2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B61BF-97A0-67A7-7478-B61D69798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AD7A9-7D9E-4406-A9B0-D6A18ED7D77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5C2F10-C8A4-F13D-9335-C3C578135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95534D-F9DD-CB1C-55DF-59EE8E8F5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B45F1A-0692-4E6E-AFFA-0EC0D1525E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8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42C1A-8DBB-88F8-F8CE-E95401F8E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123" y="114044"/>
            <a:ext cx="11705140" cy="770859"/>
          </a:xfrm>
        </p:spPr>
        <p:txBody>
          <a:bodyPr>
            <a:noAutofit/>
          </a:bodyPr>
          <a:lstStyle/>
          <a:p>
            <a:r>
              <a:rPr lang="es-ES" sz="4800" dirty="0">
                <a:latin typeface="Amasis MT Pro Medium" panose="02040604050005020304" pitchFamily="18" charset="0"/>
              </a:rPr>
              <a:t>DIAGRAMA DE INFRAESTRUCTURA</a:t>
            </a:r>
            <a:endParaRPr lang="en-US" sz="4800" dirty="0">
              <a:latin typeface="Amasis MT Pro Medium" panose="02040604050005020304" pitchFamily="18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E62BC9A-B186-0606-B1D7-7BC531CF7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7" y="884903"/>
            <a:ext cx="11871186" cy="528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71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Amasis MT Pro Medium</vt:lpstr>
      <vt:lpstr>Aptos</vt:lpstr>
      <vt:lpstr>Aptos Display</vt:lpstr>
      <vt:lpstr>Arial</vt:lpstr>
      <vt:lpstr>Tema de Office</vt:lpstr>
      <vt:lpstr>DIAGRAMA DE INFRAESTRUCTURA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Johanna Nicole</dc:creator>
  <cp:lastModifiedBy>Johanna Nicole</cp:lastModifiedBy>
  <cp:revision>2</cp:revision>
  <dcterms:created xsi:type="dcterms:W3CDTF">2025-01-24T04:08:47Z</dcterms:created>
  <dcterms:modified xsi:type="dcterms:W3CDTF">2025-01-24T04:13:19Z</dcterms:modified>
</cp:coreProperties>
</file>