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A45C1-8B67-47A0-A61E-289783B2E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E4522E-98BF-4DD7-8726-C992F852B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940711-BD48-4956-8802-A1B12802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5232-A218-489C-8E67-586323144947}" type="datetimeFigureOut">
              <a:rPr lang="es-EC" smtClean="0"/>
              <a:t>23/1/2025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60970-F0E8-40AD-B08A-B8DB2B33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08B93A-B06F-43C8-A7C4-79F820E6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10EF-6584-499F-954C-B19B36B0AF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6917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9926B-8672-44DE-BFCB-BE0922D3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168563-6871-4C82-90EE-CDE29361B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3F6540-D99F-4862-B614-2CF7D721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5232-A218-489C-8E67-586323144947}" type="datetimeFigureOut">
              <a:rPr lang="es-EC" smtClean="0"/>
              <a:t>23/1/2025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1C4B6E-D0D5-44C9-9843-ADF38E2B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88CE3A-FEB0-4483-8CDA-8DB27C05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10EF-6584-499F-954C-B19B36B0AF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6622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E28BCA-33F0-4CF0-A88E-FE7DEE5A9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0AF7E7-230E-4C0B-9060-7B96CE01D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607B8-9DE5-48DC-BABB-4D9AFF56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5232-A218-489C-8E67-586323144947}" type="datetimeFigureOut">
              <a:rPr lang="es-EC" smtClean="0"/>
              <a:t>23/1/2025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33B2F3-00AD-4DD0-B7F4-03449E0F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FCEA2-4DAE-4F2D-B406-8214FDDE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10EF-6584-499F-954C-B19B36B0AF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0467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CD3F3-F839-454B-8148-3EF3F43C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3AC1F3-CE8A-495F-878F-A0F59994E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B01831-5A08-420D-A061-8185A404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5232-A218-489C-8E67-586323144947}" type="datetimeFigureOut">
              <a:rPr lang="es-EC" smtClean="0"/>
              <a:t>23/1/2025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2C30B7-07DE-4C00-88A2-53511C26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FCB7BE-21CC-4BD5-A962-9A3E0173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10EF-6584-499F-954C-B19B36B0AF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0511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1FF6C-8D2B-495C-BA63-5EED5567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622BE3-36FC-4B6C-A02D-C6DE397BF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A51BD0-915A-475F-8FF1-63702C54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5232-A218-489C-8E67-586323144947}" type="datetimeFigureOut">
              <a:rPr lang="es-EC" smtClean="0"/>
              <a:t>23/1/2025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8F71B6-4A5E-42A2-AC66-8C533380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E198C2-273B-416A-85F5-6EBB67CC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10EF-6584-499F-954C-B19B36B0AF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1310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6236F-F854-4669-85D2-6E66E237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EBE9F-C022-4BA4-A12C-D8D95D35D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FD167F-52C5-4EF1-AB19-165BD7C25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861961-16C7-4622-A983-9C62D191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5232-A218-489C-8E67-586323144947}" type="datetimeFigureOut">
              <a:rPr lang="es-EC" smtClean="0"/>
              <a:t>23/1/2025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8B4793-1C1A-46E6-AD13-9DE59AAA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C2E43-C9CD-4E61-AEB5-9F7B8509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10EF-6584-499F-954C-B19B36B0AF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64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66FBF-FE45-46B3-AF9E-6AD0674C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9302D1-B4BF-4B69-8093-BB29FDEE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271A2B-EC16-4716-B50F-28D1061FC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537212-E4E6-4318-B6F5-D2C49192B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4C2E8C-34F6-4FA7-B264-AE320CE83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697888-A8E6-46D6-A098-9BB7503E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5232-A218-489C-8E67-586323144947}" type="datetimeFigureOut">
              <a:rPr lang="es-EC" smtClean="0"/>
              <a:t>23/1/2025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7C5111-BBDB-47D1-A05A-52918454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6918F6-8AE6-4787-AB61-4B72AF99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10EF-6584-499F-954C-B19B36B0AF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781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8D272-4BCA-4725-ACCE-5AA99F1D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4E4155-8CBE-4444-99E8-851DD793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5232-A218-489C-8E67-586323144947}" type="datetimeFigureOut">
              <a:rPr lang="es-EC" smtClean="0"/>
              <a:t>23/1/2025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BF5DB5-1549-4C2C-A941-6373F0EB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91273F-412F-4AFC-A6C1-29EFD4D8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10EF-6584-499F-954C-B19B36B0AF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49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E6C752-67C5-41E8-B376-4AFC5738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5232-A218-489C-8E67-586323144947}" type="datetimeFigureOut">
              <a:rPr lang="es-EC" smtClean="0"/>
              <a:t>23/1/2025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D8D5C2-E4C7-44F0-B318-7DB24CC8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15E4C1-494F-4057-BB91-F3D39E9F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10EF-6584-499F-954C-B19B36B0AF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9099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3F7BC-F6A0-4312-94C6-0F201D7D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0951B1-90DB-4B75-BD72-1946EA6C0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87D493-61A5-44EF-B4B7-A48549702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DC7967-C34F-46C2-927E-DFA94773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5232-A218-489C-8E67-586323144947}" type="datetimeFigureOut">
              <a:rPr lang="es-EC" smtClean="0"/>
              <a:t>23/1/2025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BB9CC-CE37-4DF8-98F3-FA4E23E0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7700D2-56AE-49EF-8BCF-949DEB3E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10EF-6584-499F-954C-B19B36B0AF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7298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F3FCB-03F4-4B72-869B-793FD8A4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0FD012-6798-409A-9473-9E652B0E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346325-058A-4C3C-BC87-C24D70A02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C7CDF7-BEFE-4E90-B287-5FB3610C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5232-A218-489C-8E67-586323144947}" type="datetimeFigureOut">
              <a:rPr lang="es-EC" smtClean="0"/>
              <a:t>23/1/2025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619C7F-60DC-4190-BCAD-A5FB4177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0B8434-D585-4309-AB98-221FF6F2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10EF-6584-499F-954C-B19B36B0AF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4579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3AA74F-5D29-4C86-9655-695E74A7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6EDA22-350F-4B5C-9F6D-E62809263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53ACF7-7903-4C0B-9CBD-1F2DB8E02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5232-A218-489C-8E67-586323144947}" type="datetimeFigureOut">
              <a:rPr lang="es-EC" smtClean="0"/>
              <a:t>23/1/2025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A49D5-901B-4126-B876-F925B101D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8269C8-5F28-44E0-B3D1-B458D0455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110EF-6584-499F-954C-B19B36B0AF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1229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 descr="Usuario con relleno sólido">
            <a:extLst>
              <a:ext uri="{FF2B5EF4-FFF2-40B4-BE49-F238E27FC236}">
                <a16:creationId xmlns:a16="http://schemas.microsoft.com/office/drawing/2014/main" id="{B0136285-B483-4961-AC21-1703FFF80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75" y="1390499"/>
            <a:ext cx="677431" cy="67743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EEB2B7D-537A-44F3-AD38-25FD787788EA}"/>
              </a:ext>
            </a:extLst>
          </p:cNvPr>
          <p:cNvSpPr txBox="1"/>
          <p:nvPr/>
        </p:nvSpPr>
        <p:spPr>
          <a:xfrm>
            <a:off x="2205997" y="1255001"/>
            <a:ext cx="117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Servidor</a:t>
            </a:r>
            <a:endParaRPr lang="es-EC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7FB3D1C-BCAE-467F-A121-78CEB6287B25}"/>
              </a:ext>
            </a:extLst>
          </p:cNvPr>
          <p:cNvSpPr txBox="1"/>
          <p:nvPr/>
        </p:nvSpPr>
        <p:spPr>
          <a:xfrm>
            <a:off x="11333213" y="1021167"/>
            <a:ext cx="133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Unity</a:t>
            </a:r>
            <a:endParaRPr lang="es-EC" b="1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C02C544-1E8A-4641-8BDD-49C8F7BDB167}"/>
              </a:ext>
            </a:extLst>
          </p:cNvPr>
          <p:cNvCxnSpPr>
            <a:cxnSpLocks/>
          </p:cNvCxnSpPr>
          <p:nvPr/>
        </p:nvCxnSpPr>
        <p:spPr>
          <a:xfrm>
            <a:off x="3677734" y="1906354"/>
            <a:ext cx="7286101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4BA8DC3E-B66B-4FE3-BF0E-F9BE9F3DA837}"/>
              </a:ext>
            </a:extLst>
          </p:cNvPr>
          <p:cNvSpPr/>
          <p:nvPr/>
        </p:nvSpPr>
        <p:spPr>
          <a:xfrm>
            <a:off x="0" y="0"/>
            <a:ext cx="5301202" cy="5881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arquitectura</a:t>
            </a:r>
            <a:endParaRPr lang="es-EC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465ED4B-BF11-4DB8-A7EE-D58F7C494BAC}"/>
              </a:ext>
            </a:extLst>
          </p:cNvPr>
          <p:cNvSpPr/>
          <p:nvPr/>
        </p:nvSpPr>
        <p:spPr>
          <a:xfrm>
            <a:off x="-1956311" y="1778414"/>
            <a:ext cx="5301202" cy="5881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Usuario</a:t>
            </a:r>
            <a:endParaRPr lang="es-EC" sz="1400" b="1" dirty="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87070911-A5C3-45BF-8660-A8CC6EFB58B8}"/>
              </a:ext>
            </a:extLst>
          </p:cNvPr>
          <p:cNvSpPr/>
          <p:nvPr/>
        </p:nvSpPr>
        <p:spPr>
          <a:xfrm>
            <a:off x="1571682" y="1617736"/>
            <a:ext cx="2106052" cy="130768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C396228-9F6C-4D8E-B914-2E95D731CEB0}"/>
              </a:ext>
            </a:extLst>
          </p:cNvPr>
          <p:cNvSpPr txBox="1"/>
          <p:nvPr/>
        </p:nvSpPr>
        <p:spPr>
          <a:xfrm>
            <a:off x="1837584" y="1876673"/>
            <a:ext cx="1231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Autenticación</a:t>
            </a:r>
          </a:p>
          <a:p>
            <a:pPr algn="ctr"/>
            <a:r>
              <a:rPr lang="es-EC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Usuario</a:t>
            </a:r>
          </a:p>
        </p:txBody>
      </p:sp>
      <p:pic>
        <p:nvPicPr>
          <p:cNvPr id="44" name="Gráfico 43" descr="Usuario con relleno sólido">
            <a:extLst>
              <a:ext uri="{FF2B5EF4-FFF2-40B4-BE49-F238E27FC236}">
                <a16:creationId xmlns:a16="http://schemas.microsoft.com/office/drawing/2014/main" id="{7845CA52-4FF0-4114-9487-F6AD5A171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6307" y="2378634"/>
            <a:ext cx="447675" cy="447675"/>
          </a:xfrm>
          <a:prstGeom prst="rect">
            <a:avLst/>
          </a:prstGeom>
        </p:spPr>
      </p:pic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B814459-F682-440A-BD66-BDE2539D744E}"/>
              </a:ext>
            </a:extLst>
          </p:cNvPr>
          <p:cNvCxnSpPr>
            <a:cxnSpLocks/>
            <a:stCxn id="9" idx="3"/>
            <a:endCxn id="7" idx="2"/>
          </p:cNvCxnSpPr>
          <p:nvPr/>
        </p:nvCxnSpPr>
        <p:spPr>
          <a:xfrm>
            <a:off x="1033006" y="1729215"/>
            <a:ext cx="538676" cy="7058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8211589-F99E-45AA-9B7B-49A51A75F214}"/>
              </a:ext>
            </a:extLst>
          </p:cNvPr>
          <p:cNvSpPr txBox="1"/>
          <p:nvPr/>
        </p:nvSpPr>
        <p:spPr>
          <a:xfrm>
            <a:off x="6392658" y="1567574"/>
            <a:ext cx="2587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Conectado en Unity</a:t>
            </a:r>
            <a:endParaRPr lang="es-EC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9" name="Picture 2" descr="Unity Remote 5 - Apps en Google Play">
            <a:extLst>
              <a:ext uri="{FF2B5EF4-FFF2-40B4-BE49-F238E27FC236}">
                <a16:creationId xmlns:a16="http://schemas.microsoft.com/office/drawing/2014/main" id="{5738B483-0AE1-4D22-9D20-657D2B715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768" y="1439667"/>
            <a:ext cx="1052430" cy="105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upo 71">
            <a:extLst>
              <a:ext uri="{FF2B5EF4-FFF2-40B4-BE49-F238E27FC236}">
                <a16:creationId xmlns:a16="http://schemas.microsoft.com/office/drawing/2014/main" id="{D555CD40-FAED-4851-8532-B13F8E4B5458}"/>
              </a:ext>
            </a:extLst>
          </p:cNvPr>
          <p:cNvGrpSpPr/>
          <p:nvPr/>
        </p:nvGrpSpPr>
        <p:grpSpPr>
          <a:xfrm>
            <a:off x="6096000" y="3082329"/>
            <a:ext cx="3358559" cy="2208097"/>
            <a:chOff x="6096000" y="3082329"/>
            <a:chExt cx="3358559" cy="2208097"/>
          </a:xfrm>
        </p:grpSpPr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37A90823-C96C-44A3-9A93-9F0363D489F7}"/>
                </a:ext>
              </a:extLst>
            </p:cNvPr>
            <p:cNvGrpSpPr/>
            <p:nvPr/>
          </p:nvGrpSpPr>
          <p:grpSpPr>
            <a:xfrm>
              <a:off x="6927153" y="4700708"/>
              <a:ext cx="1748017" cy="589718"/>
              <a:chOff x="343886" y="6211657"/>
              <a:chExt cx="1748017" cy="589718"/>
            </a:xfrm>
          </p:grpSpPr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F733A77-5E70-4EDA-9FC6-A211DBEF5156}"/>
                  </a:ext>
                </a:extLst>
              </p:cNvPr>
              <p:cNvSpPr txBox="1"/>
              <p:nvPr/>
            </p:nvSpPr>
            <p:spPr>
              <a:xfrm>
                <a:off x="343886" y="6344974"/>
                <a:ext cx="1453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Base Datos</a:t>
                </a:r>
                <a:endParaRPr lang="es-EC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1032" name="Picture 8" descr="Mongo db png imágenes | PNGWing">
                <a:extLst>
                  <a:ext uri="{FF2B5EF4-FFF2-40B4-BE49-F238E27FC236}">
                    <a16:creationId xmlns:a16="http://schemas.microsoft.com/office/drawing/2014/main" id="{5D9957A0-4358-47D1-B2F0-515C48912D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5000" b="95556" l="6389" r="95556">
                            <a14:foregroundMark x1="53056" y1="15556" x2="23889" y2="21667"/>
                            <a14:foregroundMark x1="23889" y1="21667" x2="10833" y2="45278"/>
                            <a14:foregroundMark x1="10833" y1="45278" x2="19444" y2="63889"/>
                            <a14:foregroundMark x1="19444" y1="63889" x2="34722" y2="81389"/>
                            <a14:foregroundMark x1="34722" y1="81389" x2="54444" y2="89444"/>
                            <a14:foregroundMark x1="54444" y1="89444" x2="72500" y2="74722"/>
                            <a14:foregroundMark x1="72500" y1="74722" x2="70000" y2="40556"/>
                            <a14:foregroundMark x1="70000" y1="40556" x2="65556" y2="31111"/>
                            <a14:foregroundMark x1="56944" y1="18889" x2="32778" y2="14444"/>
                            <a14:foregroundMark x1="32778" y1="14444" x2="18056" y2="22222"/>
                            <a14:foregroundMark x1="20556" y1="16944" x2="34444" y2="16111"/>
                            <a14:foregroundMark x1="34444" y1="16111" x2="69444" y2="21389"/>
                            <a14:foregroundMark x1="69444" y1="21389" x2="88889" y2="73611"/>
                            <a14:foregroundMark x1="88889" y1="73611" x2="90278" y2="83056"/>
                            <a14:foregroundMark x1="88333" y1="31667" x2="70556" y2="17500"/>
                            <a14:foregroundMark x1="81944" y1="12778" x2="69444" y2="8889"/>
                            <a14:foregroundMark x1="64722" y1="8333" x2="54167" y2="10833"/>
                            <a14:foregroundMark x1="48333" y1="9167" x2="19722" y2="10833"/>
                            <a14:foregroundMark x1="19722" y1="10833" x2="8056" y2="25000"/>
                            <a14:foregroundMark x1="8056" y1="25000" x2="6389" y2="68889"/>
                            <a14:foregroundMark x1="53889" y1="27222" x2="39722" y2="86389"/>
                            <a14:foregroundMark x1="39722" y1="86389" x2="39722" y2="86389"/>
                            <a14:foregroundMark x1="60000" y1="25000" x2="35278" y2="45556"/>
                            <a14:foregroundMark x1="35278" y1="45556" x2="17778" y2="70833"/>
                            <a14:foregroundMark x1="50278" y1="22500" x2="18611" y2="61667"/>
                            <a14:foregroundMark x1="43611" y1="21389" x2="20000" y2="58611"/>
                            <a14:foregroundMark x1="78056" y1="50000" x2="54167" y2="91111"/>
                            <a14:foregroundMark x1="80833" y1="36389" x2="27778" y2="83611"/>
                            <a14:foregroundMark x1="27778" y1="83611" x2="27778" y2="84444"/>
                            <a14:foregroundMark x1="67500" y1="46111" x2="55833" y2="69167"/>
                            <a14:foregroundMark x1="73889" y1="38889" x2="76111" y2="49722"/>
                            <a14:foregroundMark x1="89167" y1="19444" x2="87778" y2="18611"/>
                            <a14:foregroundMark x1="88333" y1="15000" x2="95833" y2="22500"/>
                            <a14:foregroundMark x1="31111" y1="90278" x2="45833" y2="95556"/>
                            <a14:foregroundMark x1="45833" y1="95556" x2="45833" y2="95556"/>
                            <a14:foregroundMark x1="60000" y1="62500" x2="62778" y2="41667"/>
                            <a14:foregroundMark x1="53889" y1="68333" x2="50278" y2="86944"/>
                            <a14:foregroundMark x1="33056" y1="30278" x2="32500" y2="27778"/>
                            <a14:foregroundMark x1="46667" y1="6389" x2="50278" y2="5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02185" y="6211657"/>
                <a:ext cx="589718" cy="589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AutoShape 10" descr="Vectores de Subir de nivel juego, imágenes vectoriales | Depositphotos">
              <a:extLst>
                <a:ext uri="{FF2B5EF4-FFF2-40B4-BE49-F238E27FC236}">
                  <a16:creationId xmlns:a16="http://schemas.microsoft.com/office/drawing/2014/main" id="{52417E17-3DF6-4FEF-AEBB-92ED974BDA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1517" y="308232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C"/>
            </a:p>
          </p:txBody>
        </p: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D9FFF090-2DBA-4321-84F6-9EEEFBC5F74C}"/>
                </a:ext>
              </a:extLst>
            </p:cNvPr>
            <p:cNvGrpSpPr/>
            <p:nvPr/>
          </p:nvGrpSpPr>
          <p:grpSpPr>
            <a:xfrm>
              <a:off x="6096000" y="3388360"/>
              <a:ext cx="3358559" cy="1307686"/>
              <a:chOff x="1321927" y="3349213"/>
              <a:chExt cx="3358559" cy="1307686"/>
            </a:xfrm>
          </p:grpSpPr>
          <p:sp>
            <p:nvSpPr>
              <p:cNvPr id="51" name="Cubo 50">
                <a:extLst>
                  <a:ext uri="{FF2B5EF4-FFF2-40B4-BE49-F238E27FC236}">
                    <a16:creationId xmlns:a16="http://schemas.microsoft.com/office/drawing/2014/main" id="{A83B6888-17BE-4FB3-958C-2CD485D8445D}"/>
                  </a:ext>
                </a:extLst>
              </p:cNvPr>
              <p:cNvSpPr/>
              <p:nvPr/>
            </p:nvSpPr>
            <p:spPr>
              <a:xfrm>
                <a:off x="1373692" y="3349213"/>
                <a:ext cx="3306794" cy="1307686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pic>
            <p:nvPicPr>
              <p:cNvPr id="54" name="Gráfico 53" descr="Usuario con relleno sólido">
                <a:extLst>
                  <a:ext uri="{FF2B5EF4-FFF2-40B4-BE49-F238E27FC236}">
                    <a16:creationId xmlns:a16="http://schemas.microsoft.com/office/drawing/2014/main" id="{7FDD2DD1-37FB-4BAF-A24D-7521631C1A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561592" y="3686359"/>
                <a:ext cx="470904" cy="470904"/>
              </a:xfrm>
              <a:prstGeom prst="rect">
                <a:avLst/>
              </a:prstGeom>
            </p:spPr>
          </p:pic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34AC9162-2959-421A-9F05-51B316B16DD5}"/>
                  </a:ext>
                </a:extLst>
              </p:cNvPr>
              <p:cNvSpPr txBox="1"/>
              <p:nvPr/>
            </p:nvSpPr>
            <p:spPr>
              <a:xfrm>
                <a:off x="1321927" y="4054399"/>
                <a:ext cx="13820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/>
                  <a:t>Gestión De Usuario</a:t>
                </a:r>
                <a:endParaRPr lang="es-EC" sz="1400" b="1" dirty="0"/>
              </a:p>
            </p:txBody>
          </p:sp>
          <p:pic>
            <p:nvPicPr>
              <p:cNvPr id="56" name="Gráfico 55" descr="Lista con relleno sólido">
                <a:extLst>
                  <a:ext uri="{FF2B5EF4-FFF2-40B4-BE49-F238E27FC236}">
                    <a16:creationId xmlns:a16="http://schemas.microsoft.com/office/drawing/2014/main" id="{87B6DAC2-3D37-4FBC-B552-B5B45054E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636107" y="3679356"/>
                <a:ext cx="476908" cy="476908"/>
              </a:xfrm>
              <a:prstGeom prst="rect">
                <a:avLst/>
              </a:prstGeom>
            </p:spPr>
          </p:pic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EBCC1D07-E300-4EE6-8D61-DA3D8E702F17}"/>
                  </a:ext>
                </a:extLst>
              </p:cNvPr>
              <p:cNvSpPr txBox="1"/>
              <p:nvPr/>
            </p:nvSpPr>
            <p:spPr>
              <a:xfrm>
                <a:off x="2415329" y="4115693"/>
                <a:ext cx="13500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Preguntas</a:t>
                </a:r>
                <a:endParaRPr lang="es-EC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1038" name="Picture 14" descr="Juegos de subir de nivel png imágenes | PNGWing">
                <a:extLst>
                  <a:ext uri="{FF2B5EF4-FFF2-40B4-BE49-F238E27FC236}">
                    <a16:creationId xmlns:a16="http://schemas.microsoft.com/office/drawing/2014/main" id="{C295E79B-3377-49AE-A14B-E157EC3E97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3562" b="94795" l="0" r="95000">
                            <a14:foregroundMark x1="7500" y1="74247" x2="50556" y2="94521"/>
                            <a14:foregroundMark x1="76944" y1="22192" x2="85556" y2="27671"/>
                            <a14:foregroundMark x1="34167" y1="40822" x2="37778" y2="53973"/>
                            <a14:foregroundMark x1="79647" y1="83749" x2="81269" y2="93061"/>
                            <a14:foregroundMark x1="76930" y1="68159" x2="78376" y2="76454"/>
                            <a14:foregroundMark x1="74442" y1="53884" x2="75789" y2="61609"/>
                            <a14:foregroundMark x1="72500" y1="42740" x2="73314" y2="47410"/>
                            <a14:foregroundMark x1="2500" y1="85479" x2="0" y2="84932"/>
                            <a14:foregroundMark x1="92500" y1="32877" x2="95000" y2="31781"/>
                            <a14:foregroundMark x1="76944" y1="11781" x2="75278" y2="3562"/>
                            <a14:backgroundMark x1="74444" y1="67123" x2="78611" y2="64658"/>
                            <a14:backgroundMark x1="71389" y1="50685" x2="83889" y2="48767"/>
                            <a14:backgroundMark x1="75278" y1="80548" x2="84444" y2="79452"/>
                            <a14:backgroundMark x1="78611" y1="97260" x2="84722" y2="95616"/>
                            <a14:backgroundMark x1="73889" y1="65205" x2="80000" y2="630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5199" y="3719981"/>
                <a:ext cx="470375" cy="476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0C41FDE4-62D0-4549-8D1D-B9249C782D36}"/>
                  </a:ext>
                </a:extLst>
              </p:cNvPr>
              <p:cNvSpPr txBox="1"/>
              <p:nvPr/>
            </p:nvSpPr>
            <p:spPr>
              <a:xfrm>
                <a:off x="3479683" y="4110006"/>
                <a:ext cx="9053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Nivel del </a:t>
                </a:r>
              </a:p>
              <a:p>
                <a:pPr algn="ctr"/>
                <a:r>
                  <a:rPr lang="es-E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juego</a:t>
                </a:r>
                <a:endParaRPr lang="es-EC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5EE01C87-9DB3-4347-A9AC-A0E9E1DD0271}"/>
              </a:ext>
            </a:extLst>
          </p:cNvPr>
          <p:cNvCxnSpPr>
            <a:cxnSpLocks/>
            <a:stCxn id="7" idx="3"/>
            <a:endCxn id="54" idx="3"/>
          </p:cNvCxnSpPr>
          <p:nvPr/>
        </p:nvCxnSpPr>
        <p:spPr>
          <a:xfrm rot="16200000" flipH="1">
            <a:off x="3880688" y="1505981"/>
            <a:ext cx="1035536" cy="3874418"/>
          </a:xfrm>
          <a:prstGeom prst="bent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146510EB-839B-4C0E-9EA1-189BA3EE761C}"/>
              </a:ext>
            </a:extLst>
          </p:cNvPr>
          <p:cNvCxnSpPr>
            <a:cxnSpLocks/>
            <a:stCxn id="51" idx="5"/>
            <a:endCxn id="49" idx="2"/>
          </p:cNvCxnSpPr>
          <p:nvPr/>
        </p:nvCxnSpPr>
        <p:spPr>
          <a:xfrm flipV="1">
            <a:off x="9454559" y="2492097"/>
            <a:ext cx="2087424" cy="138664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35ADFFCE-7061-45C4-886C-6BE42CC2356F}"/>
              </a:ext>
            </a:extLst>
          </p:cNvPr>
          <p:cNvSpPr txBox="1"/>
          <p:nvPr/>
        </p:nvSpPr>
        <p:spPr>
          <a:xfrm rot="19394184">
            <a:off x="9527079" y="3253479"/>
            <a:ext cx="2587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Conectado la Base de datos</a:t>
            </a:r>
            <a:endParaRPr lang="es-EC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618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Lab. Computo E5</dc:creator>
  <cp:lastModifiedBy>Lab. Computo E5</cp:lastModifiedBy>
  <cp:revision>3</cp:revision>
  <dcterms:created xsi:type="dcterms:W3CDTF">2025-01-24T00:39:12Z</dcterms:created>
  <dcterms:modified xsi:type="dcterms:W3CDTF">2025-01-24T00:54:40Z</dcterms:modified>
</cp:coreProperties>
</file>