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9" r:id="rId5"/>
    <p:sldId id="268" r:id="rId6"/>
    <p:sldId id="267" r:id="rId7"/>
    <p:sldId id="259" r:id="rId8"/>
    <p:sldId id="258" r:id="rId9"/>
    <p:sldId id="260" r:id="rId10"/>
    <p:sldId id="262" r:id="rId11"/>
    <p:sldId id="263" r:id="rId12"/>
    <p:sldId id="261" r:id="rId13"/>
    <p:sldId id="264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CC9900"/>
    <a:srgbClr val="003366"/>
    <a:srgbClr val="33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FBD67-FDE5-4693-A3BE-250DD17F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AC62BD-8313-4539-8315-06ECC2C53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C3290-276F-4E6E-AA9D-85C6E96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20E8C-45EC-4B6F-B5E1-A20F4FC7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78EF0-253C-47B6-A6E6-4354BC58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90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9C766-481F-42E7-BF4A-5246C7D7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FA9B78-762C-46C4-8B34-B140C512B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E42CF-BF76-427E-8B1E-8D1CC64E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6F00F-F297-4121-B168-FA0B950E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B5B36-2B02-4150-BB72-A919B6B8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591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445441-0AFF-426D-9868-5F3295720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161A0-151F-4BDC-8CA4-6F2A6790D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F77DF-1272-464C-9A3E-6D0534B1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E26CC-E5CB-42AD-87B9-9068C223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BDDB45-EC4B-45CD-80F8-3D3D8716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78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25EFB-8F85-4AA1-BEE6-8D14BF42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9676A-9AE9-4A1D-9C04-71C1018B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C2C931-91DF-4521-BA72-C539974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8C6EC-E242-412D-BE1D-A36E5885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785DE-75B0-4343-9D62-870BCD3E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07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1372D-B31B-4A0D-9ECD-E23F6CC1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4CDFC-7476-4616-9955-8B42F9AC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B3326-1C13-417A-AE66-49762FE8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9AF14-98B2-4A90-8A39-4E708EBE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F0457-B82C-41FD-BF27-98493F91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316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E7A1-AD3E-48B2-8F32-DF8049E3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29CE8-461E-41F3-8B82-A20914C40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D5F466-73A2-4CEE-8186-E1B58D76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FF6170-9BDE-4431-BBA7-D6FBCEA1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5167AE-3DE8-4361-92BD-84F9451A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B6E088-0EDC-42E3-ADE7-D2EA988C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94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43083-0C80-4AEF-8250-F4D3F5D4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51FF5-4080-44AF-B541-596DC631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BC10BF-72AC-4A94-BD51-31B3E999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69849D-AD5C-4330-9385-36DE50C3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35FC0F-37BC-4DF4-A903-F2474C632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EA2906-B883-43CB-ADCE-D5D4CC93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FE12D5-4549-44CB-AE48-7476958D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492CF2-F040-42DD-A10F-DF2C42D6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956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F511E-35B7-463F-BB01-1A394C72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B04910-6EEB-4D51-8203-DBB3DC54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842C04-AFE1-4D6B-80F8-19C6DC0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DEAAE7-89B0-4F04-85CB-C6C34CDC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937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4353F7-BB55-4B87-BFF5-684BA9E8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5FE001-B29B-4C30-ABBC-F72339B2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C9160C-E84E-4302-8EA8-8661B55F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83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C5FAD-2C80-442B-A485-98FB091F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49743-5141-40DC-8749-BFC48D94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ED6C34-7F02-47BE-B4EA-03D3B298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F54E73-046D-4E58-8904-FAFA1041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17C929-CBA7-482A-B92E-9D2B6EED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CA58E-C25C-4F9D-87B8-10867CB9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000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1B7E6-0059-4D37-A77B-7BA983D7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5B5C27-E43B-463B-BD73-805D93B38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596B58-69B5-4025-BD9E-567F9D38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B8931-CDFE-42C0-BA7A-2CE3DB5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2A4F1B-E9F9-428E-ABB3-F3C35CA2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1BA3BC-718A-4050-9278-DAA021D4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686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728044-AE06-4730-AAAA-2B962CB1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CBEB6-7000-4E98-A026-05549E26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A3CFA-5D8A-42DF-9087-13E87D2A8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2259-21B8-47DA-ABBC-A7ADF219570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E7147-889D-409F-A899-B2396963B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C0C331-FBFA-4A38-B45A-FD189D610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3730-1C45-4CBA-BACE-8AE9020569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74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owser Games - Fireboy and Watergirl: The Forest Temple - Title Screen  Background - The Spriters Resource">
            <a:extLst>
              <a:ext uri="{FF2B5EF4-FFF2-40B4-BE49-F238E27FC236}">
                <a16:creationId xmlns:a16="http://schemas.microsoft.com/office/drawing/2014/main" id="{708F3EF9-6862-4C3C-9CEB-6656CE19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5152"/>
            <a:ext cx="8839200" cy="6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680E826-DA23-4527-B00E-D672BBDFE58C}"/>
              </a:ext>
            </a:extLst>
          </p:cNvPr>
          <p:cNvSpPr txBox="1"/>
          <p:nvPr/>
        </p:nvSpPr>
        <p:spPr>
          <a:xfrm>
            <a:off x="3516951" y="2045640"/>
            <a:ext cx="49087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800" b="1" spc="50" dirty="0" err="1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Element</a:t>
            </a:r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 </a:t>
            </a:r>
            <a:r>
              <a:rPr lang="es-EC" sz="4800" b="1" spc="50" dirty="0" err="1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Math</a:t>
            </a:r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 </a:t>
            </a:r>
            <a:r>
              <a:rPr lang="es-EC" sz="4800" b="1" spc="50" dirty="0" err="1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Challenge</a:t>
            </a:r>
            <a:endParaRPr lang="es-EC" sz="4800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abriola" panose="04040605051002020D02" pitchFamily="82" charset="0"/>
            </a:endParaRPr>
          </a:p>
          <a:p>
            <a:endParaRPr lang="es-EC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E2E36EE-9CDB-4DDD-824F-34BF51515C36}"/>
              </a:ext>
            </a:extLst>
          </p:cNvPr>
          <p:cNvSpPr/>
          <p:nvPr/>
        </p:nvSpPr>
        <p:spPr>
          <a:xfrm>
            <a:off x="3207329" y="4073579"/>
            <a:ext cx="2147455" cy="7346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Iniciar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D9EA64-0F32-4774-A62C-F6A9195A713C}"/>
              </a:ext>
            </a:extLst>
          </p:cNvPr>
          <p:cNvSpPr/>
          <p:nvPr/>
        </p:nvSpPr>
        <p:spPr>
          <a:xfrm>
            <a:off x="6837218" y="4073579"/>
            <a:ext cx="2147455" cy="7346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263143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0BE69D-50D3-471E-AABB-41C2EA9F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2" y="413436"/>
            <a:ext cx="11401816" cy="60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1A6DB0-AB3F-41E2-9A18-DA898FCC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351995"/>
            <a:ext cx="10860016" cy="615400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C4F4D95-5050-4DC2-B4DD-823FF628D43D}"/>
              </a:ext>
            </a:extLst>
          </p:cNvPr>
          <p:cNvSpPr/>
          <p:nvPr/>
        </p:nvSpPr>
        <p:spPr>
          <a:xfrm>
            <a:off x="1856509" y="1219198"/>
            <a:ext cx="8478982" cy="4419600"/>
          </a:xfrm>
          <a:prstGeom prst="rect">
            <a:avLst/>
          </a:prstGeom>
          <a:solidFill>
            <a:srgbClr val="999999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E9C71-B673-43CB-A405-A0AE7657FCD7}"/>
              </a:ext>
            </a:extLst>
          </p:cNvPr>
          <p:cNvSpPr txBox="1"/>
          <p:nvPr/>
        </p:nvSpPr>
        <p:spPr>
          <a:xfrm>
            <a:off x="2478588" y="1476844"/>
            <a:ext cx="7088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800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1. Cuanto es la raíz cuadrada de 64?</a:t>
            </a:r>
          </a:p>
          <a:p>
            <a:endParaRPr lang="es-EC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482FB8-1D34-4FE5-B7F4-86F319E5D895}"/>
              </a:ext>
            </a:extLst>
          </p:cNvPr>
          <p:cNvSpPr/>
          <p:nvPr/>
        </p:nvSpPr>
        <p:spPr>
          <a:xfrm>
            <a:off x="6169013" y="2464443"/>
            <a:ext cx="3773424" cy="141850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Gabriola" panose="04040605051002020D02" pitchFamily="82" charset="0"/>
              </a:rPr>
              <a:t>8</a:t>
            </a:r>
            <a:endParaRPr lang="es-EC" sz="7200" b="1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304D395-D564-408B-B97A-9560B772471A}"/>
              </a:ext>
            </a:extLst>
          </p:cNvPr>
          <p:cNvSpPr/>
          <p:nvPr/>
        </p:nvSpPr>
        <p:spPr>
          <a:xfrm>
            <a:off x="6169013" y="4109040"/>
            <a:ext cx="3773424" cy="152975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Gabriola" panose="04040605051002020D02" pitchFamily="82" charset="0"/>
              </a:rPr>
              <a:t>6</a:t>
            </a:r>
            <a:endParaRPr lang="es-EC" sz="7200" b="1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663C6D9-D94C-4528-9F8F-EE9903CD7F8F}"/>
              </a:ext>
            </a:extLst>
          </p:cNvPr>
          <p:cNvSpPr/>
          <p:nvPr/>
        </p:nvSpPr>
        <p:spPr>
          <a:xfrm>
            <a:off x="2002535" y="4109040"/>
            <a:ext cx="3773424" cy="1529758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Gabriola" panose="04040605051002020D02" pitchFamily="82" charset="0"/>
              </a:rPr>
              <a:t>9</a:t>
            </a:r>
            <a:endParaRPr lang="es-EC" sz="7200" b="1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4788DF-DE30-49A4-95C6-057ED2E1FDBD}"/>
              </a:ext>
            </a:extLst>
          </p:cNvPr>
          <p:cNvSpPr/>
          <p:nvPr/>
        </p:nvSpPr>
        <p:spPr>
          <a:xfrm>
            <a:off x="2002535" y="2464443"/>
            <a:ext cx="3773424" cy="1418505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Gabriola" panose="04040605051002020D02" pitchFamily="82" charset="0"/>
              </a:rPr>
              <a:t> 7</a:t>
            </a:r>
            <a:endParaRPr lang="es-EC" sz="7200" b="1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/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9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8710A74-81C4-4DAC-A866-70339C5A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351995"/>
            <a:ext cx="10860016" cy="615400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65CD3B5-B1F6-43B1-961C-867A1BF61566}"/>
              </a:ext>
            </a:extLst>
          </p:cNvPr>
          <p:cNvSpPr/>
          <p:nvPr/>
        </p:nvSpPr>
        <p:spPr>
          <a:xfrm>
            <a:off x="1856509" y="1219198"/>
            <a:ext cx="8478982" cy="4419600"/>
          </a:xfrm>
          <a:prstGeom prst="rect">
            <a:avLst/>
          </a:prstGeom>
          <a:solidFill>
            <a:srgbClr val="999999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E341945-B67F-4B65-ADD0-A557F5965524}"/>
              </a:ext>
            </a:extLst>
          </p:cNvPr>
          <p:cNvSpPr txBox="1"/>
          <p:nvPr/>
        </p:nvSpPr>
        <p:spPr>
          <a:xfrm>
            <a:off x="3127880" y="1607595"/>
            <a:ext cx="59362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¡PREGUNTA EQUIVOCADA!</a:t>
            </a:r>
          </a:p>
          <a:p>
            <a:endParaRPr lang="es-EC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FE98D95-D12D-423A-9212-2E6B877BA926}"/>
              </a:ext>
            </a:extLst>
          </p:cNvPr>
          <p:cNvSpPr/>
          <p:nvPr/>
        </p:nvSpPr>
        <p:spPr>
          <a:xfrm>
            <a:off x="1856509" y="2999679"/>
            <a:ext cx="4184073" cy="8586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Retroalimentación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A279D7-BE3F-438C-8A5B-EA78437916EB}"/>
              </a:ext>
            </a:extLst>
          </p:cNvPr>
          <p:cNvSpPr/>
          <p:nvPr/>
        </p:nvSpPr>
        <p:spPr>
          <a:xfrm>
            <a:off x="6271675" y="2875000"/>
            <a:ext cx="4184073" cy="11079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Intentar de nuevo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9EE5048-8D40-4456-AE3C-51B5DF1FB4C7}"/>
              </a:ext>
            </a:extLst>
          </p:cNvPr>
          <p:cNvSpPr/>
          <p:nvPr/>
        </p:nvSpPr>
        <p:spPr>
          <a:xfrm>
            <a:off x="4003963" y="4136504"/>
            <a:ext cx="4184073" cy="11079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297576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A283EDF-0CBE-4E91-8780-9144CB55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351995"/>
            <a:ext cx="10860016" cy="615400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6C357DF-0172-47BF-B055-02CF9E429B23}"/>
              </a:ext>
            </a:extLst>
          </p:cNvPr>
          <p:cNvSpPr/>
          <p:nvPr/>
        </p:nvSpPr>
        <p:spPr>
          <a:xfrm>
            <a:off x="1856509" y="1219198"/>
            <a:ext cx="8478982" cy="4419600"/>
          </a:xfrm>
          <a:prstGeom prst="rect">
            <a:avLst/>
          </a:prstGeom>
          <a:solidFill>
            <a:srgbClr val="999999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0D9FF4E-563B-4984-ABF1-DD03D9DA48EE}"/>
              </a:ext>
            </a:extLst>
          </p:cNvPr>
          <p:cNvSpPr txBox="1"/>
          <p:nvPr/>
        </p:nvSpPr>
        <p:spPr>
          <a:xfrm>
            <a:off x="4426312" y="1733524"/>
            <a:ext cx="3339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rgbClr val="FF0000">
                      <a:alpha val="40000"/>
                    </a:srgb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FIN DEL JUEGO</a:t>
            </a:r>
          </a:p>
          <a:p>
            <a:endParaRPr lang="es-EC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2C30322-F8DD-4AD9-B1E7-4447F81193BE}"/>
              </a:ext>
            </a:extLst>
          </p:cNvPr>
          <p:cNvSpPr/>
          <p:nvPr/>
        </p:nvSpPr>
        <p:spPr>
          <a:xfrm>
            <a:off x="6151418" y="3355845"/>
            <a:ext cx="4184073" cy="11079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rgbClr val="FF0000">
                      <a:alpha val="40000"/>
                    </a:srgb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Intentar de nuevo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61028BE-9B80-47E2-8FDE-0D13B7C81899}"/>
              </a:ext>
            </a:extLst>
          </p:cNvPr>
          <p:cNvSpPr/>
          <p:nvPr/>
        </p:nvSpPr>
        <p:spPr>
          <a:xfrm>
            <a:off x="1856510" y="3355845"/>
            <a:ext cx="4184073" cy="11079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rgbClr val="FF0000">
                      <a:alpha val="40000"/>
                    </a:srgb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275901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owser Games - Fireboy and Watergirl: The Forest Temple - Title Screen  Background - The Spriters Resource">
            <a:extLst>
              <a:ext uri="{FF2B5EF4-FFF2-40B4-BE49-F238E27FC236}">
                <a16:creationId xmlns:a16="http://schemas.microsoft.com/office/drawing/2014/main" id="{4E34C23A-74A5-4B2D-AB63-9DD3E205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5152"/>
            <a:ext cx="8839200" cy="6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F072EF-B1F5-4381-8DAB-1CDF18ECB973}"/>
              </a:ext>
            </a:extLst>
          </p:cNvPr>
          <p:cNvSpPr txBox="1"/>
          <p:nvPr/>
        </p:nvSpPr>
        <p:spPr>
          <a:xfrm>
            <a:off x="2760792" y="2321004"/>
            <a:ext cx="66704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Por favor, identifíquese con un rol</a:t>
            </a:r>
          </a:p>
          <a:p>
            <a:endParaRPr lang="es-EC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FD7069-D971-4157-A453-ACA11046C738}"/>
              </a:ext>
            </a:extLst>
          </p:cNvPr>
          <p:cNvSpPr/>
          <p:nvPr/>
        </p:nvSpPr>
        <p:spPr>
          <a:xfrm>
            <a:off x="3207329" y="4073579"/>
            <a:ext cx="2147455" cy="7346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Profesor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FDC24A8-3127-470F-920C-E456D20B2094}"/>
              </a:ext>
            </a:extLst>
          </p:cNvPr>
          <p:cNvSpPr/>
          <p:nvPr/>
        </p:nvSpPr>
        <p:spPr>
          <a:xfrm>
            <a:off x="6630925" y="4081191"/>
            <a:ext cx="2352502" cy="7346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Estudiante</a:t>
            </a:r>
          </a:p>
        </p:txBody>
      </p:sp>
    </p:spTree>
    <p:extLst>
      <p:ext uri="{BB962C8B-B14F-4D97-AF65-F5344CB8AC3E}">
        <p14:creationId xmlns:p14="http://schemas.microsoft.com/office/powerpoint/2010/main" val="28253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F0E3771-D62E-4E36-87C2-174BE79204BE}"/>
              </a:ext>
            </a:extLst>
          </p:cNvPr>
          <p:cNvGrpSpPr/>
          <p:nvPr/>
        </p:nvGrpSpPr>
        <p:grpSpPr>
          <a:xfrm>
            <a:off x="527304" y="288036"/>
            <a:ext cx="11460480" cy="6281928"/>
            <a:chOff x="0" y="1320033"/>
            <a:chExt cx="9753600" cy="554023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4E12C66-4DA2-472A-8D14-0A2BBC90AF22}"/>
                </a:ext>
              </a:extLst>
            </p:cNvPr>
            <p:cNvSpPr/>
            <p:nvPr/>
          </p:nvSpPr>
          <p:spPr>
            <a:xfrm>
              <a:off x="0" y="1320033"/>
              <a:ext cx="9753600" cy="5540231"/>
            </a:xfrm>
            <a:custGeom>
              <a:avLst/>
              <a:gdLst/>
              <a:ahLst/>
              <a:cxnLst/>
              <a:rect l="l" t="t" r="r" b="b"/>
              <a:pathLst>
                <a:path w="9753600" h="5540231">
                  <a:moveTo>
                    <a:pt x="0" y="0"/>
                  </a:moveTo>
                  <a:lnTo>
                    <a:pt x="9753600" y="0"/>
                  </a:lnTo>
                  <a:lnTo>
                    <a:pt x="9753600" y="5540230"/>
                  </a:lnTo>
                  <a:lnTo>
                    <a:pt x="0" y="5540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1889"/>
              </a:stretch>
            </a:blipFill>
          </p:spPr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95185E-4E57-46DA-B73A-110EAC048245}"/>
                </a:ext>
              </a:extLst>
            </p:cNvPr>
            <p:cNvGrpSpPr/>
            <p:nvPr/>
          </p:nvGrpSpPr>
          <p:grpSpPr>
            <a:xfrm>
              <a:off x="3744853" y="4386742"/>
              <a:ext cx="2263893" cy="354068"/>
              <a:chOff x="0" y="0"/>
              <a:chExt cx="3018524" cy="472090"/>
            </a:xfrm>
          </p:grpSpPr>
          <p:grpSp>
            <p:nvGrpSpPr>
              <p:cNvPr id="21" name="Group 4">
                <a:extLst>
                  <a:ext uri="{FF2B5EF4-FFF2-40B4-BE49-F238E27FC236}">
                    <a16:creationId xmlns:a16="http://schemas.microsoft.com/office/drawing/2014/main" id="{2BB98EDA-CC33-4C53-982A-FFBEF7212AF5}"/>
                  </a:ext>
                </a:extLst>
              </p:cNvPr>
              <p:cNvGrpSpPr/>
              <p:nvPr/>
            </p:nvGrpSpPr>
            <p:grpSpPr>
              <a:xfrm>
                <a:off x="0" y="0"/>
                <a:ext cx="3018524" cy="472090"/>
                <a:chOff x="0" y="0"/>
                <a:chExt cx="5069791" cy="685800"/>
              </a:xfrm>
            </p:grpSpPr>
            <p:sp>
              <p:nvSpPr>
                <p:cNvPr id="23" name="Freeform 5">
                  <a:extLst>
                    <a:ext uri="{FF2B5EF4-FFF2-40B4-BE49-F238E27FC236}">
                      <a16:creationId xmlns:a16="http://schemas.microsoft.com/office/drawing/2014/main" id="{3CDFCA40-71B9-4117-8DC1-3E4D5394E24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69791" cy="71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791" h="717453">
                      <a:moveTo>
                        <a:pt x="4726891" y="717453"/>
                      </a:moveTo>
                      <a:lnTo>
                        <a:pt x="342900" y="717453"/>
                      </a:lnTo>
                      <a:cubicBezTo>
                        <a:pt x="153543" y="717453"/>
                        <a:pt x="0" y="556823"/>
                        <a:pt x="0" y="358727"/>
                      </a:cubicBezTo>
                      <a:cubicBezTo>
                        <a:pt x="0" y="160630"/>
                        <a:pt x="153543" y="0"/>
                        <a:pt x="342900" y="0"/>
                      </a:cubicBezTo>
                      <a:lnTo>
                        <a:pt x="4726891" y="0"/>
                      </a:lnTo>
                      <a:cubicBezTo>
                        <a:pt x="4916248" y="0"/>
                        <a:pt x="5069791" y="160630"/>
                        <a:pt x="5069791" y="358727"/>
                      </a:cubicBezTo>
                      <a:cubicBezTo>
                        <a:pt x="5069791" y="556823"/>
                        <a:pt x="4916248" y="717453"/>
                        <a:pt x="4726891" y="717453"/>
                      </a:cubicBezTo>
                      <a:close/>
                    </a:path>
                  </a:pathLst>
                </a:custGeom>
                <a:solidFill>
                  <a:srgbClr val="ECECEC"/>
                </a:solidFill>
              </p:spPr>
            </p:sp>
          </p:grp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FF38A6A8-6F9D-4340-BC16-888B0E1377AD}"/>
                  </a:ext>
                </a:extLst>
              </p:cNvPr>
              <p:cNvSpPr txBox="1"/>
              <p:nvPr/>
            </p:nvSpPr>
            <p:spPr>
              <a:xfrm>
                <a:off x="199965" y="97841"/>
                <a:ext cx="2761465" cy="22325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1616"/>
                  </a:lnSpc>
                </a:pPr>
                <a:r>
                  <a:rPr lang="en-US" sz="1099" dirty="0" err="1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Escriba</a:t>
                </a:r>
                <a:r>
                  <a:rPr lang="en-US" sz="1099" dirty="0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 </a:t>
                </a:r>
                <a:r>
                  <a:rPr lang="en-US" sz="1099" dirty="0" err="1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su</a:t>
                </a:r>
                <a:r>
                  <a:rPr lang="en-US" sz="1099" dirty="0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 </a:t>
                </a:r>
                <a:r>
                  <a:rPr lang="en-US" sz="1099" dirty="0" err="1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apellido</a:t>
                </a:r>
                <a:endParaRPr lang="en-US" sz="1099" dirty="0">
                  <a:solidFill>
                    <a:srgbClr val="4D4C4C"/>
                  </a:solidFill>
                  <a:latin typeface="Footlight MT Light" panose="0204060206030A020304" pitchFamily="18" charset="0"/>
                  <a:ea typeface="Flatory Slab Condensed"/>
                  <a:cs typeface="Flatory Slab Condensed"/>
                  <a:sym typeface="Flatory Slab Condensed"/>
                </a:endParaRPr>
              </a:p>
            </p:txBody>
          </p:sp>
        </p:grp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CA8E43D5-7021-4798-A381-7DC9449DDC93}"/>
                </a:ext>
              </a:extLst>
            </p:cNvPr>
            <p:cNvGrpSpPr/>
            <p:nvPr/>
          </p:nvGrpSpPr>
          <p:grpSpPr>
            <a:xfrm>
              <a:off x="3906013" y="5639759"/>
              <a:ext cx="1941573" cy="485765"/>
              <a:chOff x="0" y="0"/>
              <a:chExt cx="2588764" cy="647687"/>
            </a:xfrm>
          </p:grpSpPr>
          <p:grpSp>
            <p:nvGrpSpPr>
              <p:cNvPr id="18" name="Group 8">
                <a:extLst>
                  <a:ext uri="{FF2B5EF4-FFF2-40B4-BE49-F238E27FC236}">
                    <a16:creationId xmlns:a16="http://schemas.microsoft.com/office/drawing/2014/main" id="{C482BB9E-490D-4D80-95A2-937A231A3FA5}"/>
                  </a:ext>
                </a:extLst>
              </p:cNvPr>
              <p:cNvGrpSpPr/>
              <p:nvPr/>
            </p:nvGrpSpPr>
            <p:grpSpPr>
              <a:xfrm>
                <a:off x="0" y="0"/>
                <a:ext cx="2588764" cy="647687"/>
                <a:chOff x="0" y="0"/>
                <a:chExt cx="2301599" cy="520700"/>
              </a:xfrm>
            </p:grpSpPr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641079EC-82C3-47B7-88DB-BFD0E3B046C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01599" cy="53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599" h="536662">
                      <a:moveTo>
                        <a:pt x="2041249" y="536662"/>
                      </a:moveTo>
                      <a:lnTo>
                        <a:pt x="260350" y="536662"/>
                      </a:lnTo>
                      <a:cubicBezTo>
                        <a:pt x="116586" y="536662"/>
                        <a:pt x="0" y="416502"/>
                        <a:pt x="0" y="268331"/>
                      </a:cubicBezTo>
                      <a:cubicBezTo>
                        <a:pt x="0" y="120160"/>
                        <a:pt x="116586" y="0"/>
                        <a:pt x="260350" y="0"/>
                      </a:cubicBezTo>
                      <a:lnTo>
                        <a:pt x="2041249" y="0"/>
                      </a:lnTo>
                      <a:cubicBezTo>
                        <a:pt x="2185013" y="0"/>
                        <a:pt x="2301599" y="120160"/>
                        <a:pt x="2301599" y="268331"/>
                      </a:cubicBezTo>
                      <a:cubicBezTo>
                        <a:pt x="2301599" y="416502"/>
                        <a:pt x="2185013" y="536662"/>
                        <a:pt x="2041249" y="536662"/>
                      </a:cubicBezTo>
                      <a:close/>
                    </a:path>
                  </a:pathLst>
                </a:custGeom>
                <a:solidFill>
                  <a:srgbClr val="827979"/>
                </a:solidFill>
              </p:spPr>
            </p:sp>
          </p:grpSp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F216C1E3-A001-4B44-BAFD-C8B5BB6C5FA9}"/>
                  </a:ext>
                </a:extLst>
              </p:cNvPr>
              <p:cNvSpPr txBox="1"/>
              <p:nvPr/>
            </p:nvSpPr>
            <p:spPr>
              <a:xfrm>
                <a:off x="1314" y="228819"/>
                <a:ext cx="2586136" cy="2918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903"/>
                  </a:lnSpc>
                </a:pPr>
                <a:r>
                  <a:rPr lang="en-US" sz="2000" b="1" dirty="0" err="1">
                    <a:solidFill>
                      <a:srgbClr val="FFFFFF"/>
                    </a:solidFill>
                    <a:latin typeface="Footlight MT Light" panose="0204060206030A020304" pitchFamily="18" charset="0"/>
                    <a:ea typeface="Flatory Slab SemiCondensed"/>
                    <a:cs typeface="Flatory Slab SemiCondensed"/>
                    <a:sym typeface="Flatory Slab SemiCondensed"/>
                  </a:rPr>
                  <a:t>Guardar</a:t>
                </a:r>
                <a:endParaRPr lang="en-US" sz="1294" b="1" dirty="0">
                  <a:solidFill>
                    <a:srgbClr val="FFFFFF"/>
                  </a:solidFill>
                  <a:latin typeface="Footlight MT Light" panose="0204060206030A020304" pitchFamily="18" charset="0"/>
                  <a:ea typeface="Flatory Slab SemiCondensed"/>
                  <a:cs typeface="Flatory Slab SemiCondensed"/>
                  <a:sym typeface="Flatory Slab SemiCondensed"/>
                </a:endParaRPr>
              </a:p>
            </p:txBody>
          </p:sp>
        </p:grp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19731AFD-F174-4749-8EA6-73ABD0D3DA8E}"/>
                </a:ext>
              </a:extLst>
            </p:cNvPr>
            <p:cNvGrpSpPr/>
            <p:nvPr/>
          </p:nvGrpSpPr>
          <p:grpSpPr>
            <a:xfrm>
              <a:off x="3744853" y="3604049"/>
              <a:ext cx="2263893" cy="354068"/>
              <a:chOff x="0" y="0"/>
              <a:chExt cx="3018524" cy="472090"/>
            </a:xfrm>
          </p:grpSpPr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22C92900-C8DB-495D-9EA1-9DCC45BC67E9}"/>
                  </a:ext>
                </a:extLst>
              </p:cNvPr>
              <p:cNvGrpSpPr/>
              <p:nvPr/>
            </p:nvGrpSpPr>
            <p:grpSpPr>
              <a:xfrm>
                <a:off x="0" y="0"/>
                <a:ext cx="3018524" cy="472090"/>
                <a:chOff x="0" y="0"/>
                <a:chExt cx="5069791" cy="685800"/>
              </a:xfrm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1952F0AB-C53F-4549-86F8-A5F3281CDC3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69791" cy="65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791" h="656822">
                      <a:moveTo>
                        <a:pt x="4726891" y="656822"/>
                      </a:moveTo>
                      <a:lnTo>
                        <a:pt x="342900" y="656822"/>
                      </a:lnTo>
                      <a:cubicBezTo>
                        <a:pt x="153543" y="656822"/>
                        <a:pt x="0" y="509767"/>
                        <a:pt x="0" y="328411"/>
                      </a:cubicBezTo>
                      <a:cubicBezTo>
                        <a:pt x="0" y="147055"/>
                        <a:pt x="153543" y="0"/>
                        <a:pt x="342900" y="0"/>
                      </a:cubicBezTo>
                      <a:lnTo>
                        <a:pt x="4726891" y="0"/>
                      </a:lnTo>
                      <a:cubicBezTo>
                        <a:pt x="4916248" y="0"/>
                        <a:pt x="5069791" y="147055"/>
                        <a:pt x="5069791" y="328411"/>
                      </a:cubicBezTo>
                      <a:cubicBezTo>
                        <a:pt x="5069791" y="509767"/>
                        <a:pt x="4916248" y="656822"/>
                        <a:pt x="4726891" y="656822"/>
                      </a:cubicBezTo>
                      <a:close/>
                    </a:path>
                  </a:pathLst>
                </a:custGeom>
                <a:solidFill>
                  <a:srgbClr val="ECECEC"/>
                </a:solidFill>
              </p:spPr>
            </p:sp>
          </p:grpSp>
          <p:sp>
            <p:nvSpPr>
              <p:cNvPr id="16" name="TextBox 14">
                <a:extLst>
                  <a:ext uri="{FF2B5EF4-FFF2-40B4-BE49-F238E27FC236}">
                    <a16:creationId xmlns:a16="http://schemas.microsoft.com/office/drawing/2014/main" id="{DBABE31C-5EC2-4A41-95AE-C61BF6AB0EA3}"/>
                  </a:ext>
                </a:extLst>
              </p:cNvPr>
              <p:cNvSpPr txBox="1"/>
              <p:nvPr/>
            </p:nvSpPr>
            <p:spPr>
              <a:xfrm>
                <a:off x="199965" y="97841"/>
                <a:ext cx="2761465" cy="22325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1616"/>
                  </a:lnSpc>
                </a:pPr>
                <a:r>
                  <a:rPr lang="en-US" sz="1099" dirty="0" err="1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Escriba</a:t>
                </a:r>
                <a:r>
                  <a:rPr lang="en-US" sz="1099" dirty="0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 </a:t>
                </a:r>
                <a:r>
                  <a:rPr lang="en-US" sz="1099" dirty="0" err="1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su</a:t>
                </a:r>
                <a:r>
                  <a:rPr lang="en-US" sz="1099" dirty="0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 </a:t>
                </a:r>
                <a:r>
                  <a:rPr lang="en-US" sz="1099" dirty="0" err="1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nombre</a:t>
                </a:r>
                <a:endParaRPr lang="en-US" sz="1099" dirty="0">
                  <a:solidFill>
                    <a:srgbClr val="4D4C4C"/>
                  </a:solidFill>
                  <a:latin typeface="Footlight MT Light" panose="0204060206030A020304" pitchFamily="18" charset="0"/>
                  <a:ea typeface="Flatory Slab Condensed"/>
                  <a:cs typeface="Flatory Slab Condensed"/>
                  <a:sym typeface="Flatory Slab Condensed"/>
                </a:endParaRPr>
              </a:p>
            </p:txBody>
          </p:sp>
        </p:grpSp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F6335FFB-C85F-4966-8B31-E91A2076F973}"/>
                </a:ext>
              </a:extLst>
            </p:cNvPr>
            <p:cNvSpPr txBox="1"/>
            <p:nvPr/>
          </p:nvSpPr>
          <p:spPr>
            <a:xfrm>
              <a:off x="3984807" y="2816070"/>
              <a:ext cx="1783986" cy="3266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2499" b="1" spc="329" dirty="0">
                  <a:solidFill>
                    <a:srgbClr val="DDD064"/>
                  </a:solidFill>
                  <a:latin typeface="Footlight MT Light" panose="0204060206030A020304" pitchFamily="18" charset="0"/>
                  <a:ea typeface="Flatory Slab SemiCondensed Bold"/>
                  <a:cs typeface="Flatory Slab SemiCondensed Bold"/>
                  <a:sym typeface="Flatory Slab SemiCondensed Bold"/>
                </a:rPr>
                <a:t>REGISTRO</a:t>
              </a:r>
            </a:p>
          </p:txBody>
        </p:sp>
        <p:sp>
          <p:nvSpPr>
            <p:cNvPr id="8" name="TextBox 16">
              <a:extLst>
                <a:ext uri="{FF2B5EF4-FFF2-40B4-BE49-F238E27FC236}">
                  <a16:creationId xmlns:a16="http://schemas.microsoft.com/office/drawing/2014/main" id="{9F7CD054-24ED-49AE-8AB0-2647C6E8B9BB}"/>
                </a:ext>
              </a:extLst>
            </p:cNvPr>
            <p:cNvSpPr txBox="1"/>
            <p:nvPr/>
          </p:nvSpPr>
          <p:spPr>
            <a:xfrm>
              <a:off x="3744853" y="3310072"/>
              <a:ext cx="1926739" cy="147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319"/>
                </a:lnSpc>
                <a:spcBef>
                  <a:spcPct val="0"/>
                </a:spcBef>
              </a:pPr>
              <a:r>
                <a:rPr lang="en-US" sz="1099" b="1" spc="145" dirty="0">
                  <a:solidFill>
                    <a:srgbClr val="ECECEC"/>
                  </a:solidFill>
                  <a:latin typeface="Footlight MT Light" panose="0204060206030A020304" pitchFamily="18" charset="0"/>
                  <a:ea typeface="Flatory Slab SemiCondensed Bold"/>
                  <a:cs typeface="Flatory Slab SemiCondensed Bold"/>
                  <a:sym typeface="Flatory Slab SemiCondensed Bold"/>
                </a:rPr>
                <a:t>NOMBRE </a:t>
              </a:r>
            </a:p>
          </p:txBody>
        </p:sp>
        <p:sp>
          <p:nvSpPr>
            <p:cNvPr id="9" name="TextBox 17">
              <a:extLst>
                <a:ext uri="{FF2B5EF4-FFF2-40B4-BE49-F238E27FC236}">
                  <a16:creationId xmlns:a16="http://schemas.microsoft.com/office/drawing/2014/main" id="{E129F530-DBDF-45E3-952C-1FC8D221864B}"/>
                </a:ext>
              </a:extLst>
            </p:cNvPr>
            <p:cNvSpPr txBox="1"/>
            <p:nvPr/>
          </p:nvSpPr>
          <p:spPr>
            <a:xfrm>
              <a:off x="3744853" y="4874160"/>
              <a:ext cx="1632311" cy="147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319"/>
                </a:lnSpc>
                <a:spcBef>
                  <a:spcPct val="0"/>
                </a:spcBef>
              </a:pPr>
              <a:r>
                <a:rPr lang="en-US" sz="1099" b="1" spc="145" dirty="0">
                  <a:solidFill>
                    <a:srgbClr val="ECECEC"/>
                  </a:solidFill>
                  <a:latin typeface="Footlight MT Light" panose="0204060206030A020304" pitchFamily="18" charset="0"/>
                  <a:ea typeface="Flatory Slab SemiCondensed"/>
                  <a:cs typeface="Flatory Slab SemiCondensed"/>
                  <a:sym typeface="Flatory Slab SemiCondensed"/>
                </a:rPr>
                <a:t>CORREO</a:t>
              </a:r>
            </a:p>
          </p:txBody>
        </p:sp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206880E4-6814-4B3B-996E-154A54B8A923}"/>
                </a:ext>
              </a:extLst>
            </p:cNvPr>
            <p:cNvSpPr txBox="1"/>
            <p:nvPr/>
          </p:nvSpPr>
          <p:spPr>
            <a:xfrm>
              <a:off x="3744853" y="4091467"/>
              <a:ext cx="1632311" cy="147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319"/>
                </a:lnSpc>
                <a:spcBef>
                  <a:spcPct val="0"/>
                </a:spcBef>
              </a:pPr>
              <a:r>
                <a:rPr lang="en-US" sz="1099" b="1" spc="145" dirty="0">
                  <a:solidFill>
                    <a:srgbClr val="ECECEC"/>
                  </a:solidFill>
                  <a:latin typeface="Footlight MT Light" panose="0204060206030A020304" pitchFamily="18" charset="0"/>
                  <a:ea typeface="Flatory Slab SemiCondensed"/>
                  <a:cs typeface="Flatory Slab SemiCondensed"/>
                  <a:sym typeface="Flatory Slab SemiCondensed"/>
                </a:rPr>
                <a:t>APELLIDO</a:t>
              </a:r>
            </a:p>
          </p:txBody>
        </p: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CEBFDE7C-8591-4319-BC00-AC11F9C37C37}"/>
                </a:ext>
              </a:extLst>
            </p:cNvPr>
            <p:cNvGrpSpPr/>
            <p:nvPr/>
          </p:nvGrpSpPr>
          <p:grpSpPr>
            <a:xfrm>
              <a:off x="3744853" y="5169435"/>
              <a:ext cx="2263893" cy="354068"/>
              <a:chOff x="0" y="0"/>
              <a:chExt cx="3018524" cy="472090"/>
            </a:xfrm>
          </p:grpSpPr>
          <p:grpSp>
            <p:nvGrpSpPr>
              <p:cNvPr id="12" name="Group 20">
                <a:extLst>
                  <a:ext uri="{FF2B5EF4-FFF2-40B4-BE49-F238E27FC236}">
                    <a16:creationId xmlns:a16="http://schemas.microsoft.com/office/drawing/2014/main" id="{F5398819-A3E6-4FF9-B420-7B66FFB83DC6}"/>
                  </a:ext>
                </a:extLst>
              </p:cNvPr>
              <p:cNvGrpSpPr/>
              <p:nvPr/>
            </p:nvGrpSpPr>
            <p:grpSpPr>
              <a:xfrm>
                <a:off x="0" y="0"/>
                <a:ext cx="3018524" cy="472090"/>
                <a:chOff x="0" y="0"/>
                <a:chExt cx="5069791" cy="685800"/>
              </a:xfrm>
            </p:grpSpPr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E120767-8092-4B4A-A886-1FD30D7B857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69791" cy="65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791" h="656822">
                      <a:moveTo>
                        <a:pt x="4726891" y="656822"/>
                      </a:moveTo>
                      <a:lnTo>
                        <a:pt x="342900" y="656822"/>
                      </a:lnTo>
                      <a:cubicBezTo>
                        <a:pt x="153543" y="656822"/>
                        <a:pt x="0" y="509767"/>
                        <a:pt x="0" y="328411"/>
                      </a:cubicBezTo>
                      <a:cubicBezTo>
                        <a:pt x="0" y="147055"/>
                        <a:pt x="153543" y="0"/>
                        <a:pt x="342900" y="0"/>
                      </a:cubicBezTo>
                      <a:lnTo>
                        <a:pt x="4726891" y="0"/>
                      </a:lnTo>
                      <a:cubicBezTo>
                        <a:pt x="4916248" y="0"/>
                        <a:pt x="5069791" y="147055"/>
                        <a:pt x="5069791" y="328411"/>
                      </a:cubicBezTo>
                      <a:cubicBezTo>
                        <a:pt x="5069791" y="509767"/>
                        <a:pt x="4916248" y="656822"/>
                        <a:pt x="4726891" y="656822"/>
                      </a:cubicBezTo>
                      <a:close/>
                    </a:path>
                  </a:pathLst>
                </a:custGeom>
                <a:solidFill>
                  <a:srgbClr val="ECECEC"/>
                </a:solidFill>
              </p:spPr>
            </p:sp>
          </p:grpSp>
          <p:sp>
            <p:nvSpPr>
              <p:cNvPr id="13" name="TextBox 22">
                <a:extLst>
                  <a:ext uri="{FF2B5EF4-FFF2-40B4-BE49-F238E27FC236}">
                    <a16:creationId xmlns:a16="http://schemas.microsoft.com/office/drawing/2014/main" id="{7F60472F-A07F-43CB-AF07-7CD3B7216F7C}"/>
                  </a:ext>
                </a:extLst>
              </p:cNvPr>
              <p:cNvSpPr txBox="1"/>
              <p:nvPr/>
            </p:nvSpPr>
            <p:spPr>
              <a:xfrm>
                <a:off x="199965" y="97841"/>
                <a:ext cx="2761465" cy="22325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1616"/>
                  </a:lnSpc>
                </a:pPr>
                <a:r>
                  <a:rPr lang="en-US" sz="1099" dirty="0" err="1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Escriba</a:t>
                </a:r>
                <a:r>
                  <a:rPr lang="en-US" sz="1099" dirty="0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 </a:t>
                </a:r>
                <a:r>
                  <a:rPr lang="en-US" sz="1099" dirty="0" err="1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su</a:t>
                </a:r>
                <a:r>
                  <a:rPr lang="en-US" sz="1099" dirty="0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 </a:t>
                </a:r>
                <a:r>
                  <a:rPr lang="en-US" sz="1099" dirty="0" err="1">
                    <a:solidFill>
                      <a:srgbClr val="4D4C4C"/>
                    </a:solidFill>
                    <a:latin typeface="Footlight MT Light" panose="0204060206030A020304" pitchFamily="18" charset="0"/>
                    <a:ea typeface="Flatory Slab Condensed"/>
                    <a:cs typeface="Flatory Slab Condensed"/>
                    <a:sym typeface="Flatory Slab Condensed"/>
                  </a:rPr>
                  <a:t>correo</a:t>
                </a:r>
                <a:endParaRPr lang="en-US" sz="1099" dirty="0">
                  <a:solidFill>
                    <a:srgbClr val="4D4C4C"/>
                  </a:solidFill>
                  <a:latin typeface="Footlight MT Light" panose="0204060206030A020304" pitchFamily="18" charset="0"/>
                  <a:ea typeface="Flatory Slab Condensed"/>
                  <a:cs typeface="Flatory Slab Condensed"/>
                  <a:sym typeface="Flatory Slab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45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F6A4843-ABD7-407B-80A0-12E0D05F469F}"/>
              </a:ext>
            </a:extLst>
          </p:cNvPr>
          <p:cNvSpPr/>
          <p:nvPr/>
        </p:nvSpPr>
        <p:spPr>
          <a:xfrm>
            <a:off x="365760" y="172720"/>
            <a:ext cx="11521440" cy="6522720"/>
          </a:xfrm>
          <a:prstGeom prst="rect">
            <a:avLst/>
          </a:prstGeom>
          <a:solidFill>
            <a:srgbClr val="99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8F6F6C-578A-4FB8-98E4-1B067522FBA8}"/>
              </a:ext>
            </a:extLst>
          </p:cNvPr>
          <p:cNvSpPr/>
          <p:nvPr/>
        </p:nvSpPr>
        <p:spPr>
          <a:xfrm>
            <a:off x="11744960" y="172720"/>
            <a:ext cx="142240" cy="6522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68B3D-CF94-4107-A8EF-A3E78398D00C}"/>
              </a:ext>
            </a:extLst>
          </p:cNvPr>
          <p:cNvSpPr/>
          <p:nvPr/>
        </p:nvSpPr>
        <p:spPr>
          <a:xfrm>
            <a:off x="11744960" y="873760"/>
            <a:ext cx="142240" cy="58216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9F83AA-7296-42EC-B456-F26B882CE8FD}"/>
              </a:ext>
            </a:extLst>
          </p:cNvPr>
          <p:cNvSpPr txBox="1"/>
          <p:nvPr/>
        </p:nvSpPr>
        <p:spPr>
          <a:xfrm>
            <a:off x="4765370" y="282918"/>
            <a:ext cx="272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600" dirty="0">
                <a:latin typeface="Gabriola" panose="04040605051002020D02" pitchFamily="82" charset="0"/>
              </a:rPr>
              <a:t>Añadir preguntas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F1F2EC-9491-47DC-883B-C49280470DDD}"/>
              </a:ext>
            </a:extLst>
          </p:cNvPr>
          <p:cNvSpPr/>
          <p:nvPr/>
        </p:nvSpPr>
        <p:spPr>
          <a:xfrm>
            <a:off x="975360" y="1270000"/>
            <a:ext cx="826008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1. *****************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DC5C62F-AEAC-4679-A6FD-8B2BA672EEA1}"/>
              </a:ext>
            </a:extLst>
          </p:cNvPr>
          <p:cNvSpPr/>
          <p:nvPr/>
        </p:nvSpPr>
        <p:spPr>
          <a:xfrm>
            <a:off x="975360" y="2108775"/>
            <a:ext cx="826008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2. *****************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F666D6-36BE-4079-8854-D4FC68F0813E}"/>
              </a:ext>
            </a:extLst>
          </p:cNvPr>
          <p:cNvSpPr/>
          <p:nvPr/>
        </p:nvSpPr>
        <p:spPr>
          <a:xfrm>
            <a:off x="975360" y="3101100"/>
            <a:ext cx="826008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3. *****************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6732B1-C44D-4559-AA65-AF7240222F26}"/>
              </a:ext>
            </a:extLst>
          </p:cNvPr>
          <p:cNvSpPr/>
          <p:nvPr/>
        </p:nvSpPr>
        <p:spPr>
          <a:xfrm>
            <a:off x="975360" y="3964606"/>
            <a:ext cx="826008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4. *****************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A3CBFA-0F11-4C65-A00C-39C9010D096B}"/>
              </a:ext>
            </a:extLst>
          </p:cNvPr>
          <p:cNvSpPr/>
          <p:nvPr/>
        </p:nvSpPr>
        <p:spPr>
          <a:xfrm>
            <a:off x="975360" y="4828112"/>
            <a:ext cx="826008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5. *****************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9459FAA-D391-4DD2-9BCB-1C79488B4534}"/>
              </a:ext>
            </a:extLst>
          </p:cNvPr>
          <p:cNvSpPr/>
          <p:nvPr/>
        </p:nvSpPr>
        <p:spPr>
          <a:xfrm>
            <a:off x="975360" y="5748307"/>
            <a:ext cx="826008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6. *****************</a:t>
            </a:r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id="{A4652599-21F8-4B06-A4D1-DD344E9C2567}"/>
              </a:ext>
            </a:extLst>
          </p:cNvPr>
          <p:cNvSpPr/>
          <p:nvPr/>
        </p:nvSpPr>
        <p:spPr>
          <a:xfrm>
            <a:off x="9601200" y="286662"/>
            <a:ext cx="1930400" cy="1174195"/>
          </a:xfrm>
          <a:prstGeom prst="wedgeRectCallout">
            <a:avLst>
              <a:gd name="adj1" fmla="val -77149"/>
              <a:gd name="adj2" fmla="val 512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 preguntas contiene un desplegable</a:t>
            </a:r>
          </a:p>
        </p:txBody>
      </p:sp>
    </p:spTree>
    <p:extLst>
      <p:ext uri="{BB962C8B-B14F-4D97-AF65-F5344CB8AC3E}">
        <p14:creationId xmlns:p14="http://schemas.microsoft.com/office/powerpoint/2010/main" val="333867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owser Games - Fireboy and Watergirl: The Forest Temple - Title Screen  Background - The Spriters Resource">
            <a:extLst>
              <a:ext uri="{FF2B5EF4-FFF2-40B4-BE49-F238E27FC236}">
                <a16:creationId xmlns:a16="http://schemas.microsoft.com/office/drawing/2014/main" id="{4E34C23A-74A5-4B2D-AB63-9DD3E205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5152"/>
            <a:ext cx="8839200" cy="6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F072EF-B1F5-4381-8DAB-1CDF18ECB973}"/>
              </a:ext>
            </a:extLst>
          </p:cNvPr>
          <p:cNvSpPr txBox="1"/>
          <p:nvPr/>
        </p:nvSpPr>
        <p:spPr>
          <a:xfrm>
            <a:off x="2760792" y="2321004"/>
            <a:ext cx="66704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Por favor, identifíquese con un rol</a:t>
            </a:r>
          </a:p>
          <a:p>
            <a:endParaRPr lang="es-EC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FD7069-D971-4157-A453-ACA11046C738}"/>
              </a:ext>
            </a:extLst>
          </p:cNvPr>
          <p:cNvSpPr/>
          <p:nvPr/>
        </p:nvSpPr>
        <p:spPr>
          <a:xfrm>
            <a:off x="3207329" y="4073579"/>
            <a:ext cx="2147455" cy="7346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Profesor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FDC24A8-3127-470F-920C-E456D20B2094}"/>
              </a:ext>
            </a:extLst>
          </p:cNvPr>
          <p:cNvSpPr/>
          <p:nvPr/>
        </p:nvSpPr>
        <p:spPr>
          <a:xfrm>
            <a:off x="6630925" y="4081191"/>
            <a:ext cx="2352502" cy="7346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Estudiante</a:t>
            </a:r>
          </a:p>
        </p:txBody>
      </p:sp>
    </p:spTree>
    <p:extLst>
      <p:ext uri="{BB962C8B-B14F-4D97-AF65-F5344CB8AC3E}">
        <p14:creationId xmlns:p14="http://schemas.microsoft.com/office/powerpoint/2010/main" val="183873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6B82593-C405-47C4-A46F-75459580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351995"/>
            <a:ext cx="10860016" cy="615400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CEB7149-F859-4F40-AC9F-F2F8F5D6E200}"/>
              </a:ext>
            </a:extLst>
          </p:cNvPr>
          <p:cNvSpPr/>
          <p:nvPr/>
        </p:nvSpPr>
        <p:spPr>
          <a:xfrm>
            <a:off x="1856509" y="1219198"/>
            <a:ext cx="8478982" cy="4419600"/>
          </a:xfrm>
          <a:prstGeom prst="rect">
            <a:avLst/>
          </a:prstGeom>
          <a:solidFill>
            <a:srgbClr val="999999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60F038-D47E-40E8-A96B-D585BFCE4612}"/>
              </a:ext>
            </a:extLst>
          </p:cNvPr>
          <p:cNvSpPr txBox="1"/>
          <p:nvPr/>
        </p:nvSpPr>
        <p:spPr>
          <a:xfrm>
            <a:off x="3361002" y="1886742"/>
            <a:ext cx="53591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Ingrese el codigo de la sala:</a:t>
            </a:r>
          </a:p>
          <a:p>
            <a:pPr algn="ctr"/>
            <a:endParaRPr lang="es-EC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166183-196B-4D8D-BD57-7A27A0D386E1}"/>
              </a:ext>
            </a:extLst>
          </p:cNvPr>
          <p:cNvSpPr/>
          <p:nvPr/>
        </p:nvSpPr>
        <p:spPr>
          <a:xfrm>
            <a:off x="3361002" y="2994738"/>
            <a:ext cx="5510618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728F2DB-DB07-41C5-B102-719C3EDE65A4}"/>
              </a:ext>
            </a:extLst>
          </p:cNvPr>
          <p:cNvSpPr/>
          <p:nvPr/>
        </p:nvSpPr>
        <p:spPr>
          <a:xfrm>
            <a:off x="2731841" y="4402961"/>
            <a:ext cx="2147455" cy="7346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Regresar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5928FDD-9FAA-4F33-9ED9-24DDFA04C43E}"/>
              </a:ext>
            </a:extLst>
          </p:cNvPr>
          <p:cNvSpPr/>
          <p:nvPr/>
        </p:nvSpPr>
        <p:spPr>
          <a:xfrm>
            <a:off x="7081337" y="4476097"/>
            <a:ext cx="2147455" cy="7346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Empezar</a:t>
            </a:r>
          </a:p>
        </p:txBody>
      </p:sp>
    </p:spTree>
    <p:extLst>
      <p:ext uri="{BB962C8B-B14F-4D97-AF65-F5344CB8AC3E}">
        <p14:creationId xmlns:p14="http://schemas.microsoft.com/office/powerpoint/2010/main" val="10483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DDB272D-72CF-4785-B186-99D651CC4F52}"/>
              </a:ext>
            </a:extLst>
          </p:cNvPr>
          <p:cNvSpPr/>
          <p:nvPr/>
        </p:nvSpPr>
        <p:spPr>
          <a:xfrm>
            <a:off x="1634836" y="346364"/>
            <a:ext cx="8991600" cy="6165272"/>
          </a:xfrm>
          <a:prstGeom prst="rect">
            <a:avLst/>
          </a:prstGeom>
          <a:solidFill>
            <a:srgbClr val="614B12"/>
          </a:solidFill>
          <a:ln>
            <a:solidFill>
              <a:srgbClr val="614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499D232-5061-4851-8977-92C1EC370A40}"/>
              </a:ext>
            </a:extLst>
          </p:cNvPr>
          <p:cNvSpPr/>
          <p:nvPr/>
        </p:nvSpPr>
        <p:spPr>
          <a:xfrm>
            <a:off x="5022272" y="457542"/>
            <a:ext cx="2147455" cy="7346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C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Niveles</a:t>
            </a:r>
          </a:p>
        </p:txBody>
      </p:sp>
      <p:sp>
        <p:nvSpPr>
          <p:cNvPr id="4" name="Pentágono 3">
            <a:extLst>
              <a:ext uri="{FF2B5EF4-FFF2-40B4-BE49-F238E27FC236}">
                <a16:creationId xmlns:a16="http://schemas.microsoft.com/office/drawing/2014/main" id="{E18DF70A-6899-4FD3-A20C-27C5FCF2B0B7}"/>
              </a:ext>
            </a:extLst>
          </p:cNvPr>
          <p:cNvSpPr/>
          <p:nvPr/>
        </p:nvSpPr>
        <p:spPr>
          <a:xfrm>
            <a:off x="2590800" y="1662545"/>
            <a:ext cx="1468582" cy="1246909"/>
          </a:xfrm>
          <a:prstGeom prst="pentagon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s-EC" sz="66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gi" panose="04040504061007020D02" pitchFamily="82" charset="0"/>
              </a:rPr>
              <a:t>1</a:t>
            </a:r>
            <a:endParaRPr lang="es-EC" b="1" dirty="0">
              <a:latin typeface="Gigi" panose="04040504061007020D02" pitchFamily="82" charset="0"/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B9547062-6D5C-4A93-A60C-F3CC8A93FC68}"/>
              </a:ext>
            </a:extLst>
          </p:cNvPr>
          <p:cNvSpPr/>
          <p:nvPr/>
        </p:nvSpPr>
        <p:spPr>
          <a:xfrm>
            <a:off x="5361709" y="1676398"/>
            <a:ext cx="1468582" cy="1246908"/>
          </a:xfrm>
          <a:prstGeom prst="hexagon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72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gi" panose="04040504061007020D02" pitchFamily="82" charset="0"/>
              </a:rPr>
              <a:t>2</a:t>
            </a:r>
            <a:endParaRPr lang="es-EC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62C40734-70F5-4375-A4BB-CAF20333300A}"/>
              </a:ext>
            </a:extLst>
          </p:cNvPr>
          <p:cNvSpPr/>
          <p:nvPr/>
        </p:nvSpPr>
        <p:spPr>
          <a:xfrm>
            <a:off x="5361709" y="3796145"/>
            <a:ext cx="1510146" cy="1398963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72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gi" panose="04040504061007020D02" pitchFamily="82" charset="0"/>
              </a:rPr>
              <a:t>5</a:t>
            </a:r>
            <a:endParaRPr lang="es-EC" sz="7200" dirty="0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9F053D6C-10F1-46B5-86F1-C0B92C1833BE}"/>
              </a:ext>
            </a:extLst>
          </p:cNvPr>
          <p:cNvSpPr/>
          <p:nvPr/>
        </p:nvSpPr>
        <p:spPr>
          <a:xfrm>
            <a:off x="2590800" y="3892954"/>
            <a:ext cx="1468582" cy="1246908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72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gi" panose="04040504061007020D02" pitchFamily="82" charset="0"/>
              </a:rPr>
              <a:t>4</a:t>
            </a:r>
            <a:endParaRPr lang="es-EC" sz="7200" dirty="0"/>
          </a:p>
        </p:txBody>
      </p:sp>
      <p:sp>
        <p:nvSpPr>
          <p:cNvPr id="8" name="Rectángulo: esquinas superiores cortadas 7">
            <a:extLst>
              <a:ext uri="{FF2B5EF4-FFF2-40B4-BE49-F238E27FC236}">
                <a16:creationId xmlns:a16="http://schemas.microsoft.com/office/drawing/2014/main" id="{A33A4191-36B4-41A7-B91A-9C4585FFCA8F}"/>
              </a:ext>
            </a:extLst>
          </p:cNvPr>
          <p:cNvSpPr/>
          <p:nvPr/>
        </p:nvSpPr>
        <p:spPr>
          <a:xfrm>
            <a:off x="8146473" y="1662545"/>
            <a:ext cx="1468581" cy="1246908"/>
          </a:xfrm>
          <a:prstGeom prst="snip2Same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72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gi" panose="04040504061007020D02" pitchFamily="82" charset="0"/>
              </a:rPr>
              <a:t>3</a:t>
            </a:r>
            <a:endParaRPr lang="es-EC" sz="7200" dirty="0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DB8C97CB-47A6-47EF-B20F-B93DB823A46D}"/>
              </a:ext>
            </a:extLst>
          </p:cNvPr>
          <p:cNvSpPr/>
          <p:nvPr/>
        </p:nvSpPr>
        <p:spPr>
          <a:xfrm>
            <a:off x="8132618" y="3948548"/>
            <a:ext cx="1468581" cy="1357399"/>
          </a:xfrm>
          <a:prstGeom prst="parallelogram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7200" b="1" spc="50" dirty="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gi" panose="04040504061007020D02" pitchFamily="82" charset="0"/>
              </a:rPr>
              <a:t>6</a:t>
            </a:r>
            <a:endParaRPr lang="es-EC" sz="7200" dirty="0"/>
          </a:p>
        </p:txBody>
      </p:sp>
    </p:spTree>
    <p:extLst>
      <p:ext uri="{BB962C8B-B14F-4D97-AF65-F5344CB8AC3E}">
        <p14:creationId xmlns:p14="http://schemas.microsoft.com/office/powerpoint/2010/main" val="73160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9B7167-21D8-4485-AEB8-8EDA0F32D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" y="192881"/>
            <a:ext cx="10355580" cy="6472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41CBE86-D919-4CC6-BC8F-4B694B3395ED}"/>
              </a:ext>
            </a:extLst>
          </p:cNvPr>
          <p:cNvCxnSpPr>
            <a:cxnSpLocks/>
          </p:cNvCxnSpPr>
          <p:nvPr/>
        </p:nvCxnSpPr>
        <p:spPr>
          <a:xfrm>
            <a:off x="1965960" y="4626864"/>
            <a:ext cx="521208" cy="429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AF9012C-F0A9-4356-8FDB-03A9CBA0174B}"/>
              </a:ext>
            </a:extLst>
          </p:cNvPr>
          <p:cNvCxnSpPr>
            <a:cxnSpLocks/>
          </p:cNvCxnSpPr>
          <p:nvPr/>
        </p:nvCxnSpPr>
        <p:spPr>
          <a:xfrm>
            <a:off x="1965960" y="5632275"/>
            <a:ext cx="521208" cy="308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B6F8D11-8980-4150-BC3F-47C3B87AAE33}"/>
              </a:ext>
            </a:extLst>
          </p:cNvPr>
          <p:cNvSpPr txBox="1"/>
          <p:nvPr/>
        </p:nvSpPr>
        <p:spPr>
          <a:xfrm>
            <a:off x="1005840" y="427320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Jugador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1</a:t>
            </a:r>
            <a:endParaRPr lang="es-EC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F11056E-F89B-4099-B6C2-A6E03E5EF0B8}"/>
              </a:ext>
            </a:extLst>
          </p:cNvPr>
          <p:cNvSpPr txBox="1"/>
          <p:nvPr/>
        </p:nvSpPr>
        <p:spPr>
          <a:xfrm>
            <a:off x="1005839" y="5262943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Jugador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2</a:t>
            </a:r>
            <a:endParaRPr lang="es-EC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6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0F8F8F-DB70-4C56-B160-FF2A19AC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9" y="391779"/>
            <a:ext cx="11462001" cy="60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7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114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Footlight MT Light</vt:lpstr>
      <vt:lpstr>Gabriola</vt:lpstr>
      <vt:lpstr>Gigi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Morales</dc:creator>
  <cp:lastModifiedBy>Adriana Morales</cp:lastModifiedBy>
  <cp:revision>3</cp:revision>
  <dcterms:created xsi:type="dcterms:W3CDTF">2025-01-10T23:30:06Z</dcterms:created>
  <dcterms:modified xsi:type="dcterms:W3CDTF">2025-01-18T00:43:35Z</dcterms:modified>
</cp:coreProperties>
</file>