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. Computo E4" initials="LCE" lastIdx="1" clrIdx="0">
    <p:extLst>
      <p:ext uri="{19B8F6BF-5375-455C-9EA6-DF929625EA0E}">
        <p15:presenceInfo xmlns:p15="http://schemas.microsoft.com/office/powerpoint/2012/main" userId="Lab. Computo E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BFF0B-45F1-4A6D-B977-1A10628C8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E5BC3A-794D-4724-AA57-0526FDF37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2B7108-2CE5-4517-8861-AA26BC02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20/1/2025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DE068D-06DE-4946-B521-D5F2A646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1D48DF-E88E-4BA7-BFCC-B588139E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5511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F9CAC-02D1-4BFD-8B80-DD7C307A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D545B5-3B4D-45C8-A7AE-F90273868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6B73CD-7192-4D9A-B135-7093CD78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20/1/2025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394D7-C3FB-4932-ACCC-F7035D35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3EFC11-B94A-4803-90B6-806DB281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771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4064CD-0B50-4409-A68E-498D6F067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A604BC-1AEB-46EE-9565-623D2904E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D9D3C9-9AB8-4BC9-9BAF-23BD8DB3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20/1/2025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8D17ED-B220-4B04-8EB8-CCC2258B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A8C92D-CCAF-4225-98D5-A1B72E00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167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C110E-0B44-4C44-85C9-9F4987BC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349211-A683-4991-B4DA-304E603C1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B1E8FF-9715-437F-AB57-A97437DA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20/1/2025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A52A5C-076F-4677-9694-AE646657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592FA6-D0FD-40DE-9656-29D0AD21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2033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C4737-4D8E-4FD6-8B92-1F0599F7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2A4FE3-F1D7-425B-886A-0B55D7814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D9EE23-A91B-485D-B3D7-C378C964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20/1/2025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481921-1EAE-4C08-BB94-54137261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B482DD-5085-46F5-B1B4-0927A711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001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FE576-C11C-41CE-A827-144FC45E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8187AB-4D65-431F-9729-80C717C8E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B55501-4456-4F29-9BA1-E1E608A18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B80DBD-E574-4818-A400-D76697B8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20/1/2025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E5FE1F-4608-4D72-A7B1-7EC34846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80A01B-B9AD-42D9-BC49-9A122C2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1118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BFF03-2EF2-482C-92C1-19FAC14E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6F93BD-F6EB-485F-8B7D-F8BDC6D27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74C19E-F84E-43D5-8275-C93D88329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5C3125-4B04-4BF0-8957-2FC045E31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066651-3A9B-4342-BC1E-1E913EBCA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3B802D-1814-4225-984A-7AE52A26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20/1/2025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0ACC4C-FC06-4FF2-980B-632DFA6C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7C93C6-CD91-42FA-98E4-69061500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3658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2D117-0BCC-44A0-841F-C664A82C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E87C9A-AD3E-425D-A326-7F1F0A30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20/1/2025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ABB7BA-0C86-4CBE-BD0A-37834FCC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AFEA8A-4DA8-4429-9AEA-DE941520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176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70A62D-4F16-48D9-BAFD-462D74EC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20/1/2025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F128FE-0886-4915-95FE-6EA2001C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C8A0B9-C0AC-4A98-BEF6-0075CEEB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63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3C5BA-6B9C-403E-AE56-4EDC6355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BB448A-FEE9-496D-B0D4-EA6DF2E3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1A37E7-E4C8-4BE5-8D67-37E98ED78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2D6EB3-CCCE-4980-9FE2-71FD52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20/1/2025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37C4BB-4574-42A0-A106-2C42429D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18F56E-605E-4F1A-898D-52F46456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0361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EB272-5E95-406B-96DC-C63CB40D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1F29D1-F713-421A-9D0B-12AC4AF02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1FE3A9-785B-4283-ACBD-4C1C99AE8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0D3B3F-6851-4210-92BD-01377328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20/1/2025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C3819B-3CD8-4FBC-9470-C118CE32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1D6BFB-75D1-408B-9C78-954A885C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4252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5ED9F8-C4EF-487C-BD7C-B186C9B9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36457B-AECF-4EB2-B9B6-500477F97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8D5904-9163-4CD0-B571-570B74147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DC20C-66BE-4BEE-84A7-3A82E11906E9}" type="datetimeFigureOut">
              <a:rPr lang="es-EC" smtClean="0"/>
              <a:t>20/1/2025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43057A-3712-465E-B6C1-525D9322F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0CA95-F231-4D76-8C98-9EF3777A2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977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65F90-167C-4964-9B42-2F3F3DC97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67" y="122372"/>
            <a:ext cx="5298140" cy="511268"/>
          </a:xfrm>
        </p:spPr>
        <p:txBody>
          <a:bodyPr>
            <a:noAutofit/>
          </a:bodyPr>
          <a:lstStyle/>
          <a:p>
            <a:r>
              <a:rPr lang="es-ES" sz="3200" b="1" dirty="0"/>
              <a:t>DIAGRAMA INFRAESTRUCTURA</a:t>
            </a:r>
            <a:endParaRPr lang="es-EC" sz="3200" b="1" dirty="0"/>
          </a:p>
        </p:txBody>
      </p:sp>
      <p:pic>
        <p:nvPicPr>
          <p:cNvPr id="15" name="Gráfico 14" descr="Libro cerrado con relleno sólido">
            <a:extLst>
              <a:ext uri="{FF2B5EF4-FFF2-40B4-BE49-F238E27FC236}">
                <a16:creationId xmlns:a16="http://schemas.microsoft.com/office/drawing/2014/main" id="{7DEFE493-9478-49F6-BA23-309A39A31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7037" y="1028719"/>
            <a:ext cx="914400" cy="91440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4502358A-CE36-44FE-9AED-37514D20BC61}"/>
              </a:ext>
            </a:extLst>
          </p:cNvPr>
          <p:cNvSpPr txBox="1"/>
          <p:nvPr/>
        </p:nvSpPr>
        <p:spPr>
          <a:xfrm>
            <a:off x="6676745" y="10575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</a:t>
            </a:r>
            <a:endParaRPr lang="es-EC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751F764-E217-4A47-8800-2500078D9F4D}"/>
              </a:ext>
            </a:extLst>
          </p:cNvPr>
          <p:cNvSpPr txBox="1"/>
          <p:nvPr/>
        </p:nvSpPr>
        <p:spPr>
          <a:xfrm>
            <a:off x="300319" y="19707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Usuario</a:t>
            </a:r>
            <a:endParaRPr lang="es-EC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7127EF7-71D7-477F-9DFA-0E1894A1E577}"/>
              </a:ext>
            </a:extLst>
          </p:cNvPr>
          <p:cNvSpPr txBox="1"/>
          <p:nvPr/>
        </p:nvSpPr>
        <p:spPr>
          <a:xfrm>
            <a:off x="2737037" y="6154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Server</a:t>
            </a:r>
            <a:endParaRPr lang="es-EC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A8A00E-D0E7-4D11-85C4-A84410803362}"/>
              </a:ext>
            </a:extLst>
          </p:cNvPr>
          <p:cNvSpPr txBox="1"/>
          <p:nvPr/>
        </p:nvSpPr>
        <p:spPr>
          <a:xfrm>
            <a:off x="2586878" y="6000460"/>
            <a:ext cx="121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Base Datos MongoDB</a:t>
            </a:r>
            <a:endParaRPr lang="es-EC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52EDCF8-7244-4067-9D7F-5F8F251859A2}"/>
              </a:ext>
            </a:extLst>
          </p:cNvPr>
          <p:cNvSpPr txBox="1"/>
          <p:nvPr/>
        </p:nvSpPr>
        <p:spPr>
          <a:xfrm>
            <a:off x="10524744" y="317052"/>
            <a:ext cx="166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Navegador Google Chrome</a:t>
            </a:r>
            <a:endParaRPr lang="es-EC" dirty="0"/>
          </a:p>
        </p:txBody>
      </p:sp>
      <p:pic>
        <p:nvPicPr>
          <p:cNvPr id="50" name="Gráfico 49" descr="Monitor con relleno sólido">
            <a:extLst>
              <a:ext uri="{FF2B5EF4-FFF2-40B4-BE49-F238E27FC236}">
                <a16:creationId xmlns:a16="http://schemas.microsoft.com/office/drawing/2014/main" id="{D2D08866-D4F1-428B-9901-2F09B58EA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319" y="1028719"/>
            <a:ext cx="914400" cy="914400"/>
          </a:xfrm>
          <a:prstGeom prst="rect">
            <a:avLst/>
          </a:prstGeom>
        </p:spPr>
      </p:pic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87EBB6F-190C-448E-A4D2-05EA92404B8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194237" y="1943119"/>
            <a:ext cx="0" cy="297176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0EC2D89-9618-4AB5-8D25-FB5A67FA9B2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51437" y="1485919"/>
            <a:ext cx="6965016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F05B0996-9059-4454-81A4-970470D1D6E4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>
            <a:off x="1214719" y="1485919"/>
            <a:ext cx="15223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n 68">
            <a:extLst>
              <a:ext uri="{FF2B5EF4-FFF2-40B4-BE49-F238E27FC236}">
                <a16:creationId xmlns:a16="http://schemas.microsoft.com/office/drawing/2014/main" id="{4BB19CD0-DC08-4F87-8808-CA8559D4E8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091" y="4012834"/>
            <a:ext cx="1486107" cy="1238423"/>
          </a:xfrm>
          <a:prstGeom prst="rect">
            <a:avLst/>
          </a:prstGeom>
        </p:spPr>
      </p:pic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2131E124-4143-4F7A-811B-4B610FE40981}"/>
              </a:ext>
            </a:extLst>
          </p:cNvPr>
          <p:cNvCxnSpPr>
            <a:cxnSpLocks/>
          </p:cNvCxnSpPr>
          <p:nvPr/>
        </p:nvCxnSpPr>
        <p:spPr>
          <a:xfrm>
            <a:off x="3651437" y="1943119"/>
            <a:ext cx="3025308" cy="20697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53B08A32-4675-4147-AEB1-BC83757D5C78}"/>
              </a:ext>
            </a:extLst>
          </p:cNvPr>
          <p:cNvSpPr txBox="1"/>
          <p:nvPr/>
        </p:nvSpPr>
        <p:spPr>
          <a:xfrm>
            <a:off x="6929718" y="5372081"/>
            <a:ext cx="151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Modulo SP32</a:t>
            </a:r>
          </a:p>
        </p:txBody>
      </p:sp>
      <p:pic>
        <p:nvPicPr>
          <p:cNvPr id="1026" name="Picture 2" descr="Google Chrome - Wikipedia">
            <a:extLst>
              <a:ext uri="{FF2B5EF4-FFF2-40B4-BE49-F238E27FC236}">
                <a16:creationId xmlns:a16="http://schemas.microsoft.com/office/drawing/2014/main" id="{D85ED3A2-FEB8-45F8-BA47-D74F0CEF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397" y="992944"/>
            <a:ext cx="985949" cy="98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o de MongoDB como Motor de Bases de Datos en Python - CodigosPython">
            <a:extLst>
              <a:ext uri="{FF2B5EF4-FFF2-40B4-BE49-F238E27FC236}">
                <a16:creationId xmlns:a16="http://schemas.microsoft.com/office/drawing/2014/main" id="{B15D00A4-BD38-400D-9D61-3C559C91D8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86" t="27871" r="37736" b="33017"/>
          <a:stretch/>
        </p:blipFill>
        <p:spPr bwMode="auto">
          <a:xfrm>
            <a:off x="2792406" y="5072852"/>
            <a:ext cx="803662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623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DIAGRAMA INFRAESTRUCTURA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INFRAESTRUCTURA</dc:title>
  <dc:creator>Lab. Computo E4</dc:creator>
  <cp:lastModifiedBy>Adriana Morales</cp:lastModifiedBy>
  <cp:revision>8</cp:revision>
  <dcterms:created xsi:type="dcterms:W3CDTF">2025-01-13T21:34:59Z</dcterms:created>
  <dcterms:modified xsi:type="dcterms:W3CDTF">2025-01-20T05:43:22Z</dcterms:modified>
</cp:coreProperties>
</file>