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b. Computo E4" initials="LCE" lastIdx="1" clrIdx="0">
    <p:extLst>
      <p:ext uri="{19B8F6BF-5375-455C-9EA6-DF929625EA0E}">
        <p15:presenceInfo xmlns:p15="http://schemas.microsoft.com/office/powerpoint/2012/main" userId="Lab. Computo E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BFF0B-45F1-4A6D-B977-1A10628C8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E5BC3A-794D-4724-AA57-0526FDF378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2B7108-2CE5-4517-8861-AA26BC02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19/1/2025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DE068D-06DE-4946-B521-D5F2A646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1D48DF-E88E-4BA7-BFCC-B588139EA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55113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F9CAC-02D1-4BFD-8B80-DD7C307A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1D545B5-3B4D-45C8-A7AE-F90273868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6B73CD-7192-4D9A-B135-7093CD78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19/1/2025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8394D7-C3FB-4932-ACCC-F7035D35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3EFC11-B94A-4803-90B6-806DB281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87716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4064CD-0B50-4409-A68E-498D6F067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A604BC-1AEB-46EE-9565-623D2904E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D9D3C9-9AB8-4BC9-9BAF-23BD8DB3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19/1/2025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8D17ED-B220-4B04-8EB8-CCC2258B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A8C92D-CCAF-4225-98D5-A1B72E006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91679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C110E-0B44-4C44-85C9-9F4987BC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349211-A683-4991-B4DA-304E603C1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1E8FF-9715-437F-AB57-A97437DA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19/1/2025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A52A5C-076F-4677-9694-AE646657A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592FA6-D0FD-40DE-9656-29D0AD21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20331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C4737-4D8E-4FD6-8B92-1F0599F7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2A4FE3-F1D7-425B-886A-0B55D7814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D9EE23-A91B-485D-B3D7-C378C964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19/1/2025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481921-1EAE-4C08-BB94-54137261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B482DD-5085-46F5-B1B4-0927A711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2001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FE576-C11C-41CE-A827-144FC45E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8187AB-4D65-431F-9729-80C717C8E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B55501-4456-4F29-9BA1-E1E608A18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B80DBD-E574-4818-A400-D76697B8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19/1/2025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E5FE1F-4608-4D72-A7B1-7EC34846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80A01B-B9AD-42D9-BC49-9A122C25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118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BFF03-2EF2-482C-92C1-19FAC14E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6F93BD-F6EB-485F-8B7D-F8BDC6D27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74C19E-F84E-43D5-8275-C93D88329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5C3125-4B04-4BF0-8957-2FC045E31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1066651-3A9B-4342-BC1E-1E913EBCA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3B802D-1814-4225-984A-7AE52A26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19/1/2025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0ACC4C-FC06-4FF2-980B-632DFA6C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7C93C6-CD91-42FA-98E4-690615001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3658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52D117-0BCC-44A0-841F-C664A82C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E87C9A-AD3E-425D-A326-7F1F0A304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19/1/2025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ABB7BA-0C86-4CBE-BD0A-37834FCC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FAFEA8A-4DA8-4429-9AEA-DE941520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176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70A62D-4F16-48D9-BAFD-462D74EC3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19/1/2025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3F128FE-0886-4915-95FE-6EA2001C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C8A0B9-C0AC-4A98-BEF6-0075CEEB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63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3C5BA-6B9C-403E-AE56-4EDC63555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BB448A-FEE9-496D-B0D4-EA6DF2E3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31A37E7-E4C8-4BE5-8D67-37E98ED78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2D6EB3-CCCE-4980-9FE2-71FD52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19/1/2025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37C4BB-4574-42A0-A106-2C42429D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18F56E-605E-4F1A-898D-52F46456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03613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EB272-5E95-406B-96DC-C63CB40D5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1F29D1-F713-421A-9D0B-12AC4AF02A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1FE3A9-785B-4283-ACBD-4C1C99AE8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0D3B3F-6851-4210-92BD-01377328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DC20C-66BE-4BEE-84A7-3A82E11906E9}" type="datetimeFigureOut">
              <a:rPr lang="es-EC" smtClean="0"/>
              <a:t>19/1/2025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C3819B-3CD8-4FBC-9470-C118CE32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1D6BFB-75D1-408B-9C78-954A885C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4252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5ED9F8-C4EF-487C-BD7C-B186C9B9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36457B-AECF-4EB2-B9B6-500477F97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8D5904-9163-4CD0-B571-570B74147F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DC20C-66BE-4BEE-84A7-3A82E11906E9}" type="datetimeFigureOut">
              <a:rPr lang="es-EC" smtClean="0"/>
              <a:t>19/1/2025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43057A-3712-465E-B6C1-525D9322F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C0CA95-F231-4D76-8C98-9EF3777A2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BE8F6-C9E6-42D1-97EE-1E4C1677063A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9777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ángulo 28">
            <a:extLst>
              <a:ext uri="{FF2B5EF4-FFF2-40B4-BE49-F238E27FC236}">
                <a16:creationId xmlns:a16="http://schemas.microsoft.com/office/drawing/2014/main" id="{5082BA3C-BBAC-4ACF-983D-D07A0FEF16CD}"/>
              </a:ext>
            </a:extLst>
          </p:cNvPr>
          <p:cNvSpPr/>
          <p:nvPr/>
        </p:nvSpPr>
        <p:spPr>
          <a:xfrm>
            <a:off x="7686642" y="3019371"/>
            <a:ext cx="1839995" cy="22456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4F69220-688C-4443-817C-08048C13BE1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334434" cy="618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/>
              <a:t>DIAGRAMA ARQUITECTURA</a:t>
            </a:r>
          </a:p>
        </p:txBody>
      </p:sp>
      <p:pic>
        <p:nvPicPr>
          <p:cNvPr id="14" name="Gráfico 13" descr="Usuario con relleno sólido">
            <a:extLst>
              <a:ext uri="{FF2B5EF4-FFF2-40B4-BE49-F238E27FC236}">
                <a16:creationId xmlns:a16="http://schemas.microsoft.com/office/drawing/2014/main" id="{8668134B-8E86-4218-964C-F2681F0EF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75" y="1390499"/>
            <a:ext cx="677431" cy="677431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C7A8DE75-BE7F-4361-B923-1FFD8F20B8C7}"/>
              </a:ext>
            </a:extLst>
          </p:cNvPr>
          <p:cNvSpPr txBox="1"/>
          <p:nvPr/>
        </p:nvSpPr>
        <p:spPr>
          <a:xfrm>
            <a:off x="7488751" y="13904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</a:t>
            </a:r>
            <a:endParaRPr lang="es-EC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8AD8151-5745-4E21-A2A0-242E664C4EF5}"/>
              </a:ext>
            </a:extLst>
          </p:cNvPr>
          <p:cNvSpPr txBox="1"/>
          <p:nvPr/>
        </p:nvSpPr>
        <p:spPr>
          <a:xfrm>
            <a:off x="237090" y="203616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Usuario</a:t>
            </a:r>
            <a:endParaRPr lang="es-EC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5B6742F-AF3E-4E84-B8AA-4B308C365A4A}"/>
              </a:ext>
            </a:extLst>
          </p:cNvPr>
          <p:cNvSpPr txBox="1"/>
          <p:nvPr/>
        </p:nvSpPr>
        <p:spPr>
          <a:xfrm>
            <a:off x="2232707" y="104202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Server</a:t>
            </a:r>
            <a:endParaRPr lang="es-EC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8B0A9DE-3AFE-4261-BD84-0D3D5CAF7A6B}"/>
              </a:ext>
            </a:extLst>
          </p:cNvPr>
          <p:cNvSpPr txBox="1"/>
          <p:nvPr/>
        </p:nvSpPr>
        <p:spPr>
          <a:xfrm>
            <a:off x="2884308" y="6093086"/>
            <a:ext cx="121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Base Datos</a:t>
            </a:r>
            <a:endParaRPr lang="es-EC" dirty="0"/>
          </a:p>
        </p:txBody>
      </p:sp>
      <p:pic>
        <p:nvPicPr>
          <p:cNvPr id="23" name="Gráfico 22" descr="Globo terráqueo: América con relleno sólido">
            <a:extLst>
              <a:ext uri="{FF2B5EF4-FFF2-40B4-BE49-F238E27FC236}">
                <a16:creationId xmlns:a16="http://schemas.microsoft.com/office/drawing/2014/main" id="{C2F9CCF5-73E1-472F-87C6-5B50AF7AE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0510" y="1605666"/>
            <a:ext cx="914400" cy="91440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3C5A6052-FF92-4781-8549-4F1D2111BB53}"/>
              </a:ext>
            </a:extLst>
          </p:cNvPr>
          <p:cNvSpPr txBox="1"/>
          <p:nvPr/>
        </p:nvSpPr>
        <p:spPr>
          <a:xfrm>
            <a:off x="10860742" y="1205833"/>
            <a:ext cx="1331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Navegador</a:t>
            </a:r>
            <a:endParaRPr lang="es-EC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6DADD8F1-F22A-4FAC-AC9E-165F4ABD1CC2}"/>
              </a:ext>
            </a:extLst>
          </p:cNvPr>
          <p:cNvSpPr/>
          <p:nvPr/>
        </p:nvSpPr>
        <p:spPr>
          <a:xfrm>
            <a:off x="1819300" y="1575165"/>
            <a:ext cx="1966494" cy="15428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205468CD-194C-4214-BF28-9E84DE048978}"/>
              </a:ext>
            </a:extLst>
          </p:cNvPr>
          <p:cNvSpPr/>
          <p:nvPr/>
        </p:nvSpPr>
        <p:spPr>
          <a:xfrm>
            <a:off x="1682132" y="4550199"/>
            <a:ext cx="3619070" cy="154288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40" name="Gráfico 39" descr="Usuario con relleno sólido">
            <a:extLst>
              <a:ext uri="{FF2B5EF4-FFF2-40B4-BE49-F238E27FC236}">
                <a16:creationId xmlns:a16="http://schemas.microsoft.com/office/drawing/2014/main" id="{CBB9CAA3-9C87-462B-819B-388FEC69A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2133405" y="4925763"/>
            <a:ext cx="470904" cy="470904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CADAC1C9-9485-4966-BE6A-23DE83A39DE2}"/>
              </a:ext>
            </a:extLst>
          </p:cNvPr>
          <p:cNvSpPr txBox="1"/>
          <p:nvPr/>
        </p:nvSpPr>
        <p:spPr>
          <a:xfrm>
            <a:off x="1829723" y="5379641"/>
            <a:ext cx="1214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Gestión Usuario</a:t>
            </a:r>
            <a:endParaRPr lang="es-EC" sz="1200" dirty="0"/>
          </a:p>
        </p:txBody>
      </p:sp>
      <p:pic>
        <p:nvPicPr>
          <p:cNvPr id="49" name="Gráfico 48" descr="Lista con relleno sólido">
            <a:extLst>
              <a:ext uri="{FF2B5EF4-FFF2-40B4-BE49-F238E27FC236}">
                <a16:creationId xmlns:a16="http://schemas.microsoft.com/office/drawing/2014/main" id="{6468D9B9-5CA4-47F7-98E8-9DA99190C4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96244" y="4902733"/>
            <a:ext cx="476908" cy="476908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32CBFA35-D193-45F4-A193-271E85380FC4}"/>
              </a:ext>
            </a:extLst>
          </p:cNvPr>
          <p:cNvSpPr txBox="1"/>
          <p:nvPr/>
        </p:nvSpPr>
        <p:spPr>
          <a:xfrm>
            <a:off x="3859656" y="5379641"/>
            <a:ext cx="1350083" cy="2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Gestión Preguntas</a:t>
            </a:r>
            <a:endParaRPr lang="es-EC" sz="1200" dirty="0"/>
          </a:p>
        </p:txBody>
      </p:sp>
      <p:pic>
        <p:nvPicPr>
          <p:cNvPr id="51" name="Gráfico 50" descr="Usuario con relleno sólido">
            <a:extLst>
              <a:ext uri="{FF2B5EF4-FFF2-40B4-BE49-F238E27FC236}">
                <a16:creationId xmlns:a16="http://schemas.microsoft.com/office/drawing/2014/main" id="{6E41B87F-6D90-48A7-B0DB-B842E55EF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33405" y="2435176"/>
            <a:ext cx="447675" cy="447675"/>
          </a:xfrm>
          <a:prstGeom prst="rect">
            <a:avLst/>
          </a:prstGeom>
        </p:spPr>
      </p:pic>
      <p:sp>
        <p:nvSpPr>
          <p:cNvPr id="52" name="CuadroTexto 51">
            <a:extLst>
              <a:ext uri="{FF2B5EF4-FFF2-40B4-BE49-F238E27FC236}">
                <a16:creationId xmlns:a16="http://schemas.microsoft.com/office/drawing/2014/main" id="{037681EA-3E64-4C03-8678-BFEB778E7F5B}"/>
              </a:ext>
            </a:extLst>
          </p:cNvPr>
          <p:cNvSpPr txBox="1"/>
          <p:nvPr/>
        </p:nvSpPr>
        <p:spPr>
          <a:xfrm>
            <a:off x="1968676" y="1995509"/>
            <a:ext cx="1075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/>
              <a:t>Autenticación</a:t>
            </a:r>
          </a:p>
          <a:p>
            <a:r>
              <a:rPr lang="es-EC" sz="1200" dirty="0"/>
              <a:t> Usuario</a:t>
            </a:r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01C5A34F-A1A1-49A5-90D3-2774A58A1A90}"/>
              </a:ext>
            </a:extLst>
          </p:cNvPr>
          <p:cNvCxnSpPr>
            <a:cxnSpLocks/>
            <a:stCxn id="51" idx="2"/>
            <a:endCxn id="40" idx="0"/>
          </p:cNvCxnSpPr>
          <p:nvPr/>
        </p:nvCxnSpPr>
        <p:spPr>
          <a:xfrm>
            <a:off x="2357243" y="2882851"/>
            <a:ext cx="11614" cy="204291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áfico 73" descr="Dispositivo de juego con relleno sólido">
            <a:extLst>
              <a:ext uri="{FF2B5EF4-FFF2-40B4-BE49-F238E27FC236}">
                <a16:creationId xmlns:a16="http://schemas.microsoft.com/office/drawing/2014/main" id="{55751961-5DAB-4619-92FA-D2B4C6CB25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70203" y="4257511"/>
            <a:ext cx="447675" cy="4476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A0D792D-3F1B-42D0-8759-C57CAB3359EC}"/>
              </a:ext>
            </a:extLst>
          </p:cNvPr>
          <p:cNvSpPr txBox="1"/>
          <p:nvPr/>
        </p:nvSpPr>
        <p:spPr>
          <a:xfrm>
            <a:off x="8104185" y="4740437"/>
            <a:ext cx="1064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/>
              <a:t>Código HTML del Juego</a:t>
            </a:r>
          </a:p>
        </p:txBody>
      </p:sp>
      <p:pic>
        <p:nvPicPr>
          <p:cNvPr id="26" name="Gráfico 25" descr="Flecha circular con relleno sólido">
            <a:extLst>
              <a:ext uri="{FF2B5EF4-FFF2-40B4-BE49-F238E27FC236}">
                <a16:creationId xmlns:a16="http://schemas.microsoft.com/office/drawing/2014/main" id="{6533621A-A381-4943-84AC-DBD5AA7F38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16181" y="3072505"/>
            <a:ext cx="475973" cy="475973"/>
          </a:xfrm>
          <a:prstGeom prst="rect">
            <a:avLst/>
          </a:prstGeom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CE29E5E3-874F-4752-A927-1F9BAE47730B}"/>
              </a:ext>
            </a:extLst>
          </p:cNvPr>
          <p:cNvSpPr txBox="1"/>
          <p:nvPr/>
        </p:nvSpPr>
        <p:spPr>
          <a:xfrm>
            <a:off x="7944947" y="3617551"/>
            <a:ext cx="1410927" cy="277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/>
              <a:t>Conexión Arduino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6D10882-8BF5-4B9A-8DBA-37DE1A0CF9F3}"/>
              </a:ext>
            </a:extLst>
          </p:cNvPr>
          <p:cNvSpPr txBox="1"/>
          <p:nvPr/>
        </p:nvSpPr>
        <p:spPr>
          <a:xfrm>
            <a:off x="8020501" y="2610868"/>
            <a:ext cx="125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Aplicación</a:t>
            </a:r>
          </a:p>
        </p:txBody>
      </p:sp>
      <p:cxnSp>
        <p:nvCxnSpPr>
          <p:cNvPr id="33" name="Conector: angular 32">
            <a:extLst>
              <a:ext uri="{FF2B5EF4-FFF2-40B4-BE49-F238E27FC236}">
                <a16:creationId xmlns:a16="http://schemas.microsoft.com/office/drawing/2014/main" id="{C24AFAA4-69CA-4945-8B6B-D5F13C9A473F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2431034" y="3489565"/>
            <a:ext cx="1432147" cy="689120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7D3E1204-8B3B-4506-924A-E76B24B88AF0}"/>
              </a:ext>
            </a:extLst>
          </p:cNvPr>
          <p:cNvCxnSpPr>
            <a:cxnSpLocks/>
            <a:stCxn id="31" idx="3"/>
            <a:endCxn id="29" idx="1"/>
          </p:cNvCxnSpPr>
          <p:nvPr/>
        </p:nvCxnSpPr>
        <p:spPr>
          <a:xfrm>
            <a:off x="3785794" y="2346609"/>
            <a:ext cx="3900848" cy="179559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5FBC1B3-4AE4-4A3A-87E4-A57C594764AF}"/>
              </a:ext>
            </a:extLst>
          </p:cNvPr>
          <p:cNvCxnSpPr>
            <a:cxnSpLocks/>
          </p:cNvCxnSpPr>
          <p:nvPr/>
        </p:nvCxnSpPr>
        <p:spPr>
          <a:xfrm>
            <a:off x="3859656" y="1894091"/>
            <a:ext cx="7104179" cy="122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D5902CF3-39F3-4130-938E-B268D0201D74}"/>
              </a:ext>
            </a:extLst>
          </p:cNvPr>
          <p:cNvCxnSpPr>
            <a:cxnSpLocks/>
            <a:stCxn id="35" idx="3"/>
            <a:endCxn id="29" idx="1"/>
          </p:cNvCxnSpPr>
          <p:nvPr/>
        </p:nvCxnSpPr>
        <p:spPr>
          <a:xfrm flipV="1">
            <a:off x="5301202" y="4142208"/>
            <a:ext cx="2385440" cy="11794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: angular 63">
            <a:extLst>
              <a:ext uri="{FF2B5EF4-FFF2-40B4-BE49-F238E27FC236}">
                <a16:creationId xmlns:a16="http://schemas.microsoft.com/office/drawing/2014/main" id="{880B339A-B727-489E-9EFC-AB5AE91E1BA5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>
            <a:off x="1033006" y="1729215"/>
            <a:ext cx="786294" cy="61739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8" name="Imagen 67">
            <a:extLst>
              <a:ext uri="{FF2B5EF4-FFF2-40B4-BE49-F238E27FC236}">
                <a16:creationId xmlns:a16="http://schemas.microsoft.com/office/drawing/2014/main" id="{50EDA36B-E1C2-4BE1-BCF3-4DB949559E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447" y="4355153"/>
            <a:ext cx="1486107" cy="1238423"/>
          </a:xfrm>
          <a:prstGeom prst="rect">
            <a:avLst/>
          </a:prstGeom>
        </p:spPr>
      </p:pic>
      <p:sp>
        <p:nvSpPr>
          <p:cNvPr id="70" name="CuadroTexto 69">
            <a:extLst>
              <a:ext uri="{FF2B5EF4-FFF2-40B4-BE49-F238E27FC236}">
                <a16:creationId xmlns:a16="http://schemas.microsoft.com/office/drawing/2014/main" id="{1A067204-F61A-4EBB-9671-745D5797EF87}"/>
              </a:ext>
            </a:extLst>
          </p:cNvPr>
          <p:cNvSpPr txBox="1"/>
          <p:nvPr/>
        </p:nvSpPr>
        <p:spPr>
          <a:xfrm>
            <a:off x="10541445" y="5637848"/>
            <a:ext cx="151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Modulo SP32</a:t>
            </a:r>
          </a:p>
        </p:txBody>
      </p: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5E6513C4-29A0-4D39-AB9D-CABC69A0923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9526637" y="4142208"/>
            <a:ext cx="1315577" cy="91439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549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24</Words>
  <Application>Microsoft Office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INFRAESTRUCTURA</dc:title>
  <dc:creator>Lab. Computo E4</dc:creator>
  <cp:lastModifiedBy>User</cp:lastModifiedBy>
  <cp:revision>15</cp:revision>
  <dcterms:created xsi:type="dcterms:W3CDTF">2025-01-13T21:34:59Z</dcterms:created>
  <dcterms:modified xsi:type="dcterms:W3CDTF">2025-01-20T06:01:16Z</dcterms:modified>
</cp:coreProperties>
</file>