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26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9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4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0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9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ECFC6F8-7CF2-A614-6D4A-F72BABE2BB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2C14C6-AFE7-9EBB-A706-E126D01E4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s-MX" sz="3100"/>
              <a:t>INTERFAZ GRAFICA DEL PROYECTO ‘QQ’</a:t>
            </a:r>
            <a:endParaRPr lang="es-EC" sz="3100"/>
          </a:p>
        </p:txBody>
      </p:sp>
    </p:spTree>
    <p:extLst>
      <p:ext uri="{BB962C8B-B14F-4D97-AF65-F5344CB8AC3E}">
        <p14:creationId xmlns:p14="http://schemas.microsoft.com/office/powerpoint/2010/main" val="313628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E983A99-8E5E-5624-789A-3D67DABA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485" y="5306120"/>
            <a:ext cx="5705856" cy="996696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SE ESPERA MOSTRAR LA INTERFAZ GRAFICA EN DONDE INGRESARA EL USUARIO CON SUS CREDENCIALES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CEC5A6-A2CD-9131-FE11-F62BD717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485" y="260058"/>
            <a:ext cx="9383030" cy="463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8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D96D4BF-C3DA-B7D6-375D-3407761E5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8051" y="390171"/>
            <a:ext cx="5705856" cy="996696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En este aparto, se mostrar la siguiente pagina luego que el usuario haya ingresado sus credenciales.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EF53E7-539A-E247-FA35-BB3C89D0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51" y="1485441"/>
            <a:ext cx="8640255" cy="5229945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E1CBDE4D-86E7-BFC1-7E92-76399A8167B7}"/>
              </a:ext>
            </a:extLst>
          </p:cNvPr>
          <p:cNvSpPr txBox="1">
            <a:spLocks/>
          </p:cNvSpPr>
          <p:nvPr/>
        </p:nvSpPr>
        <p:spPr>
          <a:xfrm>
            <a:off x="191750" y="1485440"/>
            <a:ext cx="2366892" cy="393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Aquí el usuario hará que gire la ruleta donde le saldrá el tema de la ronda de preguntas</a:t>
            </a:r>
          </a:p>
        </p:txBody>
      </p:sp>
    </p:spTree>
    <p:extLst>
      <p:ext uri="{BB962C8B-B14F-4D97-AF65-F5344CB8AC3E}">
        <p14:creationId xmlns:p14="http://schemas.microsoft.com/office/powerpoint/2010/main" val="327461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CEA2280-E469-BEEF-D24A-A4A2069D9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7917" y="1051623"/>
            <a:ext cx="1861238" cy="4225771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En caso que haya escogido el tema y el otro usuario no haya ingresado, le aparecerá esta pantalla donde indicara que estará esperando al otro usuario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B3A8EA-533E-C6EB-2CD6-472D89CE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7" y="874945"/>
            <a:ext cx="9591121" cy="51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40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52C6DAC-47E9-81F5-67F6-49411C72C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866" y="230781"/>
            <a:ext cx="6806268" cy="1220514"/>
          </a:xfrm>
        </p:spPr>
        <p:txBody>
          <a:bodyPr>
            <a:normAutofit fontScale="92500"/>
          </a:bodyPr>
          <a:lstStyle/>
          <a:p>
            <a:r>
              <a:rPr lang="es-MX" dirty="0"/>
              <a:t>Para posterior comenzar con las rondas de preguntas que le salió según el tema que arrojo la ruleta de forma aleatoria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3BBA03-1C90-333E-2C60-8DFEC6937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850" y="1656080"/>
            <a:ext cx="8864299" cy="42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5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02A1C39-1BD8-8B8E-D2AC-1D88194EC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840" y="5582957"/>
            <a:ext cx="5705856" cy="996696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En caso, de haber dado la respuesta de forma correcta y ganarle al otro usuario, le saldrá una pantalla que dirá QUE GANO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36F48A-27DE-7B7F-02A2-27496E34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278347"/>
            <a:ext cx="11347937" cy="51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779D302-50CC-0191-B08F-D62254D19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93" y="5129951"/>
            <a:ext cx="6032798" cy="1116619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En caso, de haber dado la respuesta de forma INCORRECTA y PERDER EN CONTRA DEL OTRO usuario, le saldrá una pantalla que dirá QUE PERDIO 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1896EC-8887-CF36-9B7C-A78587105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3" y="384926"/>
            <a:ext cx="11137214" cy="458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68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157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INTERFAZ GRAFICA DEL PROYECTO ‘QQ’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Est. Isaias Luis Silva Lòpez</dc:creator>
  <cp:lastModifiedBy>JARAMILLO MAZA LEANDRO LEONEL</cp:lastModifiedBy>
  <cp:revision>4</cp:revision>
  <dcterms:created xsi:type="dcterms:W3CDTF">2025-01-27T05:30:06Z</dcterms:created>
  <dcterms:modified xsi:type="dcterms:W3CDTF">2025-01-27T19:38:16Z</dcterms:modified>
</cp:coreProperties>
</file>