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s-EC"/>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78" d="100"/>
          <a:sy n="78" d="100"/>
        </p:scale>
        <p:origin x="45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F4E480B-94D6-46F9-A2B6-B98D311FDC19}"/>
              </a:ext>
            </a:extLst>
          </p:cNvPr>
          <p:cNvGrpSpPr/>
          <p:nvPr/>
        </p:nvGrpSpPr>
        <p:grpSpPr>
          <a:xfrm>
            <a:off x="0" y="0"/>
            <a:ext cx="12191999" cy="6861600"/>
            <a:chOff x="1" y="0"/>
            <a:chExt cx="12191999" cy="6861600"/>
          </a:xfrm>
        </p:grpSpPr>
        <p:sp>
          <p:nvSpPr>
            <p:cNvPr id="10" name="Rectangle 9">
              <a:extLst>
                <a:ext uri="{FF2B5EF4-FFF2-40B4-BE49-F238E27FC236}">
                  <a16:creationId xmlns:a16="http://schemas.microsoft.com/office/drawing/2014/main" id="{07183CDE-91A1-40C3-8E80-66F89E1C2D53}"/>
                </a:ext>
              </a:extLst>
            </p:cNvPr>
            <p:cNvSpPr>
              <a:spLocks noChangeAspect="1"/>
            </p:cNvSpPr>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1" name="Oval 10">
              <a:extLst>
                <a:ext uri="{FF2B5EF4-FFF2-40B4-BE49-F238E27FC236}">
                  <a16:creationId xmlns:a16="http://schemas.microsoft.com/office/drawing/2014/main" id="{A6756515-F9AA-46BD-8DD2-AA15BA492AC0}"/>
                </a:ext>
              </a:extLst>
            </p:cNvPr>
            <p:cNvSpPr>
              <a:spLocks noChangeAspect="1"/>
            </p:cNvSpPr>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2" name="Oval 11">
              <a:extLst>
                <a:ext uri="{FF2B5EF4-FFF2-40B4-BE49-F238E27FC236}">
                  <a16:creationId xmlns:a16="http://schemas.microsoft.com/office/drawing/2014/main" id="{ABA365E2-8B71-408B-9092-0104216AC7AC}"/>
                </a:ext>
              </a:extLst>
            </p:cNvPr>
            <p:cNvSpPr>
              <a:spLocks noChangeAspect="1"/>
            </p:cNvSpPr>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13" name="Group 12">
              <a:extLst>
                <a:ext uri="{FF2B5EF4-FFF2-40B4-BE49-F238E27FC236}">
                  <a16:creationId xmlns:a16="http://schemas.microsoft.com/office/drawing/2014/main" id="{BEDB8D7A-1BF6-4CDB-B93A-7736955F5043}"/>
                </a:ext>
              </a:extLst>
            </p:cNvPr>
            <p:cNvGrpSpPr>
              <a:grpSpLocks noChangeAspect="1"/>
            </p:cNvGrpSpPr>
            <p:nvPr/>
          </p:nvGrpSpPr>
          <p:grpSpPr>
            <a:xfrm>
              <a:off x="690092" y="0"/>
              <a:ext cx="10800000" cy="6858000"/>
              <a:chOff x="2328000" y="0"/>
              <a:chExt cx="2880000" cy="1440000"/>
            </a:xfrm>
          </p:grpSpPr>
          <p:sp>
            <p:nvSpPr>
              <p:cNvPr id="18" name="Rectangle 17">
                <a:extLst>
                  <a:ext uri="{FF2B5EF4-FFF2-40B4-BE49-F238E27FC236}">
                    <a16:creationId xmlns:a16="http://schemas.microsoft.com/office/drawing/2014/main" id="{5AACD774-5167-46C7-8A62-6E2FE4BE9469}"/>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9" name="Rectangle 18">
                <a:extLst>
                  <a:ext uri="{FF2B5EF4-FFF2-40B4-BE49-F238E27FC236}">
                    <a16:creationId xmlns:a16="http://schemas.microsoft.com/office/drawing/2014/main" id="{06E0F2D8-452E-48F9-9912-C47EAEAE1802}"/>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4" name="Group 13">
              <a:extLst>
                <a:ext uri="{FF2B5EF4-FFF2-40B4-BE49-F238E27FC236}">
                  <a16:creationId xmlns:a16="http://schemas.microsoft.com/office/drawing/2014/main" id="{91FBBF95-430B-427C-A6E8-DB899217FC00}"/>
                </a:ext>
              </a:extLst>
            </p:cNvPr>
            <p:cNvGrpSpPr>
              <a:grpSpLocks noChangeAspect="1"/>
            </p:cNvGrpSpPr>
            <p:nvPr/>
          </p:nvGrpSpPr>
          <p:grpSpPr>
            <a:xfrm rot="5400000">
              <a:off x="7048499" y="1714500"/>
              <a:ext cx="6858000" cy="3429000"/>
              <a:chOff x="0" y="0"/>
              <a:chExt cx="2880000" cy="1440000"/>
            </a:xfrm>
          </p:grpSpPr>
          <p:sp>
            <p:nvSpPr>
              <p:cNvPr id="16" name="Rectangle 15">
                <a:extLst>
                  <a:ext uri="{FF2B5EF4-FFF2-40B4-BE49-F238E27FC236}">
                    <a16:creationId xmlns:a16="http://schemas.microsoft.com/office/drawing/2014/main" id="{BEE64698-3ED2-4395-B7FC-65248E437E0A}"/>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7" name="Rectangle 16">
                <a:extLst>
                  <a:ext uri="{FF2B5EF4-FFF2-40B4-BE49-F238E27FC236}">
                    <a16:creationId xmlns:a16="http://schemas.microsoft.com/office/drawing/2014/main" id="{FE20B1E1-CE09-4C2A-A3FB-DB8026C54E98}"/>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5" name="Rectangle 14">
              <a:extLst>
                <a:ext uri="{FF2B5EF4-FFF2-40B4-BE49-F238E27FC236}">
                  <a16:creationId xmlns:a16="http://schemas.microsoft.com/office/drawing/2014/main" id="{0CB2405B-A907-48B3-906A-FB3573C0B282}"/>
                </a:ext>
              </a:extLst>
            </p:cNvPr>
            <p:cNvSpPr>
              <a:spLocks noChangeAspect="1"/>
            </p:cNvSpPr>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0" name="Rectangle 19">
            <a:extLst>
              <a:ext uri="{FF2B5EF4-FFF2-40B4-BE49-F238E27FC236}">
                <a16:creationId xmlns:a16="http://schemas.microsoft.com/office/drawing/2014/main" id="{6DC8E2D9-6729-4614-8667-C1016D3182E4}"/>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5CEEBB1-1A1F-4A2C-B805-719CF98F68AB}"/>
              </a:ext>
            </a:extLst>
          </p:cNvPr>
          <p:cNvSpPr>
            <a:spLocks noGrp="1"/>
          </p:cNvSpPr>
          <p:nvPr>
            <p:ph type="ctrTitle"/>
          </p:nvPr>
        </p:nvSpPr>
        <p:spPr>
          <a:xfrm>
            <a:off x="540000" y="540000"/>
            <a:ext cx="11090273" cy="3798000"/>
          </a:xfrm>
        </p:spPr>
        <p:txBody>
          <a:bodyPr anchor="b"/>
          <a:lstStyle>
            <a:lvl1pPr algn="l">
              <a:defRPr sz="8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D6CC87B-ED2D-4303-BD40-E7AF14C03EF1}"/>
              </a:ext>
            </a:extLst>
          </p:cNvPr>
          <p:cNvSpPr>
            <a:spLocks noGrp="1"/>
          </p:cNvSpPr>
          <p:nvPr>
            <p:ph type="subTitle" idx="1"/>
          </p:nvPr>
        </p:nvSpPr>
        <p:spPr>
          <a:xfrm>
            <a:off x="540000" y="4508500"/>
            <a:ext cx="7345362" cy="1800224"/>
          </a:xfrm>
        </p:spPr>
        <p:txBody>
          <a:bodyPr/>
          <a:lstStyle>
            <a:lvl1pPr marL="0" indent="0" algn="l">
              <a:buNone/>
              <a:defRPr sz="16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5D880B4-5679-491C-963F-EC47B048C559}"/>
              </a:ext>
            </a:extLst>
          </p:cNvPr>
          <p:cNvSpPr>
            <a:spLocks noGrp="1"/>
          </p:cNvSpPr>
          <p:nvPr>
            <p:ph type="dt" sz="half" idx="10"/>
          </p:nvPr>
        </p:nvSpPr>
        <p:spPr/>
        <p:txBody>
          <a:bodyPr/>
          <a:lstStyle/>
          <a:p>
            <a:fld id="{7CF0BCE0-945C-4FDF-95A1-2149B1FF5B83}" type="datetimeFigureOut">
              <a:rPr lang="en-US" smtClean="0"/>
              <a:t>11/17/2024</a:t>
            </a:fld>
            <a:endParaRPr lang="en-US"/>
          </a:p>
        </p:txBody>
      </p:sp>
      <p:sp>
        <p:nvSpPr>
          <p:cNvPr id="5" name="Footer Placeholder 4">
            <a:extLst>
              <a:ext uri="{FF2B5EF4-FFF2-40B4-BE49-F238E27FC236}">
                <a16:creationId xmlns:a16="http://schemas.microsoft.com/office/drawing/2014/main" id="{01865D6D-3F98-4BE8-A069-B964099028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0CD51D-8E06-4959-88C9-647415079FC1}"/>
              </a:ext>
            </a:extLst>
          </p:cNvPr>
          <p:cNvSpPr>
            <a:spLocks noGrp="1"/>
          </p:cNvSpPr>
          <p:nvPr>
            <p:ph type="sldNum" sz="quarter" idx="12"/>
          </p:nvPr>
        </p:nvSpPr>
        <p:spPr/>
        <p:txBody>
          <a:bodyPr/>
          <a:lstStyle/>
          <a:p>
            <a:fld id="{4CD77608-3819-479B-BB98-C216BA724EFE}" type="slidenum">
              <a:rPr lang="en-US" smtClean="0"/>
              <a:t>‹Nº›</a:t>
            </a:fld>
            <a:endParaRPr lang="en-US"/>
          </a:p>
        </p:txBody>
      </p:sp>
    </p:spTree>
    <p:extLst>
      <p:ext uri="{BB962C8B-B14F-4D97-AF65-F5344CB8AC3E}">
        <p14:creationId xmlns:p14="http://schemas.microsoft.com/office/powerpoint/2010/main" val="5687266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C461672-F18A-4768-9850-0531FD3720BA}"/>
              </a:ext>
            </a:extLst>
          </p:cNvPr>
          <p:cNvGrpSpPr/>
          <p:nvPr/>
        </p:nvGrpSpPr>
        <p:grpSpPr>
          <a:xfrm rot="10800000">
            <a:off x="5921828" y="2876440"/>
            <a:ext cx="6270171" cy="3981559"/>
            <a:chOff x="0" y="0"/>
            <a:chExt cx="10800000" cy="6858000"/>
          </a:xfrm>
        </p:grpSpPr>
        <p:sp>
          <p:nvSpPr>
            <p:cNvPr id="8" name="Rectangle 7">
              <a:extLst>
                <a:ext uri="{FF2B5EF4-FFF2-40B4-BE49-F238E27FC236}">
                  <a16:creationId xmlns:a16="http://schemas.microsoft.com/office/drawing/2014/main" id="{9FA73898-D78C-45F9-AFC1-2AB16F6725C2}"/>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9" name="Rectangle 8">
              <a:extLst>
                <a:ext uri="{FF2B5EF4-FFF2-40B4-BE49-F238E27FC236}">
                  <a16:creationId xmlns:a16="http://schemas.microsoft.com/office/drawing/2014/main" id="{4FC423E3-700B-43D6-A2CB-F3C871632C20}"/>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0" name="Group 9">
            <a:extLst>
              <a:ext uri="{FF2B5EF4-FFF2-40B4-BE49-F238E27FC236}">
                <a16:creationId xmlns:a16="http://schemas.microsoft.com/office/drawing/2014/main" id="{82F05B2A-1EC7-4131-B899-C7ECB9A502EB}"/>
              </a:ext>
            </a:extLst>
          </p:cNvPr>
          <p:cNvGrpSpPr>
            <a:grpSpLocks noChangeAspect="1"/>
          </p:cNvGrpSpPr>
          <p:nvPr/>
        </p:nvGrpSpPr>
        <p:grpSpPr>
          <a:xfrm flipH="1">
            <a:off x="0" y="-1"/>
            <a:ext cx="9361714" cy="4680857"/>
            <a:chOff x="0" y="0"/>
            <a:chExt cx="2880000" cy="1440000"/>
          </a:xfrm>
        </p:grpSpPr>
        <p:sp>
          <p:nvSpPr>
            <p:cNvPr id="11" name="Rectangle 10">
              <a:extLst>
                <a:ext uri="{FF2B5EF4-FFF2-40B4-BE49-F238E27FC236}">
                  <a16:creationId xmlns:a16="http://schemas.microsoft.com/office/drawing/2014/main" id="{97711D4C-4FFE-4151-B53D-60890F0F5827}"/>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2" name="Rectangle 11">
              <a:extLst>
                <a:ext uri="{FF2B5EF4-FFF2-40B4-BE49-F238E27FC236}">
                  <a16:creationId xmlns:a16="http://schemas.microsoft.com/office/drawing/2014/main" id="{F69D6393-413D-4151-BC2C-43161BE4A799}"/>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3" name="Rectangle 12">
            <a:extLst>
              <a:ext uri="{FF2B5EF4-FFF2-40B4-BE49-F238E27FC236}">
                <a16:creationId xmlns:a16="http://schemas.microsoft.com/office/drawing/2014/main" id="{A96370B9-6459-4B05-9A8B-A9E7FA8966CD}"/>
              </a:ext>
            </a:extLst>
          </p:cNvPr>
          <p:cNvSpPr>
            <a:spLocks noChangeAspect="1"/>
          </p:cNvSpPr>
          <p:nvPr/>
        </p:nvSpPr>
        <p:spPr>
          <a:xfrm rot="10800000">
            <a:off x="8430794" y="3096793"/>
            <a:ext cx="3761205" cy="3761205"/>
          </a:xfrm>
          <a:prstGeom prst="rect">
            <a:avLst/>
          </a:prstGeom>
          <a:gradFill flip="none" rotWithShape="1">
            <a:gsLst>
              <a:gs pos="0">
                <a:schemeClr val="accent1">
                  <a:alpha val="4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4" name="Rectangle 13">
            <a:extLst>
              <a:ext uri="{FF2B5EF4-FFF2-40B4-BE49-F238E27FC236}">
                <a16:creationId xmlns:a16="http://schemas.microsoft.com/office/drawing/2014/main" id="{DA3AC0C6-74C3-4E55-AA42-A9F1A4B1B210}"/>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132C27A4-86D3-4C83-8022-E37A8672A993}"/>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8F1FF59-E1BE-4475-953B-5BF6FBC10C57}"/>
              </a:ext>
            </a:extLst>
          </p:cNvPr>
          <p:cNvSpPr>
            <a:spLocks noGrp="1"/>
          </p:cNvSpPr>
          <p:nvPr>
            <p:ph type="title"/>
          </p:nvPr>
        </p:nvSpPr>
        <p:spPr>
          <a:xfrm>
            <a:off x="540000" y="540000"/>
            <a:ext cx="11090273" cy="1800224"/>
          </a:xfr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8F1F045-44C5-4165-A640-4E4D33A59580}"/>
              </a:ext>
            </a:extLst>
          </p:cNvPr>
          <p:cNvSpPr>
            <a:spLocks noGrp="1"/>
          </p:cNvSpPr>
          <p:nvPr>
            <p:ph type="body" orient="vert" idx="1"/>
          </p:nvPr>
        </p:nvSpPr>
        <p:spPr>
          <a:xfrm>
            <a:off x="540000" y="2528887"/>
            <a:ext cx="11090276" cy="37798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517047A-D05B-44E9-A240-BDB881C4296A}"/>
              </a:ext>
            </a:extLst>
          </p:cNvPr>
          <p:cNvSpPr>
            <a:spLocks noGrp="1"/>
          </p:cNvSpPr>
          <p:nvPr>
            <p:ph type="dt" sz="half" idx="10"/>
          </p:nvPr>
        </p:nvSpPr>
        <p:spPr/>
        <p:txBody>
          <a:bodyPr/>
          <a:lstStyle/>
          <a:p>
            <a:fld id="{7CF0BCE0-945C-4FDF-95A1-2149B1FF5B83}" type="datetimeFigureOut">
              <a:rPr lang="en-US" smtClean="0"/>
              <a:t>11/17/2024</a:t>
            </a:fld>
            <a:endParaRPr lang="en-US"/>
          </a:p>
        </p:txBody>
      </p:sp>
      <p:sp>
        <p:nvSpPr>
          <p:cNvPr id="5" name="Footer Placeholder 4">
            <a:extLst>
              <a:ext uri="{FF2B5EF4-FFF2-40B4-BE49-F238E27FC236}">
                <a16:creationId xmlns:a16="http://schemas.microsoft.com/office/drawing/2014/main" id="{7FDCB2E8-A68D-478D-A728-C9612848C8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7E4F1D-3280-4DB5-B2E0-DA7F10717EB4}"/>
              </a:ext>
            </a:extLst>
          </p:cNvPr>
          <p:cNvSpPr>
            <a:spLocks noGrp="1"/>
          </p:cNvSpPr>
          <p:nvPr>
            <p:ph type="sldNum" sz="quarter" idx="12"/>
          </p:nvPr>
        </p:nvSpPr>
        <p:spPr/>
        <p:txBody>
          <a:bodyPr/>
          <a:lstStyle/>
          <a:p>
            <a:fld id="{4CD77608-3819-479B-BB98-C216BA724EFE}" type="slidenum">
              <a:rPr lang="en-US" smtClean="0"/>
              <a:t>‹Nº›</a:t>
            </a:fld>
            <a:endParaRPr lang="en-US"/>
          </a:p>
        </p:txBody>
      </p:sp>
    </p:spTree>
    <p:extLst>
      <p:ext uri="{BB962C8B-B14F-4D97-AF65-F5344CB8AC3E}">
        <p14:creationId xmlns:p14="http://schemas.microsoft.com/office/powerpoint/2010/main" val="8915394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3C627D45-FE54-49FF-A37F-6206993AEFD8}"/>
              </a:ext>
            </a:extLst>
          </p:cNvPr>
          <p:cNvGrpSpPr/>
          <p:nvPr/>
        </p:nvGrpSpPr>
        <p:grpSpPr>
          <a:xfrm>
            <a:off x="0" y="-3"/>
            <a:ext cx="12192000" cy="6858003"/>
            <a:chOff x="0" y="-3"/>
            <a:chExt cx="12192000" cy="6858003"/>
          </a:xfrm>
        </p:grpSpPr>
        <p:sp useBgFill="1">
          <p:nvSpPr>
            <p:cNvPr id="8" name="Rectangle 7">
              <a:extLst>
                <a:ext uri="{FF2B5EF4-FFF2-40B4-BE49-F238E27FC236}">
                  <a16:creationId xmlns:a16="http://schemas.microsoft.com/office/drawing/2014/main" id="{879CEFA6-CCA5-4FEF-B53D-E74B1E67E9C7}"/>
                </a:ext>
              </a:extLst>
            </p:cNvPr>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ACFCD768-2100-4B20-87EF-9F92EFBD8FA8}"/>
                </a:ext>
              </a:extLst>
            </p:cNvPr>
            <p:cNvGrpSpPr>
              <a:grpSpLocks noChangeAspect="1"/>
            </p:cNvGrpSpPr>
            <p:nvPr/>
          </p:nvGrpSpPr>
          <p:grpSpPr>
            <a:xfrm>
              <a:off x="672000" y="-3"/>
              <a:ext cx="11520000" cy="5760000"/>
              <a:chOff x="5981700" y="-1"/>
              <a:chExt cx="6042660" cy="3021330"/>
            </a:xfrm>
          </p:grpSpPr>
          <p:sp>
            <p:nvSpPr>
              <p:cNvPr id="16" name="Rectangle 15">
                <a:extLst>
                  <a:ext uri="{FF2B5EF4-FFF2-40B4-BE49-F238E27FC236}">
                    <a16:creationId xmlns:a16="http://schemas.microsoft.com/office/drawing/2014/main" id="{E0D1B599-DFF1-4E00-9EAE-EE32BD7B4860}"/>
                  </a:ext>
                </a:extLst>
              </p:cNvPr>
              <p:cNvSpPr/>
              <p:nvPr/>
            </p:nvSpPr>
            <p:spPr>
              <a:xfrm>
                <a:off x="900303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0FCF7F6-290B-4DE7-BA60-863CBF95C2AF}"/>
                  </a:ext>
                </a:extLst>
              </p:cNvPr>
              <p:cNvSpPr/>
              <p:nvPr/>
            </p:nvSpPr>
            <p:spPr>
              <a:xfrm flipH="1">
                <a:off x="598170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Rectangle 9">
              <a:extLst>
                <a:ext uri="{FF2B5EF4-FFF2-40B4-BE49-F238E27FC236}">
                  <a16:creationId xmlns:a16="http://schemas.microsoft.com/office/drawing/2014/main" id="{F59358AB-E1C9-402B-9F3F-28B4F50DAC6F}"/>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A78C24EC-8C5D-4A7E-9D57-C752E0DC9485}"/>
                </a:ext>
              </a:extLst>
            </p:cNvPr>
            <p:cNvSpPr>
              <a:spLocks noChangeAspect="1"/>
            </p:cNvSpPr>
            <p:nvPr/>
          </p:nvSpPr>
          <p:spPr>
            <a:xfrm>
              <a:off x="0" y="2538000"/>
              <a:ext cx="4320000" cy="4320000"/>
            </a:xfrm>
            <a:prstGeom prst="ellipse">
              <a:avLst/>
            </a:prstGeom>
            <a:solidFill>
              <a:schemeClr val="accent3">
                <a:alpha val="4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E6C0B30A-4855-4424-B3A8-AC110CA8356F}"/>
                </a:ext>
              </a:extLst>
            </p:cNvPr>
            <p:cNvGrpSpPr/>
            <p:nvPr/>
          </p:nvGrpSpPr>
          <p:grpSpPr>
            <a:xfrm rot="10800000">
              <a:off x="1" y="2948940"/>
              <a:ext cx="7818118" cy="3909059"/>
              <a:chOff x="0" y="0"/>
              <a:chExt cx="2880000" cy="1440000"/>
            </a:xfrm>
          </p:grpSpPr>
          <p:sp>
            <p:nvSpPr>
              <p:cNvPr id="14" name="Rectangle 13">
                <a:extLst>
                  <a:ext uri="{FF2B5EF4-FFF2-40B4-BE49-F238E27FC236}">
                    <a16:creationId xmlns:a16="http://schemas.microsoft.com/office/drawing/2014/main" id="{DC119EB9-1A9A-45A4-AE16-9968A70C5C35}"/>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A5B7B85-4DC3-4343-B734-4852DD5DF033}"/>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Rectangle 12">
              <a:extLst>
                <a:ext uri="{FF2B5EF4-FFF2-40B4-BE49-F238E27FC236}">
                  <a16:creationId xmlns:a16="http://schemas.microsoft.com/office/drawing/2014/main" id="{73F3733E-DBA5-4A25-9315-B7A1A5E7A1FF}"/>
                </a:ext>
              </a:extLst>
            </p:cNvPr>
            <p:cNvSpPr>
              <a:spLocks noChangeAspect="1"/>
            </p:cNvSpPr>
            <p:nvPr/>
          </p:nvSpPr>
          <p:spPr>
            <a:xfrm rot="10800000" flipH="1">
              <a:off x="0" y="521786"/>
              <a:ext cx="6336213" cy="63362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AAB30D07-BE85-45CD-8055-8C57B00E2957}"/>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Vertical Title 1">
            <a:extLst>
              <a:ext uri="{FF2B5EF4-FFF2-40B4-BE49-F238E27FC236}">
                <a16:creationId xmlns:a16="http://schemas.microsoft.com/office/drawing/2014/main" id="{737FFCCA-9DBF-4E0A-BDC6-F7B8F39BD72F}"/>
              </a:ext>
            </a:extLst>
          </p:cNvPr>
          <p:cNvSpPr>
            <a:spLocks noGrp="1"/>
          </p:cNvSpPr>
          <p:nvPr>
            <p:ph type="title" orient="vert"/>
          </p:nvPr>
        </p:nvSpPr>
        <p:spPr>
          <a:xfrm>
            <a:off x="9012238" y="539999"/>
            <a:ext cx="2628900" cy="576872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511F1B23-21CD-4A3B-938B-5502019A13CD}"/>
              </a:ext>
            </a:extLst>
          </p:cNvPr>
          <p:cNvSpPr>
            <a:spLocks noGrp="1"/>
          </p:cNvSpPr>
          <p:nvPr>
            <p:ph type="body" orient="vert" idx="1"/>
          </p:nvPr>
        </p:nvSpPr>
        <p:spPr>
          <a:xfrm>
            <a:off x="550863" y="539999"/>
            <a:ext cx="8245475" cy="576872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99C884-5A98-4C01-BB89-098AC6966496}"/>
              </a:ext>
            </a:extLst>
          </p:cNvPr>
          <p:cNvSpPr>
            <a:spLocks noGrp="1"/>
          </p:cNvSpPr>
          <p:nvPr>
            <p:ph type="dt" sz="half" idx="10"/>
          </p:nvPr>
        </p:nvSpPr>
        <p:spPr/>
        <p:txBody>
          <a:bodyPr/>
          <a:lstStyle/>
          <a:p>
            <a:fld id="{7CF0BCE0-945C-4FDF-95A1-2149B1FF5B83}" type="datetimeFigureOut">
              <a:rPr lang="en-US" smtClean="0"/>
              <a:t>11/17/2024</a:t>
            </a:fld>
            <a:endParaRPr lang="en-US"/>
          </a:p>
        </p:txBody>
      </p:sp>
      <p:sp>
        <p:nvSpPr>
          <p:cNvPr id="5" name="Footer Placeholder 4">
            <a:extLst>
              <a:ext uri="{FF2B5EF4-FFF2-40B4-BE49-F238E27FC236}">
                <a16:creationId xmlns:a16="http://schemas.microsoft.com/office/drawing/2014/main" id="{7DF54D22-9CD7-4FC6-9444-21948246C7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AECC14-D66C-401A-A0C9-DFCA5533A5C7}"/>
              </a:ext>
            </a:extLst>
          </p:cNvPr>
          <p:cNvSpPr>
            <a:spLocks noGrp="1"/>
          </p:cNvSpPr>
          <p:nvPr>
            <p:ph type="sldNum" sz="quarter" idx="12"/>
          </p:nvPr>
        </p:nvSpPr>
        <p:spPr/>
        <p:txBody>
          <a:bodyPr/>
          <a:lstStyle/>
          <a:p>
            <a:fld id="{4CD77608-3819-479B-BB98-C216BA724EFE}" type="slidenum">
              <a:rPr lang="en-US" smtClean="0"/>
              <a:t>‹Nº›</a:t>
            </a:fld>
            <a:endParaRPr lang="en-US"/>
          </a:p>
        </p:txBody>
      </p:sp>
    </p:spTree>
    <p:extLst>
      <p:ext uri="{BB962C8B-B14F-4D97-AF65-F5344CB8AC3E}">
        <p14:creationId xmlns:p14="http://schemas.microsoft.com/office/powerpoint/2010/main" val="716642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31" name="Group 30">
            <a:extLst>
              <a:ext uri="{FF2B5EF4-FFF2-40B4-BE49-F238E27FC236}">
                <a16:creationId xmlns:a16="http://schemas.microsoft.com/office/drawing/2014/main" id="{67416F32-9D98-4340-82E8-E90CE00AD2AC}"/>
              </a:ext>
            </a:extLst>
          </p:cNvPr>
          <p:cNvGrpSpPr/>
          <p:nvPr/>
        </p:nvGrpSpPr>
        <p:grpSpPr>
          <a:xfrm flipV="1">
            <a:off x="0" y="-1"/>
            <a:ext cx="12191999" cy="6861601"/>
            <a:chOff x="0" y="-1"/>
            <a:chExt cx="12191999" cy="6861601"/>
          </a:xfrm>
        </p:grpSpPr>
        <p:sp>
          <p:nvSpPr>
            <p:cNvPr id="20" name="Rectangle 19">
              <a:extLst>
                <a:ext uri="{FF2B5EF4-FFF2-40B4-BE49-F238E27FC236}">
                  <a16:creationId xmlns:a16="http://schemas.microsoft.com/office/drawing/2014/main" id="{66375AB4-82BB-418F-A50F-6180F68724A4}"/>
                </a:ext>
              </a:extLst>
            </p:cNvPr>
            <p:cNvSpPr>
              <a:spLocks noChangeAspect="1"/>
            </p:cNvSpPr>
            <p:nvPr/>
          </p:nvSpPr>
          <p:spPr>
            <a:xfrm>
              <a:off x="0" y="0"/>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1" name="Oval 20">
              <a:extLst>
                <a:ext uri="{FF2B5EF4-FFF2-40B4-BE49-F238E27FC236}">
                  <a16:creationId xmlns:a16="http://schemas.microsoft.com/office/drawing/2014/main" id="{3FDD54B2-4A3F-4BFE-8FF0-82CA73F4AE8F}"/>
                </a:ext>
              </a:extLst>
            </p:cNvPr>
            <p:cNvSpPr>
              <a:spLocks noChangeAspect="1"/>
            </p:cNvSpPr>
            <p:nvPr/>
          </p:nvSpPr>
          <p:spPr>
            <a:xfrm>
              <a:off x="5750280" y="2148106"/>
              <a:ext cx="4320000" cy="4320000"/>
            </a:xfrm>
            <a:prstGeom prst="ellipse">
              <a:avLst/>
            </a:prstGeom>
            <a:solidFill>
              <a:schemeClr val="accent3">
                <a:alpha val="6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2" name="Oval 21">
              <a:extLst>
                <a:ext uri="{FF2B5EF4-FFF2-40B4-BE49-F238E27FC236}">
                  <a16:creationId xmlns:a16="http://schemas.microsoft.com/office/drawing/2014/main" id="{30876F96-77AB-4E72-B1D2-FA45F4E3C04D}"/>
                </a:ext>
              </a:extLst>
            </p:cNvPr>
            <p:cNvSpPr>
              <a:spLocks noChangeAspect="1"/>
            </p:cNvSpPr>
            <p:nvPr/>
          </p:nvSpPr>
          <p:spPr>
            <a:xfrm>
              <a:off x="0" y="0"/>
              <a:ext cx="6347046" cy="6347046"/>
            </a:xfrm>
            <a:prstGeom prst="ellipse">
              <a:avLst/>
            </a:prstGeom>
            <a:solidFill>
              <a:schemeClr val="accent3">
                <a:alpha val="2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23" name="Group 22">
              <a:extLst>
                <a:ext uri="{FF2B5EF4-FFF2-40B4-BE49-F238E27FC236}">
                  <a16:creationId xmlns:a16="http://schemas.microsoft.com/office/drawing/2014/main" id="{BB08A2E9-6518-449E-940B-8518A1D850BB}"/>
                </a:ext>
              </a:extLst>
            </p:cNvPr>
            <p:cNvGrpSpPr>
              <a:grpSpLocks noChangeAspect="1"/>
            </p:cNvGrpSpPr>
            <p:nvPr/>
          </p:nvGrpSpPr>
          <p:grpSpPr>
            <a:xfrm rot="10800000">
              <a:off x="0" y="-1"/>
              <a:ext cx="10800000" cy="6858000"/>
              <a:chOff x="2328000" y="0"/>
              <a:chExt cx="2880000" cy="1440000"/>
            </a:xfrm>
          </p:grpSpPr>
          <p:sp>
            <p:nvSpPr>
              <p:cNvPr id="28" name="Rectangle 27">
                <a:extLst>
                  <a:ext uri="{FF2B5EF4-FFF2-40B4-BE49-F238E27FC236}">
                    <a16:creationId xmlns:a16="http://schemas.microsoft.com/office/drawing/2014/main" id="{60A86BE0-76B3-4EA0-BA2D-05266013A814}"/>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9" name="Rectangle 28">
                <a:extLst>
                  <a:ext uri="{FF2B5EF4-FFF2-40B4-BE49-F238E27FC236}">
                    <a16:creationId xmlns:a16="http://schemas.microsoft.com/office/drawing/2014/main" id="{6BA13564-810C-4398-AA63-67B020811FCB}"/>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25" name="Rectangle 24">
              <a:extLst>
                <a:ext uri="{FF2B5EF4-FFF2-40B4-BE49-F238E27FC236}">
                  <a16:creationId xmlns:a16="http://schemas.microsoft.com/office/drawing/2014/main" id="{3555E1EF-6216-47FA-BBCA-7C0C8C2DAB8C}"/>
                </a:ext>
              </a:extLst>
            </p:cNvPr>
            <p:cNvSpPr>
              <a:spLocks noChangeAspect="1"/>
            </p:cNvSpPr>
            <p:nvPr/>
          </p:nvSpPr>
          <p:spPr>
            <a:xfrm rot="10800000">
              <a:off x="5602286" y="271887"/>
              <a:ext cx="6589713" cy="6589713"/>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32" name="Rectangle 31">
            <a:extLst>
              <a:ext uri="{FF2B5EF4-FFF2-40B4-BE49-F238E27FC236}">
                <a16:creationId xmlns:a16="http://schemas.microsoft.com/office/drawing/2014/main" id="{D8D85657-6A77-4466-887F-EE948B9CD2B2}"/>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C5D35498-B0C3-40BD-9407-6D0C0587E52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492F85E-0893-4D8C-816A-5193CC6DC9C0}"/>
              </a:ext>
            </a:extLst>
          </p:cNvPr>
          <p:cNvSpPr>
            <a:spLocks noGrp="1"/>
          </p:cNvSpPr>
          <p:nvPr>
            <p:ph idx="1"/>
          </p:nvPr>
        </p:nvSpPr>
        <p:spPr/>
        <p:txBody>
          <a:bodyPr/>
          <a:lstStyle>
            <a:lvl1pPr marL="270000">
              <a:defRPr/>
            </a:lvl1pPr>
            <a:lvl2pPr>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5D46A9C-9655-49F5-85B3-A8A37F4F5A8F}"/>
              </a:ext>
            </a:extLst>
          </p:cNvPr>
          <p:cNvSpPr>
            <a:spLocks noGrp="1"/>
          </p:cNvSpPr>
          <p:nvPr>
            <p:ph type="dt" sz="half" idx="10"/>
          </p:nvPr>
        </p:nvSpPr>
        <p:spPr/>
        <p:txBody>
          <a:bodyPr/>
          <a:lstStyle/>
          <a:p>
            <a:fld id="{7CF0BCE0-945C-4FDF-95A1-2149B1FF5B83}" type="datetimeFigureOut">
              <a:rPr lang="en-US" smtClean="0"/>
              <a:t>11/17/2024</a:t>
            </a:fld>
            <a:endParaRPr lang="en-US"/>
          </a:p>
        </p:txBody>
      </p:sp>
      <p:sp>
        <p:nvSpPr>
          <p:cNvPr id="5" name="Footer Placeholder 4">
            <a:extLst>
              <a:ext uri="{FF2B5EF4-FFF2-40B4-BE49-F238E27FC236}">
                <a16:creationId xmlns:a16="http://schemas.microsoft.com/office/drawing/2014/main" id="{72EF896C-71D7-487F-A1B9-CBBE6DF4D6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8228E8-7B8A-4153-BEB2-BD5A69F25131}"/>
              </a:ext>
            </a:extLst>
          </p:cNvPr>
          <p:cNvSpPr>
            <a:spLocks noGrp="1"/>
          </p:cNvSpPr>
          <p:nvPr>
            <p:ph type="sldNum" sz="quarter" idx="12"/>
          </p:nvPr>
        </p:nvSpPr>
        <p:spPr/>
        <p:txBody>
          <a:bodyPr/>
          <a:lstStyle/>
          <a:p>
            <a:fld id="{4CD77608-3819-479B-BB98-C216BA724EFE}" type="slidenum">
              <a:rPr lang="en-US" smtClean="0"/>
              <a:t>‹Nº›</a:t>
            </a:fld>
            <a:endParaRPr lang="en-US"/>
          </a:p>
        </p:txBody>
      </p:sp>
    </p:spTree>
    <p:extLst>
      <p:ext uri="{BB962C8B-B14F-4D97-AF65-F5344CB8AC3E}">
        <p14:creationId xmlns:p14="http://schemas.microsoft.com/office/powerpoint/2010/main" val="22292678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1E54407D-DBA4-414C-ACA5-30D7B87C652B}"/>
              </a:ext>
            </a:extLst>
          </p:cNvPr>
          <p:cNvGrpSpPr/>
          <p:nvPr/>
        </p:nvGrpSpPr>
        <p:grpSpPr>
          <a:xfrm>
            <a:off x="0" y="0"/>
            <a:ext cx="12192000" cy="6858000"/>
            <a:chOff x="0" y="0"/>
            <a:chExt cx="12192000" cy="6858000"/>
          </a:xfrm>
        </p:grpSpPr>
        <p:sp>
          <p:nvSpPr>
            <p:cNvPr id="7" name="Rectangle 6">
              <a:extLst>
                <a:ext uri="{FF2B5EF4-FFF2-40B4-BE49-F238E27FC236}">
                  <a16:creationId xmlns:a16="http://schemas.microsoft.com/office/drawing/2014/main" id="{6BD518BC-8E44-4DAA-A8B9-2CFBD91DCDCD}"/>
                </a:ext>
              </a:extLst>
            </p:cNvPr>
            <p:cNvSpPr/>
            <p:nvPr/>
          </p:nvSpPr>
          <p:spPr>
            <a:xfrm rot="10800000" flipH="1">
              <a:off x="0" y="2019649"/>
              <a:ext cx="4838350" cy="483835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967C3660-39CD-431D-8E64-37508FFEAC96}"/>
                </a:ext>
              </a:extLst>
            </p:cNvPr>
            <p:cNvGrpSpPr>
              <a:grpSpLocks noChangeAspect="1"/>
            </p:cNvGrpSpPr>
            <p:nvPr/>
          </p:nvGrpSpPr>
          <p:grpSpPr>
            <a:xfrm>
              <a:off x="5603875" y="0"/>
              <a:ext cx="6521820" cy="3260910"/>
              <a:chOff x="0" y="0"/>
              <a:chExt cx="2880000" cy="1440000"/>
            </a:xfrm>
          </p:grpSpPr>
          <p:sp>
            <p:nvSpPr>
              <p:cNvPr id="9" name="Rectangle 8">
                <a:extLst>
                  <a:ext uri="{FF2B5EF4-FFF2-40B4-BE49-F238E27FC236}">
                    <a16:creationId xmlns:a16="http://schemas.microsoft.com/office/drawing/2014/main" id="{C4CCE569-E461-438A-A235-B96A542AF82F}"/>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3F9DF1F-1F74-476C-AD41-22AC3F8A65A0}"/>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EBE49ED5-9713-43D1-AE9E-3F9FE5574077}"/>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D21A2854-1482-4441-85EA-D7B9F3EF56D2}"/>
                </a:ext>
              </a:extLst>
            </p:cNvPr>
            <p:cNvSpPr>
              <a:spLocks noChangeAspect="1"/>
            </p:cNvSpPr>
            <p:nvPr/>
          </p:nvSpPr>
          <p:spPr>
            <a:xfrm>
              <a:off x="494887" y="2538000"/>
              <a:ext cx="4320000" cy="4320000"/>
            </a:xfrm>
            <a:prstGeom prst="ellipse">
              <a:avLst/>
            </a:prstGeom>
            <a:solidFill>
              <a:schemeClr val="accent2">
                <a:alpha val="2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FED36A6D-894D-44DA-851C-345A414F3F68}"/>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9D36F1DF-CD42-4695-A7D0-2F5B193057E9}"/>
              </a:ext>
            </a:extLst>
          </p:cNvPr>
          <p:cNvSpPr>
            <a:spLocks noGrp="1"/>
          </p:cNvSpPr>
          <p:nvPr>
            <p:ph type="title"/>
          </p:nvPr>
        </p:nvSpPr>
        <p:spPr>
          <a:xfrm>
            <a:off x="540000" y="540000"/>
            <a:ext cx="7345362" cy="5768725"/>
          </a:xfrm>
        </p:spPr>
        <p:txBody>
          <a:bodyPr anchor="t"/>
          <a:lstStyle>
            <a:lvl1pPr>
              <a:defRPr sz="8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A549160-0F86-4FCA-8718-6980E99C7938}"/>
              </a:ext>
            </a:extLst>
          </p:cNvPr>
          <p:cNvSpPr>
            <a:spLocks noGrp="1"/>
          </p:cNvSpPr>
          <p:nvPr>
            <p:ph type="body" idx="1"/>
          </p:nvPr>
        </p:nvSpPr>
        <p:spPr>
          <a:xfrm>
            <a:off x="8075612" y="540000"/>
            <a:ext cx="3565523" cy="5768725"/>
          </a:xfrm>
        </p:spPr>
        <p:txBody>
          <a:bodyPr anchor="t"/>
          <a:lstStyle>
            <a:lvl1pPr marL="0" indent="0">
              <a:buNone/>
              <a:defRPr sz="1800" cap="all" spc="3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B5C6CBB-DABA-4F2E-8574-46747E15EA1A}"/>
              </a:ext>
            </a:extLst>
          </p:cNvPr>
          <p:cNvSpPr>
            <a:spLocks noGrp="1"/>
          </p:cNvSpPr>
          <p:nvPr>
            <p:ph type="dt" sz="half" idx="10"/>
          </p:nvPr>
        </p:nvSpPr>
        <p:spPr/>
        <p:txBody>
          <a:bodyPr/>
          <a:lstStyle/>
          <a:p>
            <a:fld id="{7CF0BCE0-945C-4FDF-95A1-2149B1FF5B83}" type="datetimeFigureOut">
              <a:rPr lang="en-US" smtClean="0"/>
              <a:t>11/17/2024</a:t>
            </a:fld>
            <a:endParaRPr lang="en-US" dirty="0"/>
          </a:p>
        </p:txBody>
      </p:sp>
      <p:sp>
        <p:nvSpPr>
          <p:cNvPr id="5" name="Footer Placeholder 4">
            <a:extLst>
              <a:ext uri="{FF2B5EF4-FFF2-40B4-BE49-F238E27FC236}">
                <a16:creationId xmlns:a16="http://schemas.microsoft.com/office/drawing/2014/main" id="{8FAF86BC-9ECC-439C-BF2E-F0B7EF193B5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C742552-C4C9-44EE-B7CB-5A652393BA20}"/>
              </a:ext>
            </a:extLst>
          </p:cNvPr>
          <p:cNvSpPr>
            <a:spLocks noGrp="1"/>
          </p:cNvSpPr>
          <p:nvPr>
            <p:ph type="sldNum" sz="quarter" idx="12"/>
          </p:nvPr>
        </p:nvSpPr>
        <p:spPr/>
        <p:txBody>
          <a:bodyPr/>
          <a:lstStyle/>
          <a:p>
            <a:fld id="{4CD77608-3819-479B-BB98-C216BA724EFE}" type="slidenum">
              <a:rPr lang="en-US" smtClean="0"/>
              <a:t>‹Nº›</a:t>
            </a:fld>
            <a:endParaRPr lang="en-US"/>
          </a:p>
        </p:txBody>
      </p:sp>
    </p:spTree>
    <p:extLst>
      <p:ext uri="{BB962C8B-B14F-4D97-AF65-F5344CB8AC3E}">
        <p14:creationId xmlns:p14="http://schemas.microsoft.com/office/powerpoint/2010/main" val="23286083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A5774299-531D-4CAC-881D-7EB68BC99FCC}"/>
              </a:ext>
            </a:extLst>
          </p:cNvPr>
          <p:cNvGrpSpPr/>
          <p:nvPr/>
        </p:nvGrpSpPr>
        <p:grpSpPr>
          <a:xfrm>
            <a:off x="0" y="-3"/>
            <a:ext cx="12192000" cy="6858003"/>
            <a:chOff x="0" y="-3"/>
            <a:chExt cx="12192000" cy="6858003"/>
          </a:xfrm>
        </p:grpSpPr>
        <p:sp useBgFill="1">
          <p:nvSpPr>
            <p:cNvPr id="9" name="Rectangle 8">
              <a:extLst>
                <a:ext uri="{FF2B5EF4-FFF2-40B4-BE49-F238E27FC236}">
                  <a16:creationId xmlns:a16="http://schemas.microsoft.com/office/drawing/2014/main" id="{A17676CF-DDCC-48C1-AC68-CDA0B9E47FD8}"/>
                </a:ext>
              </a:extLst>
            </p:cNvPr>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E052D363-F6F5-455B-A2F2-A12B30CEE528}"/>
                </a:ext>
              </a:extLst>
            </p:cNvPr>
            <p:cNvGrpSpPr>
              <a:grpSpLocks noChangeAspect="1"/>
            </p:cNvGrpSpPr>
            <p:nvPr/>
          </p:nvGrpSpPr>
          <p:grpSpPr>
            <a:xfrm>
              <a:off x="672000" y="-3"/>
              <a:ext cx="11520000" cy="5760000"/>
              <a:chOff x="5981700" y="-1"/>
              <a:chExt cx="6042660" cy="3021330"/>
            </a:xfrm>
          </p:grpSpPr>
          <p:sp>
            <p:nvSpPr>
              <p:cNvPr id="17" name="Rectangle 16">
                <a:extLst>
                  <a:ext uri="{FF2B5EF4-FFF2-40B4-BE49-F238E27FC236}">
                    <a16:creationId xmlns:a16="http://schemas.microsoft.com/office/drawing/2014/main" id="{D0C396B8-00CA-4AE9-A0A5-B4E2B2A2AC07}"/>
                  </a:ext>
                </a:extLst>
              </p:cNvPr>
              <p:cNvSpPr/>
              <p:nvPr/>
            </p:nvSpPr>
            <p:spPr>
              <a:xfrm>
                <a:off x="900303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6660166-3107-4058-A259-59B0527306BD}"/>
                  </a:ext>
                </a:extLst>
              </p:cNvPr>
              <p:cNvSpPr/>
              <p:nvPr/>
            </p:nvSpPr>
            <p:spPr>
              <a:xfrm flipH="1">
                <a:off x="5981700" y="-1"/>
                <a:ext cx="3021330" cy="3021330"/>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42BE934E-3063-4D0F-AFDE-68D58D336CBE}"/>
                </a:ext>
              </a:extLst>
            </p:cNvPr>
            <p:cNvSpPr>
              <a:spLocks noChangeAspect="1"/>
            </p:cNvSpPr>
            <p:nvPr/>
          </p:nvSpPr>
          <p:spPr>
            <a:xfrm rot="5400000">
              <a:off x="5334000" y="0"/>
              <a:ext cx="6858000" cy="6858000"/>
            </a:xfrm>
            <a:prstGeom prst="rect">
              <a:avLst/>
            </a:prstGeom>
            <a:gradFill flip="none" rotWithShape="1">
              <a:gsLst>
                <a:gs pos="0">
                  <a:schemeClr val="accent3">
                    <a:alpha val="60000"/>
                  </a:schemeClr>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039660FA-744A-4CB3-9BED-C59793E3BF32}"/>
                </a:ext>
              </a:extLst>
            </p:cNvPr>
            <p:cNvSpPr>
              <a:spLocks noChangeAspect="1"/>
            </p:cNvSpPr>
            <p:nvPr/>
          </p:nvSpPr>
          <p:spPr>
            <a:xfrm>
              <a:off x="0" y="2538000"/>
              <a:ext cx="4320000" cy="4320000"/>
            </a:xfrm>
            <a:prstGeom prst="ellipse">
              <a:avLst/>
            </a:prstGeom>
            <a:solidFill>
              <a:schemeClr val="accent3">
                <a:alpha val="4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AE313EEC-733B-4019-8A0B-3FA768B8DB7A}"/>
                </a:ext>
              </a:extLst>
            </p:cNvPr>
            <p:cNvGrpSpPr/>
            <p:nvPr/>
          </p:nvGrpSpPr>
          <p:grpSpPr>
            <a:xfrm rot="10800000">
              <a:off x="1" y="2948940"/>
              <a:ext cx="7818118" cy="3909059"/>
              <a:chOff x="0" y="0"/>
              <a:chExt cx="2880000" cy="1440000"/>
            </a:xfrm>
          </p:grpSpPr>
          <p:sp>
            <p:nvSpPr>
              <p:cNvPr id="15" name="Rectangle 14">
                <a:extLst>
                  <a:ext uri="{FF2B5EF4-FFF2-40B4-BE49-F238E27FC236}">
                    <a16:creationId xmlns:a16="http://schemas.microsoft.com/office/drawing/2014/main" id="{421FE91F-780C-4ABD-ADE8-0EFDB7196A10}"/>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09EA389-EE78-4475-A390-5EDED23C2D68}"/>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5E492A94-8867-4C62-9D40-4023C41E0AF8}"/>
                </a:ext>
              </a:extLst>
            </p:cNvPr>
            <p:cNvSpPr>
              <a:spLocks noChangeAspect="1"/>
            </p:cNvSpPr>
            <p:nvPr/>
          </p:nvSpPr>
          <p:spPr>
            <a:xfrm rot="10800000" flipH="1">
              <a:off x="0" y="521786"/>
              <a:ext cx="6336213" cy="63362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18">
            <a:extLst>
              <a:ext uri="{FF2B5EF4-FFF2-40B4-BE49-F238E27FC236}">
                <a16:creationId xmlns:a16="http://schemas.microsoft.com/office/drawing/2014/main" id="{A3DAD7C5-BA12-4557-8BC4-72C69B0D59DD}"/>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854412EC-56C0-4009-B2E3-D63F9EECB9D4}"/>
              </a:ext>
            </a:extLst>
          </p:cNvPr>
          <p:cNvSpPr>
            <a:spLocks noGrp="1"/>
          </p:cNvSpPr>
          <p:nvPr>
            <p:ph type="title"/>
          </p:nvPr>
        </p:nvSpPr>
        <p:spPr>
          <a:xfrm>
            <a:off x="540000" y="539999"/>
            <a:ext cx="11090275" cy="1209600"/>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B70C84F-F3B7-4BF4-A328-BCF5ADD32944}"/>
              </a:ext>
            </a:extLst>
          </p:cNvPr>
          <p:cNvSpPr>
            <a:spLocks noGrp="1"/>
          </p:cNvSpPr>
          <p:nvPr>
            <p:ph sz="half" idx="1"/>
          </p:nvPr>
        </p:nvSpPr>
        <p:spPr>
          <a:xfrm>
            <a:off x="540000" y="1929600"/>
            <a:ext cx="5437186" cy="438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F919CD5-DBB4-4749-980D-B5B40ECB67B9}"/>
              </a:ext>
            </a:extLst>
          </p:cNvPr>
          <p:cNvSpPr>
            <a:spLocks noGrp="1"/>
          </p:cNvSpPr>
          <p:nvPr>
            <p:ph sz="half" idx="2"/>
          </p:nvPr>
        </p:nvSpPr>
        <p:spPr>
          <a:xfrm>
            <a:off x="6203950" y="1929600"/>
            <a:ext cx="5437186" cy="438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BCFC378-6572-43DF-8344-59DE8122CD12}"/>
              </a:ext>
            </a:extLst>
          </p:cNvPr>
          <p:cNvSpPr>
            <a:spLocks noGrp="1"/>
          </p:cNvSpPr>
          <p:nvPr>
            <p:ph type="dt" sz="half" idx="10"/>
          </p:nvPr>
        </p:nvSpPr>
        <p:spPr/>
        <p:txBody>
          <a:bodyPr/>
          <a:lstStyle/>
          <a:p>
            <a:fld id="{7CF0BCE0-945C-4FDF-95A1-2149B1FF5B83}" type="datetimeFigureOut">
              <a:rPr lang="en-US" smtClean="0"/>
              <a:t>11/17/2024</a:t>
            </a:fld>
            <a:endParaRPr lang="en-US"/>
          </a:p>
        </p:txBody>
      </p:sp>
      <p:sp>
        <p:nvSpPr>
          <p:cNvPr id="6" name="Footer Placeholder 5">
            <a:extLst>
              <a:ext uri="{FF2B5EF4-FFF2-40B4-BE49-F238E27FC236}">
                <a16:creationId xmlns:a16="http://schemas.microsoft.com/office/drawing/2014/main" id="{36967A14-246A-4DDF-865C-68F6E16906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674B6D-E110-478C-94B9-2F8199E586DC}"/>
              </a:ext>
            </a:extLst>
          </p:cNvPr>
          <p:cNvSpPr>
            <a:spLocks noGrp="1"/>
          </p:cNvSpPr>
          <p:nvPr>
            <p:ph type="sldNum" sz="quarter" idx="12"/>
          </p:nvPr>
        </p:nvSpPr>
        <p:spPr/>
        <p:txBody>
          <a:bodyPr/>
          <a:lstStyle/>
          <a:p>
            <a:fld id="{4CD77608-3819-479B-BB98-C216BA724EFE}" type="slidenum">
              <a:rPr lang="en-US" smtClean="0"/>
              <a:t>‹Nº›</a:t>
            </a:fld>
            <a:endParaRPr lang="en-US"/>
          </a:p>
        </p:txBody>
      </p:sp>
    </p:spTree>
    <p:extLst>
      <p:ext uri="{BB962C8B-B14F-4D97-AF65-F5344CB8AC3E}">
        <p14:creationId xmlns:p14="http://schemas.microsoft.com/office/powerpoint/2010/main" val="185742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5130F7E5-A40E-4C9C-8E4F-3935B9182C4A}"/>
              </a:ext>
            </a:extLst>
          </p:cNvPr>
          <p:cNvGrpSpPr/>
          <p:nvPr/>
        </p:nvGrpSpPr>
        <p:grpSpPr>
          <a:xfrm>
            <a:off x="0" y="-2"/>
            <a:ext cx="12191999" cy="6858001"/>
            <a:chOff x="0" y="-2"/>
            <a:chExt cx="12191999" cy="6858001"/>
          </a:xfrm>
        </p:grpSpPr>
        <p:sp>
          <p:nvSpPr>
            <p:cNvPr id="12" name="Rectangle 11">
              <a:extLst>
                <a:ext uri="{FF2B5EF4-FFF2-40B4-BE49-F238E27FC236}">
                  <a16:creationId xmlns:a16="http://schemas.microsoft.com/office/drawing/2014/main" id="{AE67B504-02A7-4203-87D0-07D333D71917}"/>
                </a:ext>
              </a:extLst>
            </p:cNvPr>
            <p:cNvSpPr/>
            <p:nvPr/>
          </p:nvSpPr>
          <p:spPr>
            <a:xfrm>
              <a:off x="7995665" y="2562224"/>
              <a:ext cx="4196334" cy="4295775"/>
            </a:xfrm>
            <a:prstGeom prst="rect">
              <a:avLst/>
            </a:prstGeom>
            <a:gradFill flip="none" rotWithShape="1">
              <a:gsLst>
                <a:gs pos="0">
                  <a:schemeClr val="accent3">
                    <a:alpha val="40000"/>
                  </a:schemeClr>
                </a:gs>
                <a:gs pos="34000">
                  <a:schemeClr val="accent3">
                    <a:alpha val="20000"/>
                  </a:schemeClr>
                </a:gs>
                <a:gs pos="65000">
                  <a:schemeClr val="accent3">
                    <a:alpha val="0"/>
                  </a:schemeClr>
                </a:gs>
              </a:gsLst>
              <a:path path="circle">
                <a:fillToRect l="100000" t="100000"/>
              </a:path>
              <a:tileRect r="-100000" b="-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DA1158F3-E1C3-400D-8505-628DB94365CE}"/>
                </a:ext>
              </a:extLst>
            </p:cNvPr>
            <p:cNvGrpSpPr/>
            <p:nvPr/>
          </p:nvGrpSpPr>
          <p:grpSpPr>
            <a:xfrm rot="16200000">
              <a:off x="2295528" y="-2295528"/>
              <a:ext cx="6858000" cy="11449051"/>
              <a:chOff x="0" y="2333625"/>
              <a:chExt cx="9515474" cy="3766109"/>
            </a:xfrm>
          </p:grpSpPr>
          <p:sp>
            <p:nvSpPr>
              <p:cNvPr id="23" name="Rectangle 22">
                <a:extLst>
                  <a:ext uri="{FF2B5EF4-FFF2-40B4-BE49-F238E27FC236}">
                    <a16:creationId xmlns:a16="http://schemas.microsoft.com/office/drawing/2014/main" id="{0AEADDCE-3295-4F24-8700-C93B5457C2B7}"/>
                  </a:ext>
                </a:extLst>
              </p:cNvPr>
              <p:cNvSpPr/>
              <p:nvPr/>
            </p:nvSpPr>
            <p:spPr>
              <a:xfrm>
                <a:off x="4757737"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F95C76A-5429-458C-BC9D-E1053EF7B84F}"/>
                  </a:ext>
                </a:extLst>
              </p:cNvPr>
              <p:cNvSpPr/>
              <p:nvPr/>
            </p:nvSpPr>
            <p:spPr>
              <a:xfrm flipH="1">
                <a:off x="0"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3D0E8A42-259A-43FA-B284-B459D7364097}"/>
                </a:ext>
              </a:extLst>
            </p:cNvPr>
            <p:cNvGrpSpPr>
              <a:grpSpLocks noChangeAspect="1"/>
            </p:cNvGrpSpPr>
            <p:nvPr/>
          </p:nvGrpSpPr>
          <p:grpSpPr>
            <a:xfrm rot="5400000">
              <a:off x="3583369" y="-3583369"/>
              <a:ext cx="4713262" cy="11880000"/>
              <a:chOff x="1" y="0"/>
              <a:chExt cx="8305797" cy="6858000"/>
            </a:xfrm>
          </p:grpSpPr>
          <p:sp>
            <p:nvSpPr>
              <p:cNvPr id="21" name="Rectangle 20">
                <a:extLst>
                  <a:ext uri="{FF2B5EF4-FFF2-40B4-BE49-F238E27FC236}">
                    <a16:creationId xmlns:a16="http://schemas.microsoft.com/office/drawing/2014/main" id="{7900B4F1-619C-4C0E-B749-1843F22C946A}"/>
                  </a:ext>
                </a:extLst>
              </p:cNvPr>
              <p:cNvSpPr/>
              <p:nvPr/>
            </p:nvSpPr>
            <p:spPr>
              <a:xfrm>
                <a:off x="931" y="342900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6E6F70BB-DCCC-4CF0-B5BB-95A965A99947}"/>
                  </a:ext>
                </a:extLst>
              </p:cNvPr>
              <p:cNvSpPr/>
              <p:nvPr/>
            </p:nvSpPr>
            <p:spPr>
              <a:xfrm flipV="1">
                <a:off x="1" y="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5" name="Group 14">
              <a:extLst>
                <a:ext uri="{FF2B5EF4-FFF2-40B4-BE49-F238E27FC236}">
                  <a16:creationId xmlns:a16="http://schemas.microsoft.com/office/drawing/2014/main" id="{83E6C50C-C1DA-44E1-B254-3B7228879DCD}"/>
                </a:ext>
              </a:extLst>
            </p:cNvPr>
            <p:cNvGrpSpPr/>
            <p:nvPr/>
          </p:nvGrpSpPr>
          <p:grpSpPr>
            <a:xfrm>
              <a:off x="2676525" y="0"/>
              <a:ext cx="9515473" cy="3766109"/>
              <a:chOff x="2333625" y="2433367"/>
              <a:chExt cx="9897159" cy="3766109"/>
            </a:xfrm>
          </p:grpSpPr>
          <p:sp>
            <p:nvSpPr>
              <p:cNvPr id="19" name="Rectangle 18">
                <a:extLst>
                  <a:ext uri="{FF2B5EF4-FFF2-40B4-BE49-F238E27FC236}">
                    <a16:creationId xmlns:a16="http://schemas.microsoft.com/office/drawing/2014/main" id="{DFC6EEED-A40A-4D1C-BE6B-11DD62770607}"/>
                  </a:ext>
                </a:extLst>
              </p:cNvPr>
              <p:cNvSpPr/>
              <p:nvPr/>
            </p:nvSpPr>
            <p:spPr>
              <a:xfrm>
                <a:off x="728220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27FF3FB-FDFC-4659-A7D6-ABED74010E82}"/>
                  </a:ext>
                </a:extLst>
              </p:cNvPr>
              <p:cNvSpPr/>
              <p:nvPr/>
            </p:nvSpPr>
            <p:spPr>
              <a:xfrm flipH="1">
                <a:off x="233362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51548ED5-6668-4672-88DC-40E92508ACA2}"/>
                </a:ext>
              </a:extLst>
            </p:cNvPr>
            <p:cNvGrpSpPr/>
            <p:nvPr/>
          </p:nvGrpSpPr>
          <p:grpSpPr>
            <a:xfrm>
              <a:off x="0" y="0"/>
              <a:ext cx="9515473" cy="3766109"/>
              <a:chOff x="0" y="2333625"/>
              <a:chExt cx="9515473" cy="3766109"/>
            </a:xfrm>
          </p:grpSpPr>
          <p:sp>
            <p:nvSpPr>
              <p:cNvPr id="17" name="Rectangle 16">
                <a:extLst>
                  <a:ext uri="{FF2B5EF4-FFF2-40B4-BE49-F238E27FC236}">
                    <a16:creationId xmlns:a16="http://schemas.microsoft.com/office/drawing/2014/main" id="{975AE1B2-E73F-4E6E-AAFB-FB1C02684D32}"/>
                  </a:ext>
                </a:extLst>
              </p:cNvPr>
              <p:cNvSpPr/>
              <p:nvPr/>
            </p:nvSpPr>
            <p:spPr>
              <a:xfrm>
                <a:off x="4757737"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750F2D6-C0E1-4AFE-AB87-083292737609}"/>
                  </a:ext>
                </a:extLst>
              </p:cNvPr>
              <p:cNvSpPr/>
              <p:nvPr/>
            </p:nvSpPr>
            <p:spPr>
              <a:xfrm flipH="1">
                <a:off x="0"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5" name="Rectangle 24">
            <a:extLst>
              <a:ext uri="{FF2B5EF4-FFF2-40B4-BE49-F238E27FC236}">
                <a16:creationId xmlns:a16="http://schemas.microsoft.com/office/drawing/2014/main" id="{4ECC0D66-F2BE-4BF4-87F6-CE618B5C8916}"/>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9A0BCA11-08C2-4C9A-B0A3-31C9051CDF9E}"/>
              </a:ext>
            </a:extLst>
          </p:cNvPr>
          <p:cNvSpPr>
            <a:spLocks noGrp="1"/>
          </p:cNvSpPr>
          <p:nvPr>
            <p:ph type="title"/>
          </p:nvPr>
        </p:nvSpPr>
        <p:spPr>
          <a:xfrm>
            <a:off x="540000" y="539999"/>
            <a:ext cx="11090273" cy="1210396"/>
          </a:xfrm>
        </p:spPr>
        <p:txBody>
          <a:bodyPr>
            <a:normAutofit/>
          </a:bodyPr>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662CEB0-C969-40EA-A5E2-8D875E28A6B6}"/>
              </a:ext>
            </a:extLst>
          </p:cNvPr>
          <p:cNvSpPr>
            <a:spLocks noGrp="1"/>
          </p:cNvSpPr>
          <p:nvPr>
            <p:ph type="body" idx="1"/>
          </p:nvPr>
        </p:nvSpPr>
        <p:spPr>
          <a:xfrm>
            <a:off x="540000" y="1929783"/>
            <a:ext cx="5448052" cy="792161"/>
          </a:xfrm>
        </p:spPr>
        <p:txBody>
          <a:bodyPr anchor="b"/>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40F41A6-112E-4305-A0BA-6E119A77AC10}"/>
              </a:ext>
            </a:extLst>
          </p:cNvPr>
          <p:cNvSpPr>
            <a:spLocks noGrp="1"/>
          </p:cNvSpPr>
          <p:nvPr>
            <p:ph sz="half" idx="2"/>
          </p:nvPr>
        </p:nvSpPr>
        <p:spPr>
          <a:xfrm>
            <a:off x="540000" y="2937844"/>
            <a:ext cx="5437186" cy="3376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AC672C5-31B9-443B-8DEE-5523646891F7}"/>
              </a:ext>
            </a:extLst>
          </p:cNvPr>
          <p:cNvSpPr>
            <a:spLocks noGrp="1"/>
          </p:cNvSpPr>
          <p:nvPr>
            <p:ph type="body" sz="quarter" idx="3"/>
          </p:nvPr>
        </p:nvSpPr>
        <p:spPr>
          <a:xfrm>
            <a:off x="6203949" y="1929782"/>
            <a:ext cx="5437187" cy="792000"/>
          </a:xfrm>
        </p:spPr>
        <p:txBody>
          <a:bodyPr anchor="b"/>
          <a:lstStyle>
            <a:lvl1pPr marL="0" indent="0">
              <a:buNone/>
              <a:defRPr sz="1600" b="0" i="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4D18B9D-8B21-4249-A3AD-8FBE48F0F55B}"/>
              </a:ext>
            </a:extLst>
          </p:cNvPr>
          <p:cNvSpPr>
            <a:spLocks noGrp="1"/>
          </p:cNvSpPr>
          <p:nvPr>
            <p:ph sz="quarter" idx="4"/>
          </p:nvPr>
        </p:nvSpPr>
        <p:spPr>
          <a:xfrm>
            <a:off x="6203950" y="2937844"/>
            <a:ext cx="5437186" cy="3376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05B60881-13B2-4064-84FB-6D071F36C433}"/>
              </a:ext>
            </a:extLst>
          </p:cNvPr>
          <p:cNvSpPr>
            <a:spLocks noGrp="1"/>
          </p:cNvSpPr>
          <p:nvPr>
            <p:ph type="dt" sz="half" idx="10"/>
          </p:nvPr>
        </p:nvSpPr>
        <p:spPr/>
        <p:txBody>
          <a:bodyPr/>
          <a:lstStyle/>
          <a:p>
            <a:fld id="{7CF0BCE0-945C-4FDF-95A1-2149B1FF5B83}" type="datetimeFigureOut">
              <a:rPr lang="en-US" smtClean="0"/>
              <a:t>11/17/2024</a:t>
            </a:fld>
            <a:endParaRPr lang="en-US"/>
          </a:p>
        </p:txBody>
      </p:sp>
      <p:sp>
        <p:nvSpPr>
          <p:cNvPr id="8" name="Footer Placeholder 7">
            <a:extLst>
              <a:ext uri="{FF2B5EF4-FFF2-40B4-BE49-F238E27FC236}">
                <a16:creationId xmlns:a16="http://schemas.microsoft.com/office/drawing/2014/main" id="{249FCE5D-D5EF-485D-97FA-2614FF9642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F204FC-4F66-417C-8E4B-74772ED05701}"/>
              </a:ext>
            </a:extLst>
          </p:cNvPr>
          <p:cNvSpPr>
            <a:spLocks noGrp="1"/>
          </p:cNvSpPr>
          <p:nvPr>
            <p:ph type="sldNum" sz="quarter" idx="12"/>
          </p:nvPr>
        </p:nvSpPr>
        <p:spPr/>
        <p:txBody>
          <a:bodyPr/>
          <a:lstStyle/>
          <a:p>
            <a:fld id="{4CD77608-3819-479B-BB98-C216BA724EFE}" type="slidenum">
              <a:rPr lang="en-US" smtClean="0"/>
              <a:t>‹Nº›</a:t>
            </a:fld>
            <a:endParaRPr lang="en-US"/>
          </a:p>
        </p:txBody>
      </p:sp>
    </p:spTree>
    <p:extLst>
      <p:ext uri="{BB962C8B-B14F-4D97-AF65-F5344CB8AC3E}">
        <p14:creationId xmlns:p14="http://schemas.microsoft.com/office/powerpoint/2010/main" val="1654250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9521FD20-B9D4-4FD1-9AAD-F4157555AD62}"/>
              </a:ext>
            </a:extLst>
          </p:cNvPr>
          <p:cNvGrpSpPr/>
          <p:nvPr/>
        </p:nvGrpSpPr>
        <p:grpSpPr>
          <a:xfrm rot="10800000">
            <a:off x="1392000" y="0"/>
            <a:ext cx="10800000" cy="6858000"/>
            <a:chOff x="0" y="0"/>
            <a:chExt cx="10800000" cy="6858000"/>
          </a:xfrm>
        </p:grpSpPr>
        <p:sp>
          <p:nvSpPr>
            <p:cNvPr id="15" name="Rectangle 14">
              <a:extLst>
                <a:ext uri="{FF2B5EF4-FFF2-40B4-BE49-F238E27FC236}">
                  <a16:creationId xmlns:a16="http://schemas.microsoft.com/office/drawing/2014/main" id="{27477A35-8424-45D6-A66E-8ACFA6C405B5}"/>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6" name="Rectangle 15">
              <a:extLst>
                <a:ext uri="{FF2B5EF4-FFF2-40B4-BE49-F238E27FC236}">
                  <a16:creationId xmlns:a16="http://schemas.microsoft.com/office/drawing/2014/main" id="{8BFBA1CE-E9AC-40C0-A7F9-E5671F5FEF9C}"/>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1" name="Group 10">
            <a:extLst>
              <a:ext uri="{FF2B5EF4-FFF2-40B4-BE49-F238E27FC236}">
                <a16:creationId xmlns:a16="http://schemas.microsoft.com/office/drawing/2014/main" id="{D0C2729A-59F8-46A4-9AAA-7665E5966E2D}"/>
              </a:ext>
            </a:extLst>
          </p:cNvPr>
          <p:cNvGrpSpPr>
            <a:grpSpLocks noChangeAspect="1"/>
          </p:cNvGrpSpPr>
          <p:nvPr/>
        </p:nvGrpSpPr>
        <p:grpSpPr>
          <a:xfrm rot="16200000" flipH="1">
            <a:off x="-1714500" y="1714500"/>
            <a:ext cx="6858000" cy="3429000"/>
            <a:chOff x="0" y="0"/>
            <a:chExt cx="2880000" cy="1440000"/>
          </a:xfrm>
        </p:grpSpPr>
        <p:sp>
          <p:nvSpPr>
            <p:cNvPr id="13" name="Rectangle 12">
              <a:extLst>
                <a:ext uri="{FF2B5EF4-FFF2-40B4-BE49-F238E27FC236}">
                  <a16:creationId xmlns:a16="http://schemas.microsoft.com/office/drawing/2014/main" id="{83EBBB96-590D-4704-87AD-A00AE2424DE8}"/>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4" name="Rectangle 13">
              <a:extLst>
                <a:ext uri="{FF2B5EF4-FFF2-40B4-BE49-F238E27FC236}">
                  <a16:creationId xmlns:a16="http://schemas.microsoft.com/office/drawing/2014/main" id="{889BAB7D-5298-40B9-910B-136D0C6A9934}"/>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2" name="Rectangle 11">
            <a:extLst>
              <a:ext uri="{FF2B5EF4-FFF2-40B4-BE49-F238E27FC236}">
                <a16:creationId xmlns:a16="http://schemas.microsoft.com/office/drawing/2014/main" id="{F323EA00-E168-4864-883B-358A7CDF9153}"/>
              </a:ext>
            </a:extLst>
          </p:cNvPr>
          <p:cNvSpPr>
            <a:spLocks noChangeAspect="1"/>
          </p:cNvSpPr>
          <p:nvPr/>
        </p:nvSpPr>
        <p:spPr>
          <a:xfrm rot="10800000">
            <a:off x="5602287" y="268286"/>
            <a:ext cx="6589713" cy="65897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8" name="Rectangle 17">
            <a:extLst>
              <a:ext uri="{FF2B5EF4-FFF2-40B4-BE49-F238E27FC236}">
                <a16:creationId xmlns:a16="http://schemas.microsoft.com/office/drawing/2014/main" id="{CA4F2DFA-2F27-43FB-B08C-0787FA44B0D1}"/>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9" name="Rectangle 18">
            <a:extLst>
              <a:ext uri="{FF2B5EF4-FFF2-40B4-BE49-F238E27FC236}">
                <a16:creationId xmlns:a16="http://schemas.microsoft.com/office/drawing/2014/main" id="{7D750354-CD8D-4A3B-A7AC-04622BCB0499}"/>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7F3ED3C6-DA43-4D1C-9056-407A4FB1C6AB}"/>
              </a:ext>
            </a:extLst>
          </p:cNvPr>
          <p:cNvSpPr>
            <a:spLocks noGrp="1"/>
          </p:cNvSpPr>
          <p:nvPr>
            <p:ph type="title"/>
          </p:nvPr>
        </p:nvSpPr>
        <p:spPr>
          <a:xfrm>
            <a:off x="550863" y="549276"/>
            <a:ext cx="11090275" cy="5759450"/>
          </a:xfrm>
        </p:spPr>
        <p:txBody>
          <a:bodyPr/>
          <a:lstStyle>
            <a:lvl1pPr>
              <a:defRPr sz="8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720CEB41-E921-45ED-951A-861E31E01336}"/>
              </a:ext>
            </a:extLst>
          </p:cNvPr>
          <p:cNvSpPr>
            <a:spLocks noGrp="1"/>
          </p:cNvSpPr>
          <p:nvPr>
            <p:ph type="dt" sz="half" idx="10"/>
          </p:nvPr>
        </p:nvSpPr>
        <p:spPr/>
        <p:txBody>
          <a:bodyPr/>
          <a:lstStyle/>
          <a:p>
            <a:fld id="{7CF0BCE0-945C-4FDF-95A1-2149B1FF5B83}" type="datetimeFigureOut">
              <a:rPr lang="en-US" smtClean="0"/>
              <a:t>11/17/2024</a:t>
            </a:fld>
            <a:endParaRPr lang="en-US"/>
          </a:p>
        </p:txBody>
      </p:sp>
      <p:sp>
        <p:nvSpPr>
          <p:cNvPr id="4" name="Footer Placeholder 3">
            <a:extLst>
              <a:ext uri="{FF2B5EF4-FFF2-40B4-BE49-F238E27FC236}">
                <a16:creationId xmlns:a16="http://schemas.microsoft.com/office/drawing/2014/main" id="{8F6B422D-769C-4E63-8763-ABBB885007E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D38FB6F-2D68-40C0-B628-142011F34A01}"/>
              </a:ext>
            </a:extLst>
          </p:cNvPr>
          <p:cNvSpPr>
            <a:spLocks noGrp="1"/>
          </p:cNvSpPr>
          <p:nvPr>
            <p:ph type="sldNum" sz="quarter" idx="12"/>
          </p:nvPr>
        </p:nvSpPr>
        <p:spPr/>
        <p:txBody>
          <a:bodyPr/>
          <a:lstStyle/>
          <a:p>
            <a:fld id="{4CD77608-3819-479B-BB98-C216BA724EFE}" type="slidenum">
              <a:rPr lang="en-US" smtClean="0"/>
              <a:t>‹Nº›</a:t>
            </a:fld>
            <a:endParaRPr lang="en-US"/>
          </a:p>
        </p:txBody>
      </p:sp>
    </p:spTree>
    <p:extLst>
      <p:ext uri="{BB962C8B-B14F-4D97-AF65-F5344CB8AC3E}">
        <p14:creationId xmlns:p14="http://schemas.microsoft.com/office/powerpoint/2010/main" val="22386511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5ED88E92-14F3-4B58-9E48-1D79E139A89E}"/>
              </a:ext>
            </a:extLst>
          </p:cNvPr>
          <p:cNvGrpSpPr/>
          <p:nvPr/>
        </p:nvGrpSpPr>
        <p:grpSpPr>
          <a:xfrm>
            <a:off x="0" y="0"/>
            <a:ext cx="12191999" cy="6861600"/>
            <a:chOff x="1" y="0"/>
            <a:chExt cx="12191999" cy="6861600"/>
          </a:xfrm>
        </p:grpSpPr>
        <p:sp>
          <p:nvSpPr>
            <p:cNvPr id="6" name="Rectangle 5">
              <a:extLst>
                <a:ext uri="{FF2B5EF4-FFF2-40B4-BE49-F238E27FC236}">
                  <a16:creationId xmlns:a16="http://schemas.microsoft.com/office/drawing/2014/main" id="{A6466AE7-32B6-4334-AF41-B9387E6726C5}"/>
                </a:ext>
              </a:extLst>
            </p:cNvPr>
            <p:cNvSpPr>
              <a:spLocks noChangeAspect="1"/>
            </p:cNvSpPr>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7" name="Oval 6">
              <a:extLst>
                <a:ext uri="{FF2B5EF4-FFF2-40B4-BE49-F238E27FC236}">
                  <a16:creationId xmlns:a16="http://schemas.microsoft.com/office/drawing/2014/main" id="{659C09F8-90CD-443F-9AA1-D08C56A605BB}"/>
                </a:ext>
              </a:extLst>
            </p:cNvPr>
            <p:cNvSpPr>
              <a:spLocks noChangeAspect="1"/>
            </p:cNvSpPr>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8" name="Oval 7">
              <a:extLst>
                <a:ext uri="{FF2B5EF4-FFF2-40B4-BE49-F238E27FC236}">
                  <a16:creationId xmlns:a16="http://schemas.microsoft.com/office/drawing/2014/main" id="{DC7304AB-BE7D-45AC-A876-4A24543AE5B3}"/>
                </a:ext>
              </a:extLst>
            </p:cNvPr>
            <p:cNvSpPr>
              <a:spLocks noChangeAspect="1"/>
            </p:cNvSpPr>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grpSp>
          <p:nvGrpSpPr>
            <p:cNvPr id="9" name="Group 8">
              <a:extLst>
                <a:ext uri="{FF2B5EF4-FFF2-40B4-BE49-F238E27FC236}">
                  <a16:creationId xmlns:a16="http://schemas.microsoft.com/office/drawing/2014/main" id="{8E11922B-DDB3-46D7-B1BD-C1CCDB3C42E3}"/>
                </a:ext>
              </a:extLst>
            </p:cNvPr>
            <p:cNvGrpSpPr>
              <a:grpSpLocks noChangeAspect="1"/>
            </p:cNvGrpSpPr>
            <p:nvPr/>
          </p:nvGrpSpPr>
          <p:grpSpPr>
            <a:xfrm>
              <a:off x="690092" y="0"/>
              <a:ext cx="10800000" cy="6858000"/>
              <a:chOff x="2328000" y="0"/>
              <a:chExt cx="2880000" cy="1440000"/>
            </a:xfrm>
          </p:grpSpPr>
          <p:sp>
            <p:nvSpPr>
              <p:cNvPr id="14" name="Rectangle 13">
                <a:extLst>
                  <a:ext uri="{FF2B5EF4-FFF2-40B4-BE49-F238E27FC236}">
                    <a16:creationId xmlns:a16="http://schemas.microsoft.com/office/drawing/2014/main" id="{C580F8F6-E662-4BCD-AC9C-7E5DDBD5A773}"/>
                  </a:ext>
                </a:extLst>
              </p:cNvPr>
              <p:cNvSpPr/>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9A333FE5-ADB0-48EE-A1A6-9AA36DA343A2}"/>
                  </a:ext>
                </a:extLst>
              </p:cNvPr>
              <p:cNvSpPr/>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0" name="Group 9">
              <a:extLst>
                <a:ext uri="{FF2B5EF4-FFF2-40B4-BE49-F238E27FC236}">
                  <a16:creationId xmlns:a16="http://schemas.microsoft.com/office/drawing/2014/main" id="{0B09CD4F-6DF4-48AA-BD35-23E3F2A643F7}"/>
                </a:ext>
              </a:extLst>
            </p:cNvPr>
            <p:cNvGrpSpPr>
              <a:grpSpLocks noChangeAspect="1"/>
            </p:cNvGrpSpPr>
            <p:nvPr/>
          </p:nvGrpSpPr>
          <p:grpSpPr>
            <a:xfrm rot="5400000">
              <a:off x="7048499" y="1714500"/>
              <a:ext cx="6858000" cy="3429000"/>
              <a:chOff x="0" y="0"/>
              <a:chExt cx="2880000" cy="1440000"/>
            </a:xfrm>
          </p:grpSpPr>
          <p:sp>
            <p:nvSpPr>
              <p:cNvPr id="12" name="Rectangle 11">
                <a:extLst>
                  <a:ext uri="{FF2B5EF4-FFF2-40B4-BE49-F238E27FC236}">
                    <a16:creationId xmlns:a16="http://schemas.microsoft.com/office/drawing/2014/main" id="{02223219-ACCC-42F2-A1B4-E3C8C8AB12A4}"/>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3" name="Rectangle 12">
                <a:extLst>
                  <a:ext uri="{FF2B5EF4-FFF2-40B4-BE49-F238E27FC236}">
                    <a16:creationId xmlns:a16="http://schemas.microsoft.com/office/drawing/2014/main" id="{1510B0E9-9BA0-4357-9E04-554C19BAAC89}"/>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1" name="Rectangle 10">
              <a:extLst>
                <a:ext uri="{FF2B5EF4-FFF2-40B4-BE49-F238E27FC236}">
                  <a16:creationId xmlns:a16="http://schemas.microsoft.com/office/drawing/2014/main" id="{DF06DA80-525A-4C9E-A441-50630AA772A4}"/>
                </a:ext>
              </a:extLst>
            </p:cNvPr>
            <p:cNvSpPr>
              <a:spLocks noChangeAspect="1"/>
            </p:cNvSpPr>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6" name="Rectangle 15">
            <a:extLst>
              <a:ext uri="{FF2B5EF4-FFF2-40B4-BE49-F238E27FC236}">
                <a16:creationId xmlns:a16="http://schemas.microsoft.com/office/drawing/2014/main" id="{E841E027-8E53-4FEB-8605-2124D85731CA}"/>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Date Placeholder 1">
            <a:extLst>
              <a:ext uri="{FF2B5EF4-FFF2-40B4-BE49-F238E27FC236}">
                <a16:creationId xmlns:a16="http://schemas.microsoft.com/office/drawing/2014/main" id="{7DD871A2-AE80-4408-AA95-DC60D132E9E3}"/>
              </a:ext>
            </a:extLst>
          </p:cNvPr>
          <p:cNvSpPr>
            <a:spLocks noGrp="1"/>
          </p:cNvSpPr>
          <p:nvPr>
            <p:ph type="dt" sz="half" idx="10"/>
          </p:nvPr>
        </p:nvSpPr>
        <p:spPr/>
        <p:txBody>
          <a:bodyPr/>
          <a:lstStyle/>
          <a:p>
            <a:fld id="{7CF0BCE0-945C-4FDF-95A1-2149B1FF5B83}" type="datetimeFigureOut">
              <a:rPr lang="en-US" smtClean="0"/>
              <a:t>11/17/2024</a:t>
            </a:fld>
            <a:endParaRPr lang="en-US"/>
          </a:p>
        </p:txBody>
      </p:sp>
      <p:sp>
        <p:nvSpPr>
          <p:cNvPr id="3" name="Footer Placeholder 2">
            <a:extLst>
              <a:ext uri="{FF2B5EF4-FFF2-40B4-BE49-F238E27FC236}">
                <a16:creationId xmlns:a16="http://schemas.microsoft.com/office/drawing/2014/main" id="{DDD122A1-7B97-4979-B319-1CE0A4A4978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6209A76-7DCD-477A-A6BA-EEA63FF94082}"/>
              </a:ext>
            </a:extLst>
          </p:cNvPr>
          <p:cNvSpPr>
            <a:spLocks noGrp="1"/>
          </p:cNvSpPr>
          <p:nvPr>
            <p:ph type="sldNum" sz="quarter" idx="12"/>
          </p:nvPr>
        </p:nvSpPr>
        <p:spPr/>
        <p:txBody>
          <a:bodyPr/>
          <a:lstStyle/>
          <a:p>
            <a:fld id="{4CD77608-3819-479B-BB98-C216BA724EFE}" type="slidenum">
              <a:rPr lang="en-US" smtClean="0"/>
              <a:t>‹Nº›</a:t>
            </a:fld>
            <a:endParaRPr lang="en-US"/>
          </a:p>
        </p:txBody>
      </p:sp>
    </p:spTree>
    <p:extLst>
      <p:ext uri="{BB962C8B-B14F-4D97-AF65-F5344CB8AC3E}">
        <p14:creationId xmlns:p14="http://schemas.microsoft.com/office/powerpoint/2010/main" val="33370302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D5C0F5C-A529-490C-8941-78F10C6A00D3}"/>
              </a:ext>
            </a:extLst>
          </p:cNvPr>
          <p:cNvGrpSpPr/>
          <p:nvPr/>
        </p:nvGrpSpPr>
        <p:grpSpPr>
          <a:xfrm flipH="1">
            <a:off x="0" y="0"/>
            <a:ext cx="12191999" cy="6858001"/>
            <a:chOff x="0" y="-2"/>
            <a:chExt cx="12191999" cy="6858001"/>
          </a:xfrm>
        </p:grpSpPr>
        <p:sp>
          <p:nvSpPr>
            <p:cNvPr id="9" name="Rectangle 8">
              <a:extLst>
                <a:ext uri="{FF2B5EF4-FFF2-40B4-BE49-F238E27FC236}">
                  <a16:creationId xmlns:a16="http://schemas.microsoft.com/office/drawing/2014/main" id="{14A8D739-B942-4545-9459-A6CAF0444D1F}"/>
                </a:ext>
              </a:extLst>
            </p:cNvPr>
            <p:cNvSpPr/>
            <p:nvPr/>
          </p:nvSpPr>
          <p:spPr>
            <a:xfrm>
              <a:off x="7995665" y="2562224"/>
              <a:ext cx="4196334" cy="4295775"/>
            </a:xfrm>
            <a:prstGeom prst="rect">
              <a:avLst/>
            </a:prstGeom>
            <a:gradFill flip="none" rotWithShape="1">
              <a:gsLst>
                <a:gs pos="0">
                  <a:schemeClr val="accent3">
                    <a:alpha val="40000"/>
                  </a:schemeClr>
                </a:gs>
                <a:gs pos="34000">
                  <a:schemeClr val="accent3">
                    <a:alpha val="20000"/>
                  </a:schemeClr>
                </a:gs>
                <a:gs pos="65000">
                  <a:schemeClr val="accent3">
                    <a:alpha val="0"/>
                  </a:schemeClr>
                </a:gs>
              </a:gsLst>
              <a:path path="circle">
                <a:fillToRect l="100000" t="100000"/>
              </a:path>
              <a:tileRect r="-100000" b="-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4BB38CCA-110B-4404-9363-BFFA76C096D2}"/>
                </a:ext>
              </a:extLst>
            </p:cNvPr>
            <p:cNvGrpSpPr/>
            <p:nvPr/>
          </p:nvGrpSpPr>
          <p:grpSpPr>
            <a:xfrm rot="16200000">
              <a:off x="2295528" y="-2295528"/>
              <a:ext cx="6858000" cy="11449051"/>
              <a:chOff x="0" y="2333625"/>
              <a:chExt cx="9515474" cy="3766109"/>
            </a:xfrm>
          </p:grpSpPr>
          <p:sp>
            <p:nvSpPr>
              <p:cNvPr id="20" name="Rectangle 19">
                <a:extLst>
                  <a:ext uri="{FF2B5EF4-FFF2-40B4-BE49-F238E27FC236}">
                    <a16:creationId xmlns:a16="http://schemas.microsoft.com/office/drawing/2014/main" id="{B223FE99-C58F-4A56-8F8E-2942FF74E4BD}"/>
                  </a:ext>
                </a:extLst>
              </p:cNvPr>
              <p:cNvSpPr/>
              <p:nvPr/>
            </p:nvSpPr>
            <p:spPr>
              <a:xfrm>
                <a:off x="4757737"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BBD4511-8AB6-4BD3-8410-7FB3EC8D42B2}"/>
                  </a:ext>
                </a:extLst>
              </p:cNvPr>
              <p:cNvSpPr/>
              <p:nvPr/>
            </p:nvSpPr>
            <p:spPr>
              <a:xfrm flipH="1">
                <a:off x="0" y="2333625"/>
                <a:ext cx="4757737"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6A8CA067-2248-4BD3-B56E-2C014AEB2273}"/>
                </a:ext>
              </a:extLst>
            </p:cNvPr>
            <p:cNvGrpSpPr>
              <a:grpSpLocks noChangeAspect="1"/>
            </p:cNvGrpSpPr>
            <p:nvPr/>
          </p:nvGrpSpPr>
          <p:grpSpPr>
            <a:xfrm rot="5400000">
              <a:off x="3583369" y="-3583369"/>
              <a:ext cx="4713262" cy="11880000"/>
              <a:chOff x="1" y="0"/>
              <a:chExt cx="8305797" cy="6858000"/>
            </a:xfrm>
          </p:grpSpPr>
          <p:sp>
            <p:nvSpPr>
              <p:cNvPr id="18" name="Rectangle 17">
                <a:extLst>
                  <a:ext uri="{FF2B5EF4-FFF2-40B4-BE49-F238E27FC236}">
                    <a16:creationId xmlns:a16="http://schemas.microsoft.com/office/drawing/2014/main" id="{8C017B9B-2727-4255-8F80-9D4C2A5AE297}"/>
                  </a:ext>
                </a:extLst>
              </p:cNvPr>
              <p:cNvSpPr/>
              <p:nvPr/>
            </p:nvSpPr>
            <p:spPr>
              <a:xfrm>
                <a:off x="931" y="342900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693C5F16-BC47-4707-B6B7-DC5262ACDC51}"/>
                  </a:ext>
                </a:extLst>
              </p:cNvPr>
              <p:cNvSpPr/>
              <p:nvPr/>
            </p:nvSpPr>
            <p:spPr>
              <a:xfrm flipV="1">
                <a:off x="1" y="0"/>
                <a:ext cx="8304867" cy="3429000"/>
              </a:xfrm>
              <a:prstGeom prst="rect">
                <a:avLst/>
              </a:prstGeom>
              <a:gradFill flip="none" rotWithShape="1">
                <a:gsLst>
                  <a:gs pos="0">
                    <a:schemeClr val="accent3">
                      <a:alpha val="60000"/>
                    </a:schemeClr>
                  </a:gs>
                  <a:gs pos="63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2" name="Group 11">
              <a:extLst>
                <a:ext uri="{FF2B5EF4-FFF2-40B4-BE49-F238E27FC236}">
                  <a16:creationId xmlns:a16="http://schemas.microsoft.com/office/drawing/2014/main" id="{2E88FE13-0734-4BB3-B4D1-7C53A194DA84}"/>
                </a:ext>
              </a:extLst>
            </p:cNvPr>
            <p:cNvGrpSpPr/>
            <p:nvPr/>
          </p:nvGrpSpPr>
          <p:grpSpPr>
            <a:xfrm>
              <a:off x="2676525" y="0"/>
              <a:ext cx="9515473" cy="3766109"/>
              <a:chOff x="2333625" y="2433367"/>
              <a:chExt cx="9897159" cy="3766109"/>
            </a:xfrm>
          </p:grpSpPr>
          <p:sp>
            <p:nvSpPr>
              <p:cNvPr id="16" name="Rectangle 15">
                <a:extLst>
                  <a:ext uri="{FF2B5EF4-FFF2-40B4-BE49-F238E27FC236}">
                    <a16:creationId xmlns:a16="http://schemas.microsoft.com/office/drawing/2014/main" id="{5C9B7EF7-1EDF-4AC7-8E40-C2801783AC85}"/>
                  </a:ext>
                </a:extLst>
              </p:cNvPr>
              <p:cNvSpPr/>
              <p:nvPr/>
            </p:nvSpPr>
            <p:spPr>
              <a:xfrm>
                <a:off x="728220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25CA0A0-9A3F-498E-983D-B3285EF5AD9A}"/>
                  </a:ext>
                </a:extLst>
              </p:cNvPr>
              <p:cNvSpPr/>
              <p:nvPr/>
            </p:nvSpPr>
            <p:spPr>
              <a:xfrm flipH="1">
                <a:off x="2333625" y="2433367"/>
                <a:ext cx="4948579" cy="3766109"/>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A5171814-E4F0-44B5-BC3F-588512210991}"/>
                </a:ext>
              </a:extLst>
            </p:cNvPr>
            <p:cNvGrpSpPr/>
            <p:nvPr/>
          </p:nvGrpSpPr>
          <p:grpSpPr>
            <a:xfrm>
              <a:off x="0" y="0"/>
              <a:ext cx="9515473" cy="3766109"/>
              <a:chOff x="0" y="2333625"/>
              <a:chExt cx="9515473" cy="3766109"/>
            </a:xfrm>
          </p:grpSpPr>
          <p:sp>
            <p:nvSpPr>
              <p:cNvPr id="14" name="Rectangle 13">
                <a:extLst>
                  <a:ext uri="{FF2B5EF4-FFF2-40B4-BE49-F238E27FC236}">
                    <a16:creationId xmlns:a16="http://schemas.microsoft.com/office/drawing/2014/main" id="{8E666ACD-EB1C-4732-971B-C3B26061DB82}"/>
                  </a:ext>
                </a:extLst>
              </p:cNvPr>
              <p:cNvSpPr/>
              <p:nvPr/>
            </p:nvSpPr>
            <p:spPr>
              <a:xfrm>
                <a:off x="4757737"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A4E213B-7F96-44C1-90B3-B72E9387BF73}"/>
                  </a:ext>
                </a:extLst>
              </p:cNvPr>
              <p:cNvSpPr/>
              <p:nvPr/>
            </p:nvSpPr>
            <p:spPr>
              <a:xfrm flipH="1">
                <a:off x="0" y="2333625"/>
                <a:ext cx="4757736" cy="3766109"/>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2" name="Rectangle 21">
            <a:extLst>
              <a:ext uri="{FF2B5EF4-FFF2-40B4-BE49-F238E27FC236}">
                <a16:creationId xmlns:a16="http://schemas.microsoft.com/office/drawing/2014/main" id="{BFE392AA-35E5-40E5-9309-284A0C541061}"/>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71A8188C-9713-46E1-AA5C-C84FE515F3A2}"/>
              </a:ext>
            </a:extLst>
          </p:cNvPr>
          <p:cNvSpPr>
            <a:spLocks noGrp="1"/>
          </p:cNvSpPr>
          <p:nvPr>
            <p:ph type="title"/>
          </p:nvPr>
        </p:nvSpPr>
        <p:spPr>
          <a:xfrm>
            <a:off x="539999" y="540000"/>
            <a:ext cx="4511425" cy="2771774"/>
          </a:xfrm>
        </p:spPr>
        <p:txBody>
          <a:bodyPr anchor="t"/>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E192CC-893A-4A84-A7E9-F389D83F0B16}"/>
              </a:ext>
            </a:extLst>
          </p:cNvPr>
          <p:cNvSpPr>
            <a:spLocks noGrp="1"/>
          </p:cNvSpPr>
          <p:nvPr>
            <p:ph idx="1"/>
          </p:nvPr>
        </p:nvSpPr>
        <p:spPr>
          <a:xfrm>
            <a:off x="5232400" y="540000"/>
            <a:ext cx="6408736" cy="5759450"/>
          </a:xfrm>
        </p:spPr>
        <p:txBody>
          <a:bodyPr/>
          <a:lstStyle>
            <a:lvl1pPr>
              <a:defRPr sz="3200"/>
            </a:lvl1pPr>
            <a:lvl2pPr>
              <a:defRPr sz="24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6CC7765-7D44-43DD-A1DF-419D3E1C625F}"/>
              </a:ext>
            </a:extLst>
          </p:cNvPr>
          <p:cNvSpPr>
            <a:spLocks noGrp="1"/>
          </p:cNvSpPr>
          <p:nvPr>
            <p:ph type="body" sz="half" idx="2"/>
          </p:nvPr>
        </p:nvSpPr>
        <p:spPr>
          <a:xfrm>
            <a:off x="540000" y="3536950"/>
            <a:ext cx="4511426" cy="2771775"/>
          </a:xfrm>
        </p:spPr>
        <p:txBody>
          <a:bodyPr/>
          <a:lstStyle>
            <a:lvl1pPr marL="0" indent="0">
              <a:buNone/>
              <a:defRPr sz="1600" cap="all" spc="3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D36875-AFB0-4905-8C9E-A72B4F59775E}"/>
              </a:ext>
            </a:extLst>
          </p:cNvPr>
          <p:cNvSpPr>
            <a:spLocks noGrp="1"/>
          </p:cNvSpPr>
          <p:nvPr>
            <p:ph type="dt" sz="half" idx="10"/>
          </p:nvPr>
        </p:nvSpPr>
        <p:spPr/>
        <p:txBody>
          <a:bodyPr/>
          <a:lstStyle/>
          <a:p>
            <a:fld id="{7CF0BCE0-945C-4FDF-95A1-2149B1FF5B83}" type="datetimeFigureOut">
              <a:rPr lang="en-US" smtClean="0"/>
              <a:t>11/17/2024</a:t>
            </a:fld>
            <a:endParaRPr lang="en-US"/>
          </a:p>
        </p:txBody>
      </p:sp>
      <p:sp>
        <p:nvSpPr>
          <p:cNvPr id="6" name="Footer Placeholder 5">
            <a:extLst>
              <a:ext uri="{FF2B5EF4-FFF2-40B4-BE49-F238E27FC236}">
                <a16:creationId xmlns:a16="http://schemas.microsoft.com/office/drawing/2014/main" id="{25437ABF-7E70-4E45-A67B-C503BF182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8016CA-2983-47BF-BA09-2130A40C8763}"/>
              </a:ext>
            </a:extLst>
          </p:cNvPr>
          <p:cNvSpPr>
            <a:spLocks noGrp="1"/>
          </p:cNvSpPr>
          <p:nvPr>
            <p:ph type="sldNum" sz="quarter" idx="12"/>
          </p:nvPr>
        </p:nvSpPr>
        <p:spPr/>
        <p:txBody>
          <a:bodyPr/>
          <a:lstStyle/>
          <a:p>
            <a:fld id="{4CD77608-3819-479B-BB98-C216BA724EFE}" type="slidenum">
              <a:rPr lang="en-US" smtClean="0"/>
              <a:t>‹Nº›</a:t>
            </a:fld>
            <a:endParaRPr lang="en-US"/>
          </a:p>
        </p:txBody>
      </p:sp>
    </p:spTree>
    <p:extLst>
      <p:ext uri="{BB962C8B-B14F-4D97-AF65-F5344CB8AC3E}">
        <p14:creationId xmlns:p14="http://schemas.microsoft.com/office/powerpoint/2010/main" val="1738006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D97E00A2-2906-4C97-9D1F-C789D3ADD373}"/>
              </a:ext>
            </a:extLst>
          </p:cNvPr>
          <p:cNvGrpSpPr/>
          <p:nvPr/>
        </p:nvGrpSpPr>
        <p:grpSpPr>
          <a:xfrm rot="10800000">
            <a:off x="1392000" y="0"/>
            <a:ext cx="10800000" cy="6858000"/>
            <a:chOff x="0" y="0"/>
            <a:chExt cx="10800000" cy="6858000"/>
          </a:xfrm>
        </p:grpSpPr>
        <p:sp>
          <p:nvSpPr>
            <p:cNvPr id="9" name="Rectangle 8">
              <a:extLst>
                <a:ext uri="{FF2B5EF4-FFF2-40B4-BE49-F238E27FC236}">
                  <a16:creationId xmlns:a16="http://schemas.microsoft.com/office/drawing/2014/main" id="{59CE8EF9-87D6-47FD-B7D3-2D48D8E48AC3}"/>
                </a:ext>
              </a:extLst>
            </p:cNvPr>
            <p:cNvSpPr/>
            <p:nvPr/>
          </p:nvSpPr>
          <p:spPr>
            <a:xfrm>
              <a:off x="540000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0" name="Rectangle 9">
              <a:extLst>
                <a:ext uri="{FF2B5EF4-FFF2-40B4-BE49-F238E27FC236}">
                  <a16:creationId xmlns:a16="http://schemas.microsoft.com/office/drawing/2014/main" id="{6784998E-9D37-4D0D-889A-C67531E5295C}"/>
                </a:ext>
              </a:extLst>
            </p:cNvPr>
            <p:cNvSpPr/>
            <p:nvPr/>
          </p:nvSpPr>
          <p:spPr>
            <a:xfrm flipH="1">
              <a:off x="0" y="0"/>
              <a:ext cx="5400000" cy="6858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grpSp>
        <p:nvGrpSpPr>
          <p:cNvPr id="11" name="Group 10">
            <a:extLst>
              <a:ext uri="{FF2B5EF4-FFF2-40B4-BE49-F238E27FC236}">
                <a16:creationId xmlns:a16="http://schemas.microsoft.com/office/drawing/2014/main" id="{8B575B0B-C502-438E-967C-64D268031426}"/>
              </a:ext>
            </a:extLst>
          </p:cNvPr>
          <p:cNvGrpSpPr>
            <a:grpSpLocks noChangeAspect="1"/>
          </p:cNvGrpSpPr>
          <p:nvPr/>
        </p:nvGrpSpPr>
        <p:grpSpPr>
          <a:xfrm rot="16200000" flipH="1">
            <a:off x="-1714500" y="1714500"/>
            <a:ext cx="6858000" cy="3429000"/>
            <a:chOff x="0" y="0"/>
            <a:chExt cx="2880000" cy="1440000"/>
          </a:xfrm>
        </p:grpSpPr>
        <p:sp>
          <p:nvSpPr>
            <p:cNvPr id="12" name="Rectangle 11">
              <a:extLst>
                <a:ext uri="{FF2B5EF4-FFF2-40B4-BE49-F238E27FC236}">
                  <a16:creationId xmlns:a16="http://schemas.microsoft.com/office/drawing/2014/main" id="{4FC29931-00EB-4F74-BE4C-172A4C282A26}"/>
                </a:ext>
              </a:extLst>
            </p:cNvPr>
            <p:cNvSpPr/>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3" name="Rectangle 12">
              <a:extLst>
                <a:ext uri="{FF2B5EF4-FFF2-40B4-BE49-F238E27FC236}">
                  <a16:creationId xmlns:a16="http://schemas.microsoft.com/office/drawing/2014/main" id="{989B4C87-FDD3-406D-BE06-3ABF69905E03}"/>
                </a:ext>
              </a:extLst>
            </p:cNvPr>
            <p:cNvSpPr/>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sp>
        <p:nvSpPr>
          <p:cNvPr id="14" name="Rectangle 13">
            <a:extLst>
              <a:ext uri="{FF2B5EF4-FFF2-40B4-BE49-F238E27FC236}">
                <a16:creationId xmlns:a16="http://schemas.microsoft.com/office/drawing/2014/main" id="{FD817A89-A0E1-4190-90AE-0571E6CE8FC6}"/>
              </a:ext>
            </a:extLst>
          </p:cNvPr>
          <p:cNvSpPr>
            <a:spLocks noChangeAspect="1"/>
          </p:cNvSpPr>
          <p:nvPr/>
        </p:nvSpPr>
        <p:spPr>
          <a:xfrm rot="10800000">
            <a:off x="5602287" y="268286"/>
            <a:ext cx="6589713" cy="6589713"/>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4FD20388-C666-4992-920D-5F034214950C}"/>
              </a:ext>
            </a:extLst>
          </p:cNvPr>
          <p:cNvSpPr>
            <a:spLocks noChangeAspect="1"/>
          </p:cNvSpPr>
          <p:nvPr/>
        </p:nvSpPr>
        <p:spPr>
          <a:xfrm>
            <a:off x="0" y="0"/>
            <a:ext cx="6589713" cy="6589713"/>
          </a:xfrm>
          <a:prstGeom prst="rect">
            <a:avLst/>
          </a:prstGeom>
          <a:gradFill flip="none" rotWithShape="1">
            <a:gsLst>
              <a:gs pos="0">
                <a:schemeClr val="accent1">
                  <a:alpha val="60000"/>
                </a:schemeClr>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6" name="Rectangle 15">
            <a:extLst>
              <a:ext uri="{FF2B5EF4-FFF2-40B4-BE49-F238E27FC236}">
                <a16:creationId xmlns:a16="http://schemas.microsoft.com/office/drawing/2014/main" id="{FCAB0CC3-A07E-43B8-9B34-0A67C1806DE1}"/>
              </a:ext>
            </a:extLst>
          </p:cNvPr>
          <p:cNvSpPr/>
          <p:nvPr/>
        </p:nvSpPr>
        <p:spPr>
          <a:xfrm>
            <a:off x="0" y="0"/>
            <a:ext cx="12192000" cy="6858000"/>
          </a:xfrm>
          <a:prstGeom prst="rect">
            <a:avLst/>
          </a:prstGeom>
          <a:solidFill>
            <a:schemeClr val="bg2">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 name="Title 1">
            <a:extLst>
              <a:ext uri="{FF2B5EF4-FFF2-40B4-BE49-F238E27FC236}">
                <a16:creationId xmlns:a16="http://schemas.microsoft.com/office/drawing/2014/main" id="{F91800A6-9706-4B81-B957-C950A5F77490}"/>
              </a:ext>
            </a:extLst>
          </p:cNvPr>
          <p:cNvSpPr>
            <a:spLocks noGrp="1"/>
          </p:cNvSpPr>
          <p:nvPr>
            <p:ph type="title"/>
          </p:nvPr>
        </p:nvSpPr>
        <p:spPr>
          <a:xfrm>
            <a:off x="539999" y="540000"/>
            <a:ext cx="4511425" cy="2771774"/>
          </a:xfrm>
        </p:spPr>
        <p:txBody>
          <a:bodyPr anchor="t"/>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CA17652B-AA0D-4574-AF1D-7F7442D84B0B}"/>
              </a:ext>
            </a:extLst>
          </p:cNvPr>
          <p:cNvSpPr>
            <a:spLocks noGrp="1"/>
          </p:cNvSpPr>
          <p:nvPr>
            <p:ph type="pic" idx="1"/>
          </p:nvPr>
        </p:nvSpPr>
        <p:spPr>
          <a:xfrm>
            <a:off x="5232400" y="549275"/>
            <a:ext cx="6408736" cy="57594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ECA19547-D24B-4BD1-8C26-318450B171B3}"/>
              </a:ext>
            </a:extLst>
          </p:cNvPr>
          <p:cNvSpPr>
            <a:spLocks noGrp="1"/>
          </p:cNvSpPr>
          <p:nvPr>
            <p:ph type="body" sz="half" idx="2"/>
          </p:nvPr>
        </p:nvSpPr>
        <p:spPr>
          <a:xfrm>
            <a:off x="539999" y="3536950"/>
            <a:ext cx="4511425" cy="2771774"/>
          </a:xfrm>
        </p:spPr>
        <p:txBody>
          <a:bodyPr/>
          <a:lstStyle>
            <a:lvl1pPr marL="0" indent="0">
              <a:buNone/>
              <a:defRPr sz="1600" cap="all" spc="3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3A22E6-7E01-4547-8555-B2C197543921}"/>
              </a:ext>
            </a:extLst>
          </p:cNvPr>
          <p:cNvSpPr>
            <a:spLocks noGrp="1"/>
          </p:cNvSpPr>
          <p:nvPr>
            <p:ph type="dt" sz="half" idx="10"/>
          </p:nvPr>
        </p:nvSpPr>
        <p:spPr/>
        <p:txBody>
          <a:bodyPr/>
          <a:lstStyle/>
          <a:p>
            <a:fld id="{7CF0BCE0-945C-4FDF-95A1-2149B1FF5B83}" type="datetimeFigureOut">
              <a:rPr lang="en-US" smtClean="0"/>
              <a:t>11/17/2024</a:t>
            </a:fld>
            <a:endParaRPr lang="en-US"/>
          </a:p>
        </p:txBody>
      </p:sp>
      <p:sp>
        <p:nvSpPr>
          <p:cNvPr id="6" name="Footer Placeholder 5">
            <a:extLst>
              <a:ext uri="{FF2B5EF4-FFF2-40B4-BE49-F238E27FC236}">
                <a16:creationId xmlns:a16="http://schemas.microsoft.com/office/drawing/2014/main" id="{A90F6BEC-98F3-43FE-BA9B-B046D8917F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2FAF54-57F0-46F9-A1BA-B554E14017DF}"/>
              </a:ext>
            </a:extLst>
          </p:cNvPr>
          <p:cNvSpPr>
            <a:spLocks noGrp="1"/>
          </p:cNvSpPr>
          <p:nvPr>
            <p:ph type="sldNum" sz="quarter" idx="12"/>
          </p:nvPr>
        </p:nvSpPr>
        <p:spPr/>
        <p:txBody>
          <a:bodyPr/>
          <a:lstStyle/>
          <a:p>
            <a:fld id="{4CD77608-3819-479B-BB98-C216BA724EFE}" type="slidenum">
              <a:rPr lang="en-US" smtClean="0"/>
              <a:t>‹Nº›</a:t>
            </a:fld>
            <a:endParaRPr lang="en-US"/>
          </a:p>
        </p:txBody>
      </p:sp>
    </p:spTree>
    <p:extLst>
      <p:ext uri="{BB962C8B-B14F-4D97-AF65-F5344CB8AC3E}">
        <p14:creationId xmlns:p14="http://schemas.microsoft.com/office/powerpoint/2010/main" val="41241705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749C77-AA3A-4DA0-9E20-32FCD2B8BD5F}"/>
              </a:ext>
            </a:extLst>
          </p:cNvPr>
          <p:cNvSpPr>
            <a:spLocks noGrp="1"/>
          </p:cNvSpPr>
          <p:nvPr>
            <p:ph type="title"/>
          </p:nvPr>
        </p:nvSpPr>
        <p:spPr>
          <a:xfrm>
            <a:off x="540000" y="540000"/>
            <a:ext cx="11101135" cy="18095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98DC81A-9B5E-4A92-AA7B-3D750F95F434}"/>
              </a:ext>
            </a:extLst>
          </p:cNvPr>
          <p:cNvSpPr>
            <a:spLocks noGrp="1"/>
          </p:cNvSpPr>
          <p:nvPr>
            <p:ph type="body" idx="1"/>
          </p:nvPr>
        </p:nvSpPr>
        <p:spPr>
          <a:xfrm>
            <a:off x="540000" y="2528887"/>
            <a:ext cx="11101136" cy="37798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604B8083-48FB-4D6A-B77A-262FE3E23D6C}"/>
              </a:ext>
            </a:extLst>
          </p:cNvPr>
          <p:cNvSpPr>
            <a:spLocks noGrp="1"/>
          </p:cNvSpPr>
          <p:nvPr>
            <p:ph type="ftr" sz="quarter" idx="3"/>
          </p:nvPr>
        </p:nvSpPr>
        <p:spPr>
          <a:xfrm>
            <a:off x="540000" y="6314400"/>
            <a:ext cx="7350795" cy="365125"/>
          </a:xfrm>
          <a:prstGeom prst="rect">
            <a:avLst/>
          </a:prstGeom>
        </p:spPr>
        <p:txBody>
          <a:bodyPr vert="horz" lIns="91440" tIns="45720" rIns="91440" bIns="45720" rtlCol="0" anchor="ctr"/>
          <a:lstStyle>
            <a:lvl1pPr algn="l">
              <a:defRPr sz="1000" spc="100" baseline="0">
                <a:solidFill>
                  <a:schemeClr val="tx1"/>
                </a:solidFill>
              </a:defRPr>
            </a:lvl1pPr>
          </a:lstStyle>
          <a:p>
            <a:endParaRPr lang="en-US" sz="1000" dirty="0"/>
          </a:p>
        </p:txBody>
      </p:sp>
      <p:sp>
        <p:nvSpPr>
          <p:cNvPr id="4" name="Date Placeholder 3">
            <a:extLst>
              <a:ext uri="{FF2B5EF4-FFF2-40B4-BE49-F238E27FC236}">
                <a16:creationId xmlns:a16="http://schemas.microsoft.com/office/drawing/2014/main" id="{41EDA5BD-F7C8-4883-81D1-EF1F6F00EF72}"/>
              </a:ext>
            </a:extLst>
          </p:cNvPr>
          <p:cNvSpPr>
            <a:spLocks noGrp="1"/>
          </p:cNvSpPr>
          <p:nvPr>
            <p:ph type="dt" sz="half" idx="2"/>
          </p:nvPr>
        </p:nvSpPr>
        <p:spPr>
          <a:xfrm>
            <a:off x="8075613" y="6314400"/>
            <a:ext cx="2623468" cy="365125"/>
          </a:xfrm>
          <a:prstGeom prst="rect">
            <a:avLst/>
          </a:prstGeom>
        </p:spPr>
        <p:txBody>
          <a:bodyPr vert="horz" lIns="91440" tIns="45720" rIns="91440" bIns="45720" rtlCol="0" anchor="ctr"/>
          <a:lstStyle>
            <a:lvl1pPr algn="r">
              <a:defRPr sz="1000" cap="none" spc="100" baseline="0">
                <a:solidFill>
                  <a:schemeClr val="tx1"/>
                </a:solidFill>
              </a:defRPr>
            </a:lvl1pPr>
          </a:lstStyle>
          <a:p>
            <a:pPr algn="r"/>
            <a:fld id="{7CF0BCE0-945C-4FDF-95A1-2149B1FF5B83}" type="datetimeFigureOut">
              <a:rPr lang="en-US" smtClean="0"/>
              <a:pPr algn="r"/>
              <a:t>11/17/2024</a:t>
            </a:fld>
            <a:endParaRPr lang="en-US" dirty="0"/>
          </a:p>
        </p:txBody>
      </p:sp>
      <p:sp>
        <p:nvSpPr>
          <p:cNvPr id="6" name="Slide Number Placeholder 5">
            <a:extLst>
              <a:ext uri="{FF2B5EF4-FFF2-40B4-BE49-F238E27FC236}">
                <a16:creationId xmlns:a16="http://schemas.microsoft.com/office/drawing/2014/main" id="{AB48FEDB-2614-400B-9C19-0F4D448D98AB}"/>
              </a:ext>
            </a:extLst>
          </p:cNvPr>
          <p:cNvSpPr>
            <a:spLocks noGrp="1"/>
          </p:cNvSpPr>
          <p:nvPr>
            <p:ph type="sldNum" sz="quarter" idx="4"/>
          </p:nvPr>
        </p:nvSpPr>
        <p:spPr>
          <a:xfrm>
            <a:off x="10883899" y="6314400"/>
            <a:ext cx="757237" cy="365125"/>
          </a:xfrm>
          <a:prstGeom prst="rect">
            <a:avLst/>
          </a:prstGeom>
        </p:spPr>
        <p:txBody>
          <a:bodyPr vert="horz" lIns="91440" tIns="45720" rIns="91440" bIns="45720" rtlCol="0" anchor="ctr"/>
          <a:lstStyle>
            <a:lvl1pPr algn="r">
              <a:defRPr sz="1000" spc="100" baseline="0">
                <a:solidFill>
                  <a:schemeClr val="tx1"/>
                </a:solidFill>
              </a:defRPr>
            </a:lvl1pPr>
          </a:lstStyle>
          <a:p>
            <a:fld id="{4CD77608-3819-479B-BB98-C216BA724EFE}" type="slidenum">
              <a:rPr lang="en-US" smtClean="0"/>
              <a:pPr/>
              <a:t>‹Nº›</a:t>
            </a:fld>
            <a:endParaRPr lang="en-US" sz="1000" dirty="0"/>
          </a:p>
        </p:txBody>
      </p:sp>
    </p:spTree>
    <p:extLst>
      <p:ext uri="{BB962C8B-B14F-4D97-AF65-F5344CB8AC3E}">
        <p14:creationId xmlns:p14="http://schemas.microsoft.com/office/powerpoint/2010/main" val="985587366"/>
      </p:ext>
    </p:extLst>
  </p:cSld>
  <p:clrMap bg1="dk1" tx1="lt1" bg2="dk2" tx2="lt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27" r:id="rId5"/>
    <p:sldLayoutId id="2147483732" r:id="rId6"/>
    <p:sldLayoutId id="2147483728" r:id="rId7"/>
    <p:sldLayoutId id="2147483729" r:id="rId8"/>
    <p:sldLayoutId id="2147483730" r:id="rId9"/>
    <p:sldLayoutId id="2147483731" r:id="rId10"/>
    <p:sldLayoutId id="2147483733" r:id="rId11"/>
  </p:sldLayoutIdLst>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70000" indent="-270000" algn="l" defTabSz="914400" rtl="0" eaLnBrk="1" latinLnBrk="0" hangingPunct="1">
        <a:lnSpc>
          <a:spcPct val="125000"/>
        </a:lnSpc>
        <a:spcBef>
          <a:spcPts val="1000"/>
        </a:spcBef>
        <a:buFont typeface="Arial" panose="020B0604020202020204" pitchFamily="34" charset="0"/>
        <a:buChar char="•"/>
        <a:defRPr sz="1800" kern="1200" spc="50" baseline="0">
          <a:solidFill>
            <a:schemeClr val="tx1"/>
          </a:solidFill>
          <a:latin typeface="+mn-lt"/>
          <a:ea typeface="+mn-ea"/>
          <a:cs typeface="+mn-cs"/>
        </a:defRPr>
      </a:lvl1pPr>
      <a:lvl2pPr marL="72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2pPr>
      <a:lvl3pPr marL="108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3pPr>
      <a:lvl4pPr marL="144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4pPr>
      <a:lvl5pPr marL="1800000" indent="-270000" algn="l" defTabSz="914400" rtl="0" eaLnBrk="1" latinLnBrk="0" hangingPunct="1">
        <a:lnSpc>
          <a:spcPct val="125000"/>
        </a:lnSpc>
        <a:spcBef>
          <a:spcPts val="5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www.altair.com/pbs-professional/" TargetMode="External"/><Relationship Id="rId2" Type="http://schemas.openxmlformats.org/officeDocument/2006/relationships/hyperlink" Target="https://www.ibm.com/docs/en/spectrum-lsf/10.1.0?topic=overview-lsf-introduction" TargetMode="External"/><Relationship Id="rId1" Type="http://schemas.openxmlformats.org/officeDocument/2006/relationships/slideLayout" Target="../slideLayouts/slideLayout1.xml"/><Relationship Id="rId6" Type="http://schemas.openxmlformats.org/officeDocument/2006/relationships/hyperlink" Target="https://slurm.schedmd.com/" TargetMode="External"/><Relationship Id="rId5" Type="http://schemas.openxmlformats.org/officeDocument/2006/relationships/hyperlink" Target="https://www.open-mpi.org/" TargetMode="External"/><Relationship Id="rId4" Type="http://schemas.openxmlformats.org/officeDocument/2006/relationships/hyperlink" Target="https://openhpc.community/"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B9B5A19-3592-48E2-BC31-90E092BD6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E2548C40-4C00-4E91-BFA6-84B4D66225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1999" cy="6861600"/>
            <a:chOff x="1" y="0"/>
            <a:chExt cx="12191999" cy="6861600"/>
          </a:xfrm>
        </p:grpSpPr>
        <p:sp>
          <p:nvSpPr>
            <p:cNvPr id="11" name="Rectangle 10">
              <a:extLst>
                <a:ext uri="{FF2B5EF4-FFF2-40B4-BE49-F238E27FC236}">
                  <a16:creationId xmlns:a16="http://schemas.microsoft.com/office/drawing/2014/main" id="{B6EE6BCA-C84E-4BED-B084-F599F7EE689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6200000">
              <a:off x="1" y="1640114"/>
              <a:ext cx="5217886" cy="5217886"/>
            </a:xfrm>
            <a:prstGeom prst="rect">
              <a:avLst/>
            </a:prstGeom>
            <a:gradFill flip="none" rotWithShape="1">
              <a:gsLst>
                <a:gs pos="0">
                  <a:schemeClr val="accent2">
                    <a:alpha val="60000"/>
                  </a:schemeClr>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24695526-4BAA-4EFE-91C1-1E446117C0C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384514" y="0"/>
              <a:ext cx="4320000" cy="4320000"/>
            </a:xfrm>
            <a:prstGeom prst="ellipse">
              <a:avLst/>
            </a:prstGeom>
            <a:solidFill>
              <a:schemeClr val="accent3">
                <a:alpha val="96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00DF9B86-7987-40DC-85D6-479F5A2E87C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119057" y="1230054"/>
              <a:ext cx="5506886" cy="5506886"/>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4" name="Group 13">
              <a:extLst>
                <a:ext uri="{FF2B5EF4-FFF2-40B4-BE49-F238E27FC236}">
                  <a16:creationId xmlns:a16="http://schemas.microsoft.com/office/drawing/2014/main" id="{A5465368-1AF5-43D6-BAD2-6BE8B04D94C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690092" y="0"/>
              <a:ext cx="10800000" cy="6858000"/>
              <a:chOff x="2328000" y="0"/>
              <a:chExt cx="2880000" cy="1440000"/>
            </a:xfrm>
          </p:grpSpPr>
          <p:sp>
            <p:nvSpPr>
              <p:cNvPr id="19" name="Rectangle 18">
                <a:extLst>
                  <a:ext uri="{FF2B5EF4-FFF2-40B4-BE49-F238E27FC236}">
                    <a16:creationId xmlns:a16="http://schemas.microsoft.com/office/drawing/2014/main" id="{CEB28D27-BDED-4D8C-94FC-58E9323571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6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77AC833D-449C-45F4-9851-216F3681F2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2328000" y="0"/>
                <a:ext cx="1440000" cy="1440000"/>
              </a:xfrm>
              <a:prstGeom prst="rect">
                <a:avLst/>
              </a:prstGeom>
              <a:gradFill flip="none" rotWithShape="1">
                <a:gsLst>
                  <a:gs pos="0">
                    <a:schemeClr val="accent1"/>
                  </a:gs>
                  <a:gs pos="60000">
                    <a:schemeClr val="accent1">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a:extLst>
                <a:ext uri="{FF2B5EF4-FFF2-40B4-BE49-F238E27FC236}">
                  <a16:creationId xmlns:a16="http://schemas.microsoft.com/office/drawing/2014/main" id="{09528AAE-A1EB-446C-81BE-BA5E4490E4E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7048499" y="1714500"/>
              <a:ext cx="6858000" cy="3429000"/>
              <a:chOff x="0" y="0"/>
              <a:chExt cx="2880000" cy="1440000"/>
            </a:xfrm>
          </p:grpSpPr>
          <p:sp>
            <p:nvSpPr>
              <p:cNvPr id="17" name="Rectangle 16">
                <a:extLst>
                  <a:ext uri="{FF2B5EF4-FFF2-40B4-BE49-F238E27FC236}">
                    <a16:creationId xmlns:a16="http://schemas.microsoft.com/office/drawing/2014/main" id="{9F7C0F2C-B581-402B-B4C4-6DFB713149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4000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56A6B0D-707F-420B-BF4D-2CB60CCCA0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0" y="0"/>
                <a:ext cx="1440000" cy="1440000"/>
              </a:xfrm>
              <a:prstGeom prst="rect">
                <a:avLst/>
              </a:prstGeom>
              <a:gradFill flip="none" rotWithShape="1">
                <a:gsLst>
                  <a:gs pos="0">
                    <a:schemeClr val="accent2"/>
                  </a:gs>
                  <a:gs pos="60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F8B7A59E-D61A-4BEB-A38A-1E8E5EBB837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5602287" y="271887"/>
              <a:ext cx="6589713" cy="6589713"/>
            </a:xfrm>
            <a:prstGeom prst="rect">
              <a:avLst/>
            </a:prstGeom>
            <a:gradFill flip="none" rotWithShape="1">
              <a:gsLst>
                <a:gs pos="0">
                  <a:schemeClr val="accent3"/>
                </a:gs>
                <a:gs pos="60000">
                  <a:schemeClr val="accent3">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Rectangle 21">
            <a:extLst>
              <a:ext uri="{FF2B5EF4-FFF2-40B4-BE49-F238E27FC236}">
                <a16:creationId xmlns:a16="http://schemas.microsoft.com/office/drawing/2014/main" id="{DD99E1B6-CBC4-4306-9DFC-847D6D135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bg2">
                  <a:alpha val="40000"/>
                </a:schemeClr>
              </a:gs>
              <a:gs pos="37000">
                <a:schemeClr val="bg2">
                  <a:alpha val="40000"/>
                </a:schemeClr>
              </a:gs>
              <a:gs pos="79000">
                <a:schemeClr val="bg2">
                  <a:alpha val="0"/>
                </a:schemeClr>
              </a:gs>
            </a:gsLst>
            <a:lin ang="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ítulo 1">
            <a:extLst>
              <a:ext uri="{FF2B5EF4-FFF2-40B4-BE49-F238E27FC236}">
                <a16:creationId xmlns:a16="http://schemas.microsoft.com/office/drawing/2014/main" id="{BFE7629E-272A-C31D-A75F-88D7446E7975}"/>
              </a:ext>
            </a:extLst>
          </p:cNvPr>
          <p:cNvSpPr>
            <a:spLocks noGrp="1"/>
          </p:cNvSpPr>
          <p:nvPr>
            <p:ph type="ctrTitle"/>
          </p:nvPr>
        </p:nvSpPr>
        <p:spPr>
          <a:xfrm>
            <a:off x="540000" y="540000"/>
            <a:ext cx="4500561" cy="4259814"/>
          </a:xfrm>
        </p:spPr>
        <p:txBody>
          <a:bodyPr>
            <a:normAutofit/>
          </a:bodyPr>
          <a:lstStyle/>
          <a:p>
            <a:r>
              <a:rPr lang="es-MX" sz="3500"/>
              <a:t>SOFTWARE PARA CONFIGURACION DE NODOS COMO COMPUTACION DE ALTO RENDIMIENTO</a:t>
            </a:r>
            <a:endParaRPr lang="es-EC" sz="3500"/>
          </a:p>
        </p:txBody>
      </p:sp>
      <p:grpSp>
        <p:nvGrpSpPr>
          <p:cNvPr id="24" name="Group 23">
            <a:extLst>
              <a:ext uri="{FF2B5EF4-FFF2-40B4-BE49-F238E27FC236}">
                <a16:creationId xmlns:a16="http://schemas.microsoft.com/office/drawing/2014/main" id="{3C16EB93-E299-481D-A004-769603D375C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37600" y="3600"/>
            <a:ext cx="6854400" cy="6854400"/>
            <a:chOff x="0" y="3600"/>
            <a:chExt cx="6854400" cy="6854400"/>
          </a:xfrm>
        </p:grpSpPr>
        <p:sp>
          <p:nvSpPr>
            <p:cNvPr id="25" name="Oval 24">
              <a:extLst>
                <a:ext uri="{FF2B5EF4-FFF2-40B4-BE49-F238E27FC236}">
                  <a16:creationId xmlns:a16="http://schemas.microsoft.com/office/drawing/2014/main" id="{6CD13B55-E709-4E18-924B-655433A928E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 y="3600"/>
              <a:ext cx="5760000" cy="5760000"/>
            </a:xfrm>
            <a:prstGeom prst="ellipse">
              <a:avLst/>
            </a:prstGeom>
            <a:solidFill>
              <a:schemeClr val="accent1">
                <a:alpha val="80000"/>
              </a:schemeClr>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6A3B2E1D-0135-45FF-990A-436697D2071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 y="1992024"/>
              <a:ext cx="4320000" cy="4320000"/>
            </a:xfrm>
            <a:prstGeom prst="ellipse">
              <a:avLst/>
            </a:prstGeom>
            <a:solidFill>
              <a:schemeClr val="accent3"/>
            </a:soli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62BD9E0F-507C-49AD-B619-B42B4D342D6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0" y="3600"/>
              <a:ext cx="6854400" cy="6854400"/>
            </a:xfrm>
            <a:prstGeom prst="ellipse">
              <a:avLst/>
            </a:prstGeom>
            <a:solidFill>
              <a:schemeClr val="accent2">
                <a:alpha val="60000"/>
              </a:schemeClr>
            </a:soli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4" name="Picture 2" descr="Patrón de fondo&#10;&#10;Descripción generada automáticamente">
            <a:extLst>
              <a:ext uri="{FF2B5EF4-FFF2-40B4-BE49-F238E27FC236}">
                <a16:creationId xmlns:a16="http://schemas.microsoft.com/office/drawing/2014/main" id="{EC6A5CB0-5C72-51D1-4C0C-A75BBB428BD1}"/>
              </a:ext>
            </a:extLst>
          </p:cNvPr>
          <p:cNvPicPr>
            <a:picLocks noChangeAspect="1"/>
          </p:cNvPicPr>
          <p:nvPr/>
        </p:nvPicPr>
        <p:blipFill>
          <a:blip r:embed="rId2"/>
          <a:srcRect l="6781" r="18219"/>
          <a:stretch/>
        </p:blipFill>
        <p:spPr>
          <a:xfrm>
            <a:off x="4896763" y="-1"/>
            <a:ext cx="6858000" cy="6858000"/>
          </a:xfrm>
          <a:custGeom>
            <a:avLst/>
            <a:gdLst/>
            <a:ahLst/>
            <a:cxnLst/>
            <a:rect l="l" t="t" r="r" b="b"/>
            <a:pathLst>
              <a:path w="6858000" h="6858000">
                <a:moveTo>
                  <a:pt x="3429001" y="0"/>
                </a:moveTo>
                <a:cubicBezTo>
                  <a:pt x="5322784" y="0"/>
                  <a:pt x="6858000" y="1535216"/>
                  <a:pt x="6858000" y="3429001"/>
                </a:cubicBezTo>
                <a:cubicBezTo>
                  <a:pt x="6858000" y="5322785"/>
                  <a:pt x="5322784" y="6858000"/>
                  <a:pt x="3429001" y="6858000"/>
                </a:cubicBezTo>
                <a:cubicBezTo>
                  <a:pt x="1535216" y="6858000"/>
                  <a:pt x="0" y="5322785"/>
                  <a:pt x="0" y="3429001"/>
                </a:cubicBezTo>
                <a:cubicBezTo>
                  <a:pt x="0" y="1535216"/>
                  <a:pt x="1535216" y="0"/>
                  <a:pt x="3429001" y="0"/>
                </a:cubicBezTo>
                <a:close/>
              </a:path>
            </a:pathLst>
          </a:custGeom>
          <a:effectLst>
            <a:softEdge rad="1016000"/>
          </a:effectLst>
        </p:spPr>
      </p:pic>
    </p:spTree>
    <p:extLst>
      <p:ext uri="{BB962C8B-B14F-4D97-AF65-F5344CB8AC3E}">
        <p14:creationId xmlns:p14="http://schemas.microsoft.com/office/powerpoint/2010/main" val="21558743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C01F3B-8644-9BB0-0D1A-71EFD07A994C}"/>
              </a:ext>
            </a:extLst>
          </p:cNvPr>
          <p:cNvSpPr>
            <a:spLocks noGrp="1"/>
          </p:cNvSpPr>
          <p:nvPr>
            <p:ph type="ctrTitle"/>
          </p:nvPr>
        </p:nvSpPr>
        <p:spPr>
          <a:xfrm>
            <a:off x="540001" y="540000"/>
            <a:ext cx="6231502" cy="1894281"/>
          </a:xfrm>
        </p:spPr>
        <p:txBody>
          <a:bodyPr>
            <a:noAutofit/>
          </a:bodyPr>
          <a:lstStyle/>
          <a:p>
            <a:r>
              <a:rPr lang="es-MX" sz="5400" dirty="0">
                <a:solidFill>
                  <a:srgbClr val="FFFFFF"/>
                </a:solidFill>
                <a:latin typeface="Bell MT"/>
              </a:rPr>
              <a:t>1</a:t>
            </a:r>
            <a:r>
              <a:rPr kumimoji="0" lang="es-MX" sz="5400" b="0" i="0" u="none" strike="noStrike" kern="1200" cap="none" spc="0" normalizeH="0" baseline="0" noProof="0" dirty="0">
                <a:ln>
                  <a:noFill/>
                </a:ln>
                <a:solidFill>
                  <a:srgbClr val="FFFFFF"/>
                </a:solidFill>
                <a:effectLst/>
                <a:uLnTx/>
                <a:uFillTx/>
                <a:latin typeface="Bell MT"/>
                <a:ea typeface="+mj-ea"/>
                <a:cs typeface="+mj-cs"/>
              </a:rPr>
              <a:t>. </a:t>
            </a:r>
            <a:r>
              <a:rPr kumimoji="0" lang="es-EC" sz="5400" b="0" i="0" u="none" strike="noStrike" kern="1200" cap="none" spc="0" normalizeH="0" baseline="0" noProof="0" dirty="0" err="1">
                <a:ln>
                  <a:noFill/>
                </a:ln>
                <a:solidFill>
                  <a:srgbClr val="FFFFFF"/>
                </a:solidFill>
                <a:effectLst/>
                <a:uLnTx/>
                <a:uFillTx/>
                <a:latin typeface="Bell MT"/>
                <a:ea typeface="+mj-ea"/>
                <a:cs typeface="+mj-cs"/>
              </a:rPr>
              <a:t>Slurm</a:t>
            </a:r>
            <a:r>
              <a:rPr kumimoji="0" lang="es-EC" sz="5400" b="0" i="0" u="none" strike="noStrike" kern="1200" cap="none" spc="0" normalizeH="0" baseline="0" noProof="0" dirty="0">
                <a:ln>
                  <a:noFill/>
                </a:ln>
                <a:solidFill>
                  <a:srgbClr val="FFFFFF"/>
                </a:solidFill>
                <a:effectLst/>
                <a:uLnTx/>
                <a:uFillTx/>
                <a:latin typeface="Bell MT"/>
                <a:ea typeface="+mj-ea"/>
                <a:cs typeface="+mj-cs"/>
              </a:rPr>
              <a:t> </a:t>
            </a:r>
            <a:r>
              <a:rPr kumimoji="0" lang="es-EC" sz="5400" b="0" i="0" u="none" strike="noStrike" kern="1200" cap="none" spc="0" normalizeH="0" baseline="0" noProof="0" dirty="0" err="1">
                <a:ln>
                  <a:noFill/>
                </a:ln>
                <a:solidFill>
                  <a:srgbClr val="FFFFFF"/>
                </a:solidFill>
                <a:effectLst/>
                <a:uLnTx/>
                <a:uFillTx/>
                <a:latin typeface="Bell MT"/>
                <a:ea typeface="+mj-ea"/>
                <a:cs typeface="+mj-cs"/>
              </a:rPr>
              <a:t>Workload</a:t>
            </a:r>
            <a:r>
              <a:rPr kumimoji="0" lang="es-EC" sz="5400" b="0" i="0" u="none" strike="noStrike" kern="1200" cap="none" spc="0" normalizeH="0" baseline="0" noProof="0" dirty="0">
                <a:ln>
                  <a:noFill/>
                </a:ln>
                <a:solidFill>
                  <a:srgbClr val="FFFFFF"/>
                </a:solidFill>
                <a:effectLst/>
                <a:uLnTx/>
                <a:uFillTx/>
                <a:latin typeface="Bell MT"/>
                <a:ea typeface="+mj-ea"/>
                <a:cs typeface="+mj-cs"/>
              </a:rPr>
              <a:t> Manager</a:t>
            </a:r>
            <a:endParaRPr lang="es-EC" sz="5400" b="1" dirty="0"/>
          </a:p>
        </p:txBody>
      </p:sp>
      <p:sp>
        <p:nvSpPr>
          <p:cNvPr id="3" name="Subtítulo 2">
            <a:extLst>
              <a:ext uri="{FF2B5EF4-FFF2-40B4-BE49-F238E27FC236}">
                <a16:creationId xmlns:a16="http://schemas.microsoft.com/office/drawing/2014/main" id="{9A8A7DC2-7266-637D-E16E-03189E839A94}"/>
              </a:ext>
            </a:extLst>
          </p:cNvPr>
          <p:cNvSpPr>
            <a:spLocks noGrp="1"/>
          </p:cNvSpPr>
          <p:nvPr>
            <p:ph type="subTitle" idx="1"/>
          </p:nvPr>
        </p:nvSpPr>
        <p:spPr>
          <a:xfrm>
            <a:off x="540000" y="2811780"/>
            <a:ext cx="6231502" cy="3496944"/>
          </a:xfrm>
        </p:spPr>
        <p:txBody>
          <a:bodyPr>
            <a:normAutofit/>
          </a:bodyPr>
          <a:lstStyle/>
          <a:p>
            <a:r>
              <a:rPr lang="es-MX" dirty="0" err="1"/>
              <a:t>Slurm</a:t>
            </a:r>
            <a:r>
              <a:rPr lang="es-MX" dirty="0"/>
              <a:t> es uno de los gestores de carga de trabajo más utilizados en entornos HPC. Permite la gestión de recursos de forma eficiente, la ejecución de trabajos en paralelo y la optimización del uso de los nodos. Ofrece una interfaz de línea de comandos y una interfaz web para facilitar su administración.</a:t>
            </a:r>
            <a:endParaRPr lang="es-EC" dirty="0"/>
          </a:p>
        </p:txBody>
      </p:sp>
      <p:pic>
        <p:nvPicPr>
          <p:cNvPr id="1032" name="Picture 8" descr="HPCMATE">
            <a:extLst>
              <a:ext uri="{FF2B5EF4-FFF2-40B4-BE49-F238E27FC236}">
                <a16:creationId xmlns:a16="http://schemas.microsoft.com/office/drawing/2014/main" id="{76E55EF4-FC1D-AF4B-2E90-C9FDB19E11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42205" y="1195387"/>
            <a:ext cx="4876800" cy="4467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99520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6D2506-ACFA-D042-B406-C34521BD0EE8}"/>
              </a:ext>
            </a:extLst>
          </p:cNvPr>
          <p:cNvSpPr>
            <a:spLocks noGrp="1"/>
          </p:cNvSpPr>
          <p:nvPr>
            <p:ph type="ctrTitle"/>
          </p:nvPr>
        </p:nvSpPr>
        <p:spPr>
          <a:xfrm>
            <a:off x="540000" y="540000"/>
            <a:ext cx="6330357" cy="1461795"/>
          </a:xfrm>
        </p:spPr>
        <p:txBody>
          <a:bodyPr>
            <a:normAutofit/>
          </a:bodyPr>
          <a:lstStyle/>
          <a:p>
            <a:r>
              <a:rPr lang="es-MX" sz="5400" dirty="0"/>
              <a:t>2. </a:t>
            </a:r>
            <a:r>
              <a:rPr lang="es-EC" sz="5400" dirty="0"/>
              <a:t>Open MPI</a:t>
            </a:r>
          </a:p>
        </p:txBody>
      </p:sp>
      <p:sp>
        <p:nvSpPr>
          <p:cNvPr id="3" name="Subtítulo 2">
            <a:extLst>
              <a:ext uri="{FF2B5EF4-FFF2-40B4-BE49-F238E27FC236}">
                <a16:creationId xmlns:a16="http://schemas.microsoft.com/office/drawing/2014/main" id="{BE7106B8-2AEF-EA16-0236-172134828926}"/>
              </a:ext>
            </a:extLst>
          </p:cNvPr>
          <p:cNvSpPr>
            <a:spLocks noGrp="1"/>
          </p:cNvSpPr>
          <p:nvPr>
            <p:ph type="subTitle" idx="1"/>
          </p:nvPr>
        </p:nvSpPr>
        <p:spPr>
          <a:xfrm>
            <a:off x="540000" y="2001795"/>
            <a:ext cx="5910227" cy="4306929"/>
          </a:xfrm>
        </p:spPr>
        <p:txBody>
          <a:bodyPr>
            <a:normAutofit/>
          </a:bodyPr>
          <a:lstStyle/>
          <a:p>
            <a:r>
              <a:rPr lang="es-MX" dirty="0"/>
              <a:t>Open MPI es una implementación de alto rendimiento de la especificación MPI (</a:t>
            </a:r>
            <a:r>
              <a:rPr lang="es-MX" dirty="0" err="1"/>
              <a:t>Message</a:t>
            </a:r>
            <a:r>
              <a:rPr lang="es-MX" dirty="0"/>
              <a:t> Passing Interface). Esta biblioteca permite la comunicación entre procesos en paralelo, lo que es fundamental para la mayoría de las aplicaciones HPC. Open MPI es altamente escalable y soporta una amplia variedad de arquitecturas de hardware.</a:t>
            </a:r>
            <a:endParaRPr lang="es-EC" dirty="0"/>
          </a:p>
        </p:txBody>
      </p:sp>
      <p:pic>
        <p:nvPicPr>
          <p:cNvPr id="2050" name="Picture 2" descr="Open MPI v5.0.2 — Open MPI 5.0.2 documentation">
            <a:extLst>
              <a:ext uri="{FF2B5EF4-FFF2-40B4-BE49-F238E27FC236}">
                <a16:creationId xmlns:a16="http://schemas.microsoft.com/office/drawing/2014/main" id="{9A51F376-B322-C711-9FB3-54932597A1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08722" y="1056116"/>
            <a:ext cx="3880187" cy="47457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30375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22E0BD-B173-155F-5F67-8D6993AB81FB}"/>
              </a:ext>
            </a:extLst>
          </p:cNvPr>
          <p:cNvSpPr>
            <a:spLocks noGrp="1"/>
          </p:cNvSpPr>
          <p:nvPr>
            <p:ph type="ctrTitle"/>
          </p:nvPr>
        </p:nvSpPr>
        <p:spPr>
          <a:xfrm>
            <a:off x="540001" y="540000"/>
            <a:ext cx="6577492" cy="1573005"/>
          </a:xfrm>
        </p:spPr>
        <p:txBody>
          <a:bodyPr>
            <a:normAutofit/>
          </a:bodyPr>
          <a:lstStyle/>
          <a:p>
            <a:r>
              <a:rPr lang="es-MX" sz="5400" dirty="0"/>
              <a:t>3. Open HPC</a:t>
            </a:r>
            <a:endParaRPr lang="es-EC" sz="5400" dirty="0"/>
          </a:p>
        </p:txBody>
      </p:sp>
      <p:sp>
        <p:nvSpPr>
          <p:cNvPr id="3" name="Subtítulo 2">
            <a:extLst>
              <a:ext uri="{FF2B5EF4-FFF2-40B4-BE49-F238E27FC236}">
                <a16:creationId xmlns:a16="http://schemas.microsoft.com/office/drawing/2014/main" id="{C8FF57E8-D30E-04F3-19AD-9EAB9D9A0C0D}"/>
              </a:ext>
            </a:extLst>
          </p:cNvPr>
          <p:cNvSpPr>
            <a:spLocks noGrp="1"/>
          </p:cNvSpPr>
          <p:nvPr>
            <p:ph type="subTitle" idx="1"/>
          </p:nvPr>
        </p:nvSpPr>
        <p:spPr>
          <a:xfrm>
            <a:off x="540000" y="2594919"/>
            <a:ext cx="6577492" cy="3713805"/>
          </a:xfrm>
        </p:spPr>
        <p:txBody>
          <a:bodyPr>
            <a:normAutofit/>
          </a:bodyPr>
          <a:lstStyle/>
          <a:p>
            <a:r>
              <a:rPr lang="es-MX" dirty="0"/>
              <a:t>Es una solución modular que incluye una colección de herramientas de gestión, bibliotecas, y paquetes necesarios para implementar y operar clústeres HPC. Es compatible con múltiples distribuciones de Linux y es una opción popular para la implementación de clústeres basados en CPU y GPU.</a:t>
            </a:r>
            <a:endParaRPr lang="es-EC" dirty="0"/>
          </a:p>
        </p:txBody>
      </p:sp>
      <p:pic>
        <p:nvPicPr>
          <p:cNvPr id="3074" name="Picture 2" descr="Introduction to openHPC - Boosting Computing Performance">
            <a:extLst>
              <a:ext uri="{FF2B5EF4-FFF2-40B4-BE49-F238E27FC236}">
                <a16:creationId xmlns:a16="http://schemas.microsoft.com/office/drawing/2014/main" id="{287BCCD3-A669-8B21-496D-B7E94329545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2370" r="24176"/>
          <a:stretch/>
        </p:blipFill>
        <p:spPr bwMode="auto">
          <a:xfrm>
            <a:off x="8328453" y="1024025"/>
            <a:ext cx="3632888" cy="4809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31834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0D47C7C-C563-C60D-A619-CB8067321FCA}"/>
              </a:ext>
            </a:extLst>
          </p:cNvPr>
          <p:cNvSpPr>
            <a:spLocks noGrp="1"/>
          </p:cNvSpPr>
          <p:nvPr>
            <p:ph type="ctrTitle"/>
          </p:nvPr>
        </p:nvSpPr>
        <p:spPr>
          <a:xfrm>
            <a:off x="540001" y="540000"/>
            <a:ext cx="6256215" cy="1325870"/>
          </a:xfrm>
        </p:spPr>
        <p:txBody>
          <a:bodyPr>
            <a:normAutofit fontScale="90000"/>
          </a:bodyPr>
          <a:lstStyle/>
          <a:p>
            <a:r>
              <a:rPr lang="es-MX" sz="5400" dirty="0"/>
              <a:t>4. PBS PROFESSIONAL</a:t>
            </a:r>
            <a:endParaRPr lang="es-EC" sz="5400" dirty="0"/>
          </a:p>
        </p:txBody>
      </p:sp>
      <p:sp>
        <p:nvSpPr>
          <p:cNvPr id="3" name="Subtítulo 2">
            <a:extLst>
              <a:ext uri="{FF2B5EF4-FFF2-40B4-BE49-F238E27FC236}">
                <a16:creationId xmlns:a16="http://schemas.microsoft.com/office/drawing/2014/main" id="{BE17E683-C929-8580-4006-15744DC9D31B}"/>
              </a:ext>
            </a:extLst>
          </p:cNvPr>
          <p:cNvSpPr>
            <a:spLocks noGrp="1"/>
          </p:cNvSpPr>
          <p:nvPr>
            <p:ph type="subTitle" idx="1"/>
          </p:nvPr>
        </p:nvSpPr>
        <p:spPr>
          <a:xfrm>
            <a:off x="540000" y="2619632"/>
            <a:ext cx="6256216" cy="3689092"/>
          </a:xfrm>
        </p:spPr>
        <p:txBody>
          <a:bodyPr>
            <a:normAutofit/>
          </a:bodyPr>
          <a:lstStyle/>
          <a:p>
            <a:r>
              <a:rPr lang="es-MX" dirty="0"/>
              <a:t>PBS Professional es un gestor de carga de trabajo comercial que ofrece un conjunto completo de herramientas para la gestión de recursos HPC. Permite la ejecución de trabajos en paralelo, la optimización de recursos y la monitorización del sistema. PBS Professional es conocido por su escalabilidad y su capacidad para manejar grandes cargas de trabajo.</a:t>
            </a:r>
            <a:endParaRPr lang="es-EC" dirty="0"/>
          </a:p>
        </p:txBody>
      </p:sp>
      <p:pic>
        <p:nvPicPr>
          <p:cNvPr id="4098" name="Picture 2" descr="PBS Software Americas Inc. | LinkedIn">
            <a:extLst>
              <a:ext uri="{FF2B5EF4-FFF2-40B4-BE49-F238E27FC236}">
                <a16:creationId xmlns:a16="http://schemas.microsoft.com/office/drawing/2014/main" id="{2B9DD733-C503-D8D5-99C4-A2DD131930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86699" y="1381698"/>
            <a:ext cx="4094603" cy="40946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84596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4A2412-F294-7A13-4423-F59AD7CC35C2}"/>
              </a:ext>
            </a:extLst>
          </p:cNvPr>
          <p:cNvSpPr>
            <a:spLocks noGrp="1"/>
          </p:cNvSpPr>
          <p:nvPr>
            <p:ph type="ctrTitle"/>
          </p:nvPr>
        </p:nvSpPr>
        <p:spPr>
          <a:xfrm>
            <a:off x="540000" y="540000"/>
            <a:ext cx="6033795" cy="1338227"/>
          </a:xfrm>
        </p:spPr>
        <p:txBody>
          <a:bodyPr>
            <a:normAutofit/>
          </a:bodyPr>
          <a:lstStyle/>
          <a:p>
            <a:r>
              <a:rPr lang="es-MX" sz="5400"/>
              <a:t>5. PLATFORM LSF</a:t>
            </a:r>
            <a:endParaRPr lang="es-EC" sz="5400" dirty="0"/>
          </a:p>
        </p:txBody>
      </p:sp>
      <p:sp>
        <p:nvSpPr>
          <p:cNvPr id="3" name="Subtítulo 2">
            <a:extLst>
              <a:ext uri="{FF2B5EF4-FFF2-40B4-BE49-F238E27FC236}">
                <a16:creationId xmlns:a16="http://schemas.microsoft.com/office/drawing/2014/main" id="{80C33356-287C-FCB0-A44C-F774F22FC7B2}"/>
              </a:ext>
            </a:extLst>
          </p:cNvPr>
          <p:cNvSpPr>
            <a:spLocks noGrp="1"/>
          </p:cNvSpPr>
          <p:nvPr>
            <p:ph type="subTitle" idx="1"/>
          </p:nvPr>
        </p:nvSpPr>
        <p:spPr>
          <a:xfrm>
            <a:off x="540000" y="2323070"/>
            <a:ext cx="6033795" cy="3985654"/>
          </a:xfrm>
        </p:spPr>
        <p:txBody>
          <a:bodyPr>
            <a:normAutofit/>
          </a:bodyPr>
          <a:lstStyle/>
          <a:p>
            <a:r>
              <a:rPr lang="es-MX"/>
              <a:t>Platform LSF es un gestor de recursos de alto rendimiento que permite la ejecución de aplicaciones en paralelo en clústeres de computación. Ofrece una interfaz de usuario intuitiva y una amplia gama de funcionalidades para la gestión de recursos y la monitorización del sistema. Platform LSF es altamente escalable y se puede integrar con otros sistemas de gestión de recursos.</a:t>
            </a:r>
            <a:endParaRPr lang="es-EC" dirty="0"/>
          </a:p>
        </p:txBody>
      </p:sp>
      <p:pic>
        <p:nvPicPr>
          <p:cNvPr id="5122" name="Picture 2" descr="IBM Platform LSF Standard Edition for x86 | SHI">
            <a:extLst>
              <a:ext uri="{FF2B5EF4-FFF2-40B4-BE49-F238E27FC236}">
                <a16:creationId xmlns:a16="http://schemas.microsoft.com/office/drawing/2014/main" id="{BBCEFA76-0E84-5A85-539C-A237FE6715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04903" y="1682836"/>
            <a:ext cx="4656437" cy="34923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6309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2DBFBA8-81A1-9068-9F6D-561073E3E9BF}"/>
              </a:ext>
            </a:extLst>
          </p:cNvPr>
          <p:cNvSpPr>
            <a:spLocks noGrp="1"/>
          </p:cNvSpPr>
          <p:nvPr>
            <p:ph type="ctrTitle"/>
          </p:nvPr>
        </p:nvSpPr>
        <p:spPr>
          <a:xfrm>
            <a:off x="540000" y="540000"/>
            <a:ext cx="11090273" cy="1523578"/>
          </a:xfrm>
        </p:spPr>
        <p:txBody>
          <a:bodyPr/>
          <a:lstStyle/>
          <a:p>
            <a:r>
              <a:rPr lang="es-MX" dirty="0"/>
              <a:t>Enlaces</a:t>
            </a:r>
            <a:endParaRPr lang="es-EC" dirty="0"/>
          </a:p>
        </p:txBody>
      </p:sp>
      <p:sp>
        <p:nvSpPr>
          <p:cNvPr id="3" name="Subtítulo 2">
            <a:extLst>
              <a:ext uri="{FF2B5EF4-FFF2-40B4-BE49-F238E27FC236}">
                <a16:creationId xmlns:a16="http://schemas.microsoft.com/office/drawing/2014/main" id="{7F699030-54DA-5248-E112-03BCF1C0351A}"/>
              </a:ext>
            </a:extLst>
          </p:cNvPr>
          <p:cNvSpPr>
            <a:spLocks noGrp="1"/>
          </p:cNvSpPr>
          <p:nvPr>
            <p:ph type="subTitle" idx="1"/>
          </p:nvPr>
        </p:nvSpPr>
        <p:spPr>
          <a:xfrm>
            <a:off x="540000" y="3731741"/>
            <a:ext cx="7345362" cy="2576983"/>
          </a:xfrm>
        </p:spPr>
        <p:txBody>
          <a:bodyPr>
            <a:normAutofit/>
          </a:bodyPr>
          <a:lstStyle/>
          <a:p>
            <a:pPr marL="285750" indent="-285750">
              <a:buFont typeface="Courier New" panose="02070309020205020404" pitchFamily="49" charset="0"/>
              <a:buChar char="o"/>
            </a:pPr>
            <a:r>
              <a:rPr lang="es-EC" dirty="0">
                <a:hlinkClick r:id="rId2"/>
              </a:rPr>
              <a:t>https://www.ibm.com/docs/en/spectrum-lsf/10.1.0?topic=overview-lsf-introduction</a:t>
            </a:r>
            <a:endParaRPr lang="es-EC" dirty="0"/>
          </a:p>
          <a:p>
            <a:pPr marL="285750" indent="-285750">
              <a:buFont typeface="Courier New" panose="02070309020205020404" pitchFamily="49" charset="0"/>
              <a:buChar char="o"/>
            </a:pPr>
            <a:r>
              <a:rPr lang="es-EC" dirty="0">
                <a:hlinkClick r:id="rId3"/>
              </a:rPr>
              <a:t>https://www.altair.com/pbs-professional/</a:t>
            </a:r>
            <a:endParaRPr lang="es-EC" dirty="0"/>
          </a:p>
          <a:p>
            <a:pPr marL="285750" indent="-285750">
              <a:buFont typeface="Courier New" panose="02070309020205020404" pitchFamily="49" charset="0"/>
              <a:buChar char="o"/>
            </a:pPr>
            <a:r>
              <a:rPr lang="es-EC" dirty="0">
                <a:hlinkClick r:id="rId4"/>
              </a:rPr>
              <a:t>https://openhpc.community/</a:t>
            </a:r>
            <a:endParaRPr lang="es-EC" dirty="0"/>
          </a:p>
          <a:p>
            <a:pPr marL="285750" indent="-285750">
              <a:buFont typeface="Courier New" panose="02070309020205020404" pitchFamily="49" charset="0"/>
              <a:buChar char="o"/>
            </a:pPr>
            <a:r>
              <a:rPr lang="es-EC" dirty="0">
                <a:hlinkClick r:id="rId5"/>
              </a:rPr>
              <a:t>https://www.open-mpi.org/</a:t>
            </a:r>
            <a:endParaRPr lang="es-EC" dirty="0"/>
          </a:p>
          <a:p>
            <a:pPr marL="285750" indent="-285750">
              <a:buFont typeface="Courier New" panose="02070309020205020404" pitchFamily="49" charset="0"/>
              <a:buChar char="o"/>
            </a:pPr>
            <a:r>
              <a:rPr lang="es-EC" dirty="0">
                <a:hlinkClick r:id="rId6"/>
              </a:rPr>
              <a:t>https://slurm.schedmd.com/</a:t>
            </a:r>
            <a:endParaRPr lang="es-EC" dirty="0"/>
          </a:p>
          <a:p>
            <a:endParaRPr lang="es-EC" dirty="0"/>
          </a:p>
        </p:txBody>
      </p:sp>
    </p:spTree>
    <p:extLst>
      <p:ext uri="{BB962C8B-B14F-4D97-AF65-F5344CB8AC3E}">
        <p14:creationId xmlns:p14="http://schemas.microsoft.com/office/powerpoint/2010/main" val="3084522148"/>
      </p:ext>
    </p:extLst>
  </p:cSld>
  <p:clrMapOvr>
    <a:masterClrMapping/>
  </p:clrMapOvr>
</p:sld>
</file>

<file path=ppt/theme/theme1.xml><?xml version="1.0" encoding="utf-8"?>
<a:theme xmlns:a="http://schemas.openxmlformats.org/drawingml/2006/main" name="GlowVTI">
  <a:themeElements>
    <a:clrScheme name="AnalogousFromRegularSeedRightStep">
      <a:dk1>
        <a:srgbClr val="000000"/>
      </a:dk1>
      <a:lt1>
        <a:srgbClr val="FFFFFF"/>
      </a:lt1>
      <a:dk2>
        <a:srgbClr val="3E3423"/>
      </a:dk2>
      <a:lt2>
        <a:srgbClr val="E2E8E7"/>
      </a:lt2>
      <a:accent1>
        <a:srgbClr val="E52B4D"/>
      </a:accent1>
      <a:accent2>
        <a:srgbClr val="D34419"/>
      </a:accent2>
      <a:accent3>
        <a:srgbClr val="D69928"/>
      </a:accent3>
      <a:accent4>
        <a:srgbClr val="A1AB14"/>
      </a:accent4>
      <a:accent5>
        <a:srgbClr val="6EB522"/>
      </a:accent5>
      <a:accent6>
        <a:srgbClr val="27BD16"/>
      </a:accent6>
      <a:hlink>
        <a:srgbClr val="319380"/>
      </a:hlink>
      <a:folHlink>
        <a:srgbClr val="7F7F7F"/>
      </a:folHlink>
    </a:clrScheme>
    <a:fontScheme name="Blur">
      <a:majorFont>
        <a:latin typeface="Bell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lowVTI" id="{D5B5AA20-F6D3-43B8-AF6B-ECAF69256418}" vid="{93025AB5-1D44-4CD3-9BC3-729F6E11E040}"/>
    </a:ext>
  </a:extLst>
</a:theme>
</file>

<file path=docProps/app.xml><?xml version="1.0" encoding="utf-8"?>
<Properties xmlns="http://schemas.openxmlformats.org/officeDocument/2006/extended-properties" xmlns:vt="http://schemas.openxmlformats.org/officeDocument/2006/docPropsVTypes">
  <TotalTime>20</TotalTime>
  <Words>363</Words>
  <Application>Microsoft Office PowerPoint</Application>
  <PresentationFormat>Panorámica</PresentationFormat>
  <Paragraphs>17</Paragraphs>
  <Slides>7</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7</vt:i4>
      </vt:variant>
    </vt:vector>
  </HeadingPairs>
  <TitlesOfParts>
    <vt:vector size="12" baseType="lpstr">
      <vt:lpstr>Arial</vt:lpstr>
      <vt:lpstr>Avenir Next LT Pro</vt:lpstr>
      <vt:lpstr>Bell MT</vt:lpstr>
      <vt:lpstr>Courier New</vt:lpstr>
      <vt:lpstr>GlowVTI</vt:lpstr>
      <vt:lpstr>SOFTWARE PARA CONFIGURACION DE NODOS COMO COMPUTACION DE ALTO RENDIMIENTO</vt:lpstr>
      <vt:lpstr>1. Slurm Workload Manager</vt:lpstr>
      <vt:lpstr>2. Open MPI</vt:lpstr>
      <vt:lpstr>3. Open HPC</vt:lpstr>
      <vt:lpstr>4. PBS PROFESSIONAL</vt:lpstr>
      <vt:lpstr>5. PLATFORM LSF</vt:lpstr>
      <vt:lpstr>Enlaces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Est. Isaias Luis Silva Lòpez</dc:creator>
  <cp:lastModifiedBy>Est. Isaias Luis Silva Lòpez</cp:lastModifiedBy>
  <cp:revision>1</cp:revision>
  <dcterms:created xsi:type="dcterms:W3CDTF">2024-11-17T22:55:03Z</dcterms:created>
  <dcterms:modified xsi:type="dcterms:W3CDTF">2024-11-17T23:15:57Z</dcterms:modified>
</cp:coreProperties>
</file>