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4" r:id="rId10"/>
    <p:sldId id="262" r:id="rId11"/>
    <p:sldId id="263" r:id="rId1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ED13-5368-4C26-98D2-83D8E270CE94}" type="datetimeFigureOut">
              <a:rPr lang="es-EC" smtClean="0"/>
              <a:t>20/1/2025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CF3F-FFD7-4007-A645-38FDBB40395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8465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ED13-5368-4C26-98D2-83D8E270CE94}" type="datetimeFigureOut">
              <a:rPr lang="es-EC" smtClean="0"/>
              <a:t>20/1/2025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CF3F-FFD7-4007-A645-38FDBB40395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3476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ED13-5368-4C26-98D2-83D8E270CE94}" type="datetimeFigureOut">
              <a:rPr lang="es-EC" smtClean="0"/>
              <a:t>20/1/2025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CF3F-FFD7-4007-A645-38FDBB40395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9952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ED13-5368-4C26-98D2-83D8E270CE94}" type="datetimeFigureOut">
              <a:rPr lang="es-EC" smtClean="0"/>
              <a:t>20/1/2025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CF3F-FFD7-4007-A645-38FDBB40395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8534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ED13-5368-4C26-98D2-83D8E270CE94}" type="datetimeFigureOut">
              <a:rPr lang="es-EC" smtClean="0"/>
              <a:t>20/1/2025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CF3F-FFD7-4007-A645-38FDBB40395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5498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ED13-5368-4C26-98D2-83D8E270CE94}" type="datetimeFigureOut">
              <a:rPr lang="es-EC" smtClean="0"/>
              <a:t>20/1/2025</a:t>
            </a:fld>
            <a:endParaRPr lang="es-EC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CF3F-FFD7-4007-A645-38FDBB40395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2002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ED13-5368-4C26-98D2-83D8E270CE94}" type="datetimeFigureOut">
              <a:rPr lang="es-EC" smtClean="0"/>
              <a:t>20/1/2025</a:t>
            </a:fld>
            <a:endParaRPr lang="es-EC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CF3F-FFD7-4007-A645-38FDBB40395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3884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ED13-5368-4C26-98D2-83D8E270CE94}" type="datetimeFigureOut">
              <a:rPr lang="es-EC" smtClean="0"/>
              <a:t>20/1/2025</a:t>
            </a:fld>
            <a:endParaRPr lang="es-EC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CF3F-FFD7-4007-A645-38FDBB40395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1150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ED13-5368-4C26-98D2-83D8E270CE94}" type="datetimeFigureOut">
              <a:rPr lang="es-EC" smtClean="0"/>
              <a:t>20/1/2025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CF3F-FFD7-4007-A645-38FDBB40395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6784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ED13-5368-4C26-98D2-83D8E270CE94}" type="datetimeFigureOut">
              <a:rPr lang="es-EC" smtClean="0"/>
              <a:t>20/1/2025</a:t>
            </a:fld>
            <a:endParaRPr lang="es-EC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CF3F-FFD7-4007-A645-38FDBB40395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7401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ED13-5368-4C26-98D2-83D8E270CE94}" type="datetimeFigureOut">
              <a:rPr lang="es-EC" smtClean="0"/>
              <a:t>20/1/2025</a:t>
            </a:fld>
            <a:endParaRPr lang="es-EC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EC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CF3F-FFD7-4007-A645-38FDBB40395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5566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A7DED13-5368-4C26-98D2-83D8E270CE94}" type="datetimeFigureOut">
              <a:rPr lang="es-EC" smtClean="0"/>
              <a:t>20/1/2025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770CF3F-FFD7-4007-A645-38FDBB40395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7145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9848" y="977173"/>
            <a:ext cx="7315200" cy="3255264"/>
          </a:xfrm>
        </p:spPr>
        <p:txBody>
          <a:bodyPr/>
          <a:lstStyle/>
          <a:p>
            <a:pPr algn="just"/>
            <a:r>
              <a:rPr lang="es-EC" dirty="0" smtClean="0"/>
              <a:t>[</a:t>
            </a:r>
            <a:r>
              <a:rPr lang="es-EC" dirty="0"/>
              <a:t>U3_TALLER_03]: Proyecto (Interfaces)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9848" y="4356004"/>
            <a:ext cx="7315200" cy="914400"/>
          </a:xfrm>
        </p:spPr>
        <p:txBody>
          <a:bodyPr>
            <a:noAutofit/>
          </a:bodyPr>
          <a:lstStyle/>
          <a:p>
            <a:r>
              <a:rPr lang="es-EC" sz="2000" dirty="0" smtClean="0">
                <a:solidFill>
                  <a:schemeClr val="bg1"/>
                </a:solidFill>
              </a:rPr>
              <a:t>Grupo 9:</a:t>
            </a:r>
            <a:endParaRPr lang="es-EC" sz="2000" dirty="0">
              <a:solidFill>
                <a:schemeClr val="bg1"/>
              </a:solidFill>
            </a:endParaRPr>
          </a:p>
          <a:p>
            <a:r>
              <a:rPr lang="es-EC" sz="1800" dirty="0" err="1" smtClean="0">
                <a:solidFill>
                  <a:schemeClr val="bg1"/>
                </a:solidFill>
              </a:rPr>
              <a:t>Damian</a:t>
            </a:r>
            <a:r>
              <a:rPr lang="es-EC" sz="1800" dirty="0" smtClean="0">
                <a:solidFill>
                  <a:schemeClr val="bg1"/>
                </a:solidFill>
              </a:rPr>
              <a:t> seminario</a:t>
            </a:r>
          </a:p>
          <a:p>
            <a:r>
              <a:rPr lang="es-EC" sz="1800" dirty="0" err="1">
                <a:solidFill>
                  <a:schemeClr val="bg1"/>
                </a:solidFill>
              </a:rPr>
              <a:t>Antony</a:t>
            </a:r>
            <a:r>
              <a:rPr lang="es-EC" sz="1800" dirty="0">
                <a:solidFill>
                  <a:schemeClr val="bg1"/>
                </a:solidFill>
              </a:rPr>
              <a:t> </a:t>
            </a:r>
            <a:r>
              <a:rPr lang="es-EC" sz="1800" dirty="0" smtClean="0">
                <a:solidFill>
                  <a:schemeClr val="bg1"/>
                </a:solidFill>
              </a:rPr>
              <a:t>pesantes</a:t>
            </a:r>
          </a:p>
          <a:p>
            <a:r>
              <a:rPr lang="es-EC" sz="1800" dirty="0" smtClean="0">
                <a:solidFill>
                  <a:schemeClr val="bg1"/>
                </a:solidFill>
              </a:rPr>
              <a:t>Javier Guillén</a:t>
            </a:r>
            <a:endParaRPr lang="es-EC" sz="1800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265" y="2125363"/>
            <a:ext cx="2613454" cy="261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14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C" smtClean="0"/>
              <a:t>Servidor: </a:t>
            </a:r>
            <a:br>
              <a:rPr lang="es-EC" smtClean="0"/>
            </a:br>
            <a:r>
              <a:rPr lang="es-MX"/>
              <a:t>P</a:t>
            </a:r>
            <a:r>
              <a:rPr lang="es-MX" smtClean="0"/>
              <a:t>antalla cuando ha </a:t>
            </a:r>
            <a:r>
              <a:rPr lang="es-MX"/>
              <a:t>finalizado la </a:t>
            </a:r>
            <a:r>
              <a:rPr lang="es-MX" smtClean="0"/>
              <a:t>partida.</a:t>
            </a:r>
            <a:endParaRPr lang="es-EC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" r="146" b="1348"/>
          <a:stretch/>
        </p:blipFill>
        <p:spPr>
          <a:xfrm>
            <a:off x="4596712" y="1365612"/>
            <a:ext cx="6172945" cy="4117632"/>
          </a:xfrm>
        </p:spPr>
      </p:pic>
    </p:spTree>
    <p:extLst>
      <p:ext uri="{BB962C8B-B14F-4D97-AF65-F5344CB8AC3E}">
        <p14:creationId xmlns:p14="http://schemas.microsoft.com/office/powerpoint/2010/main" val="1091453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C" dirty="0" smtClean="0"/>
              <a:t>Servidor:</a:t>
            </a:r>
            <a:br>
              <a:rPr lang="es-EC" dirty="0" smtClean="0"/>
            </a:br>
            <a:r>
              <a:rPr lang="es-EC" dirty="0" smtClean="0"/>
              <a:t>Pantalla de ranking luego de finalizada la partida.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"/>
          <a:stretch/>
        </p:blipFill>
        <p:spPr>
          <a:xfrm>
            <a:off x="4744995" y="1552999"/>
            <a:ext cx="5592153" cy="3742857"/>
          </a:xfrm>
        </p:spPr>
      </p:pic>
    </p:spTree>
    <p:extLst>
      <p:ext uri="{BB962C8B-B14F-4D97-AF65-F5344CB8AC3E}">
        <p14:creationId xmlns:p14="http://schemas.microsoft.com/office/powerpoint/2010/main" val="115568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C" dirty="0" smtClean="0"/>
              <a:t>Cliente: Pantalla de registro de un usuario antes de iniciar el juego.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" t="956" r="12975" b="3250"/>
          <a:stretch/>
        </p:blipFill>
        <p:spPr>
          <a:xfrm>
            <a:off x="4769707" y="1123837"/>
            <a:ext cx="5779627" cy="4267200"/>
          </a:xfrm>
        </p:spPr>
      </p:pic>
    </p:spTree>
    <p:extLst>
      <p:ext uri="{BB962C8B-B14F-4D97-AF65-F5344CB8AC3E}">
        <p14:creationId xmlns:p14="http://schemas.microsoft.com/office/powerpoint/2010/main" val="347457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C" dirty="0"/>
              <a:t>Cliente: Pantalla de </a:t>
            </a:r>
            <a:r>
              <a:rPr lang="es-EC" dirty="0" smtClean="0"/>
              <a:t>ingreso de </a:t>
            </a:r>
            <a:r>
              <a:rPr lang="es-EC" dirty="0"/>
              <a:t>usuario antes de </a:t>
            </a:r>
            <a:r>
              <a:rPr lang="es-EC" dirty="0" smtClean="0"/>
              <a:t>continuar al </a:t>
            </a:r>
            <a:r>
              <a:rPr lang="es-EC" dirty="0"/>
              <a:t>juego</a:t>
            </a:r>
            <a:r>
              <a:rPr lang="es-EC" dirty="0" smtClean="0"/>
              <a:t>.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" t="755" r="13107" b="3249"/>
          <a:stretch/>
        </p:blipFill>
        <p:spPr>
          <a:xfrm>
            <a:off x="4761470" y="1315330"/>
            <a:ext cx="5692346" cy="4218196"/>
          </a:xfrm>
        </p:spPr>
      </p:pic>
    </p:spTree>
    <p:extLst>
      <p:ext uri="{BB962C8B-B14F-4D97-AF65-F5344CB8AC3E}">
        <p14:creationId xmlns:p14="http://schemas.microsoft.com/office/powerpoint/2010/main" val="1561587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C" dirty="0" smtClean="0"/>
              <a:t>Servidor: Pantalla inicial cuando no hay usuarios cliente conectados.</a:t>
            </a:r>
            <a:endParaRPr lang="es-EC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" t="3361" r="5906" b="6620"/>
          <a:stretch/>
        </p:blipFill>
        <p:spPr>
          <a:xfrm>
            <a:off x="4163650" y="1579955"/>
            <a:ext cx="6892256" cy="3688945"/>
          </a:xfrm>
        </p:spPr>
      </p:pic>
    </p:spTree>
    <p:extLst>
      <p:ext uri="{BB962C8B-B14F-4D97-AF65-F5344CB8AC3E}">
        <p14:creationId xmlns:p14="http://schemas.microsoft.com/office/powerpoint/2010/main" val="275693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C" dirty="0" smtClean="0"/>
              <a:t>Servidor: Pantalla con al menos un usuario cliente conectado.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" t="2217" r="973" b="3105"/>
          <a:stretch/>
        </p:blipFill>
        <p:spPr>
          <a:xfrm>
            <a:off x="3987114" y="1517368"/>
            <a:ext cx="7125729" cy="3814120"/>
          </a:xfrm>
        </p:spPr>
      </p:pic>
    </p:spTree>
    <p:extLst>
      <p:ext uri="{BB962C8B-B14F-4D97-AF65-F5344CB8AC3E}">
        <p14:creationId xmlns:p14="http://schemas.microsoft.com/office/powerpoint/2010/main" val="958394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dirty="0" smtClean="0"/>
              <a:t>Cliente: Pantalla cuando </a:t>
            </a:r>
            <a:r>
              <a:rPr lang="es-MX" dirty="0"/>
              <a:t>el servidor no ha iniciado la partida o </a:t>
            </a:r>
            <a:r>
              <a:rPr lang="es-MX" dirty="0" smtClean="0"/>
              <a:t>juego.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" t="5119" r="9759" b="5750"/>
          <a:stretch/>
        </p:blipFill>
        <p:spPr>
          <a:xfrm>
            <a:off x="4753230" y="1480297"/>
            <a:ext cx="6013623" cy="3888261"/>
          </a:xfrm>
        </p:spPr>
      </p:pic>
    </p:spTree>
    <p:extLst>
      <p:ext uri="{BB962C8B-B14F-4D97-AF65-F5344CB8AC3E}">
        <p14:creationId xmlns:p14="http://schemas.microsoft.com/office/powerpoint/2010/main" val="3973191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C" dirty="0" smtClean="0"/>
              <a:t>Cliente:</a:t>
            </a:r>
            <a:br>
              <a:rPr lang="es-EC" dirty="0" smtClean="0"/>
            </a:br>
            <a:r>
              <a:rPr lang="es-MX" dirty="0" smtClean="0"/>
              <a:t>Pantalla al momento que el </a:t>
            </a:r>
            <a:r>
              <a:rPr lang="es-MX" dirty="0"/>
              <a:t>servidor ha </a:t>
            </a:r>
            <a:r>
              <a:rPr lang="es-MX" dirty="0" smtClean="0"/>
              <a:t>inicia </a:t>
            </a:r>
            <a:r>
              <a:rPr lang="es-MX" dirty="0"/>
              <a:t>la </a:t>
            </a:r>
            <a:r>
              <a:rPr lang="es-MX" dirty="0" smtClean="0"/>
              <a:t>partida.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" t="963" r="1888" b="3458"/>
          <a:stretch/>
        </p:blipFill>
        <p:spPr>
          <a:xfrm>
            <a:off x="4670853" y="1476179"/>
            <a:ext cx="5980671" cy="389649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999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C" dirty="0" smtClean="0"/>
              <a:t>Cliente:</a:t>
            </a:r>
            <a:br>
              <a:rPr lang="es-EC" dirty="0" smtClean="0"/>
            </a:br>
            <a:r>
              <a:rPr lang="es-MX" dirty="0" smtClean="0"/>
              <a:t>Pantalla de victoria cuando </a:t>
            </a:r>
            <a:r>
              <a:rPr lang="es-MX" dirty="0"/>
              <a:t>ha </a:t>
            </a:r>
            <a:r>
              <a:rPr lang="es-MX" dirty="0" smtClean="0"/>
              <a:t>ganado la partida actual.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" r="4245" b="6666"/>
          <a:stretch/>
        </p:blipFill>
        <p:spPr>
          <a:xfrm>
            <a:off x="5354593" y="1637512"/>
            <a:ext cx="4703806" cy="3573831"/>
          </a:xfrm>
        </p:spPr>
      </p:pic>
    </p:spTree>
    <p:extLst>
      <p:ext uri="{BB962C8B-B14F-4D97-AF65-F5344CB8AC3E}">
        <p14:creationId xmlns:p14="http://schemas.microsoft.com/office/powerpoint/2010/main" val="861697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C" dirty="0"/>
              <a:t>Cliente:</a:t>
            </a:r>
            <a:br>
              <a:rPr lang="es-EC" dirty="0"/>
            </a:br>
            <a:r>
              <a:rPr lang="es-MX" dirty="0"/>
              <a:t>Pantalla de </a:t>
            </a:r>
            <a:r>
              <a:rPr lang="es-MX" dirty="0" smtClean="0"/>
              <a:t>derrota </a:t>
            </a:r>
            <a:r>
              <a:rPr lang="es-MX" dirty="0"/>
              <a:t>cuando ha </a:t>
            </a:r>
            <a:r>
              <a:rPr lang="es-MX" dirty="0" smtClean="0"/>
              <a:t>perdido </a:t>
            </a:r>
            <a:r>
              <a:rPr lang="es-MX" dirty="0"/>
              <a:t>la partida actual.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" r="4029" b="6661"/>
          <a:stretch/>
        </p:blipFill>
        <p:spPr>
          <a:xfrm>
            <a:off x="5692346" y="1732174"/>
            <a:ext cx="4464908" cy="3384507"/>
          </a:xfrm>
        </p:spPr>
      </p:pic>
    </p:spTree>
    <p:extLst>
      <p:ext uri="{BB962C8B-B14F-4D97-AF65-F5344CB8AC3E}">
        <p14:creationId xmlns:p14="http://schemas.microsoft.com/office/powerpoint/2010/main" val="1693171221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193</TotalTime>
  <Words>89</Words>
  <Application>Microsoft Office PowerPoint</Application>
  <PresentationFormat>Panorámica</PresentationFormat>
  <Paragraphs>15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Corbel</vt:lpstr>
      <vt:lpstr>Wingdings 2</vt:lpstr>
      <vt:lpstr>Marco</vt:lpstr>
      <vt:lpstr>[U3_TALLER_03]: Proyecto (Interfaces)</vt:lpstr>
      <vt:lpstr>Cliente: Pantalla de registro de un usuario antes de iniciar el juego.</vt:lpstr>
      <vt:lpstr>Cliente: Pantalla de ingreso de usuario antes de continuar al juego.</vt:lpstr>
      <vt:lpstr>Servidor: Pantalla inicial cuando no hay usuarios cliente conectados.</vt:lpstr>
      <vt:lpstr>Servidor: Pantalla con al menos un usuario cliente conectado.</vt:lpstr>
      <vt:lpstr>Cliente: Pantalla cuando el servidor no ha iniciado la partida o juego.</vt:lpstr>
      <vt:lpstr>Cliente: Pantalla al momento que el servidor ha inicia la partida.</vt:lpstr>
      <vt:lpstr>Cliente: Pantalla de victoria cuando ha ganado la partida actual.</vt:lpstr>
      <vt:lpstr>Cliente: Pantalla de derrota cuando ha perdido la partida actual.</vt:lpstr>
      <vt:lpstr>Servidor:  Pantalla cuando ha finalizado la partida.</vt:lpstr>
      <vt:lpstr>Servidor: Pantalla de ranking luego de finalizada la partida.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9</cp:revision>
  <dcterms:created xsi:type="dcterms:W3CDTF">2025-01-20T19:58:14Z</dcterms:created>
  <dcterms:modified xsi:type="dcterms:W3CDTF">2025-01-21T04:47:58Z</dcterms:modified>
</cp:coreProperties>
</file>