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193D9-31B8-98E1-ACED-E496D6D61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D9474C-9D11-33F5-F36C-77A6B2385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E35BF-DB3E-4BB3-B1AF-730267F1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CC3F-AB17-440C-A24E-14DB5D4E5043}" type="datetimeFigureOut">
              <a:rPr lang="es-EC" smtClean="0"/>
              <a:t>2/12/2024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4778A-D488-9F3F-FA9C-5E2CD33C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E88752-21ED-9061-E7CC-ADABA46F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A27-1AD8-47A7-A954-EDA3C53724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69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AE962-86C5-F267-31CF-B0DFB2BA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1A2951-6A17-5690-65A3-E83A21EB8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995E45-8C07-AA37-8077-2FB46CC4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CC3F-AB17-440C-A24E-14DB5D4E5043}" type="datetimeFigureOut">
              <a:rPr lang="es-EC" smtClean="0"/>
              <a:t>2/12/2024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93E85-435B-100B-5631-3CCE5390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2A728C-7E33-59A4-91AD-B6147E1B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A27-1AD8-47A7-A954-EDA3C53724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903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8A0C75-CD5E-3506-3930-32ABEAD8E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44921D-923F-E8DA-32EA-1054253F1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B2228F-537B-689A-0D2E-BBD46359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CC3F-AB17-440C-A24E-14DB5D4E5043}" type="datetimeFigureOut">
              <a:rPr lang="es-EC" smtClean="0"/>
              <a:t>2/12/2024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F66FCB-1B07-17C0-9764-A341F4E9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9CE29-E63B-F162-7480-04520DC7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A27-1AD8-47A7-A954-EDA3C53724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237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04A8E-EB05-0A58-6477-6D10B50A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892BF-0034-25AC-9089-DE074C93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EED95B-011A-6E26-9366-6BE5C049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CC3F-AB17-440C-A24E-14DB5D4E5043}" type="datetimeFigureOut">
              <a:rPr lang="es-EC" smtClean="0"/>
              <a:t>2/12/2024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12180-8792-CAA9-61C3-1A37856B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870CC-FA6A-D6F4-A141-B2E9D8FE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A27-1AD8-47A7-A954-EDA3C53724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165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ACF29-BBD6-9DEF-69EC-F8497CF9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62EEA4-F230-AD1F-7FD6-37120D23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04887-B0E4-3905-5ADC-3A12A556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CC3F-AB17-440C-A24E-14DB5D4E5043}" type="datetimeFigureOut">
              <a:rPr lang="es-EC" smtClean="0"/>
              <a:t>2/12/2024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C2A99-3C1B-D252-A792-2C9242ED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59C00-4D7E-2587-88C6-5547F469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A27-1AD8-47A7-A954-EDA3C53724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9995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77639-B2DF-0524-3747-C2EE2FA2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7E48F-E8EC-5DFB-7B86-BD45AE8D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D92180-0202-27BC-9C18-81B8A31AD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D73EAE-8E9E-116E-E05B-34BB7ACF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CC3F-AB17-440C-A24E-14DB5D4E5043}" type="datetimeFigureOut">
              <a:rPr lang="es-EC" smtClean="0"/>
              <a:t>2/12/2024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368306-D5AD-A404-A37A-4F1B0BF3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CA3717-01A1-E1C7-0904-7666EE42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A27-1AD8-47A7-A954-EDA3C53724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874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7D97E-2A82-55B2-3DCB-37C2B441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130702-585A-5C93-EC3F-133440C7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DD621-8CBE-D29C-6D6A-0E7A0DCE1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C3A560-162C-F41A-4801-921739CCC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C8382E-D616-C112-5A2A-55AABE5B9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D67B5A-98A8-FA8B-F5C6-DC142C81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CC3F-AB17-440C-A24E-14DB5D4E5043}" type="datetimeFigureOut">
              <a:rPr lang="es-EC" smtClean="0"/>
              <a:t>2/12/2024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6F5741-1838-8390-B45E-76CC6105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5F7571-60B1-7224-66C8-1EC8B878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A27-1AD8-47A7-A954-EDA3C53724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74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53778-D05A-0AD0-BEA3-DF21944F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CB6BD6-A601-44D8-4875-00640125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CC3F-AB17-440C-A24E-14DB5D4E5043}" type="datetimeFigureOut">
              <a:rPr lang="es-EC" smtClean="0"/>
              <a:t>2/12/2024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78DDD7-6898-B0D1-014A-983981D9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34E1CF-E0C8-029E-FB86-E994380D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A27-1AD8-47A7-A954-EDA3C53724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6561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678407-2DDF-0F4C-63A8-93DD844F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CC3F-AB17-440C-A24E-14DB5D4E5043}" type="datetimeFigureOut">
              <a:rPr lang="es-EC" smtClean="0"/>
              <a:t>2/12/2024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FA452C-4648-4B53-F054-CADF5031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56B79B-FD4E-DFF6-2253-4CCD4E8C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A27-1AD8-47A7-A954-EDA3C53724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435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9F6FD-4513-7392-86D6-B817A650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5C76FF-D364-54DB-16DB-53F08726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49B4B0-EAF7-66F8-4CAD-435684C22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47FB19-B394-D304-5CE7-DC656B43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CC3F-AB17-440C-A24E-14DB5D4E5043}" type="datetimeFigureOut">
              <a:rPr lang="es-EC" smtClean="0"/>
              <a:t>2/12/2024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DE4123-A847-BEE3-F146-CB86468C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F94B74-4D96-688B-2762-0EDC92E9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A27-1AD8-47A7-A954-EDA3C53724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6306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A550A-CC29-5902-D0A4-EC3A4269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668BBC-2F41-5577-281E-ED92C4192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673529-AC81-63F9-9D65-537E0C3A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2DB7F0-DC63-A482-590E-2F3589E2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CC3F-AB17-440C-A24E-14DB5D4E5043}" type="datetimeFigureOut">
              <a:rPr lang="es-EC" smtClean="0"/>
              <a:t>2/12/2024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E16A67-91DA-6DA2-2B94-D79B0CB0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552A33-DDE6-32D4-5429-A1A18E5E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7A27-1AD8-47A7-A954-EDA3C53724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920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386B89-FF44-D7F1-0082-68E5BE79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679B33-8050-75BA-B08D-2DD24B621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31281-4A97-DD07-7F85-98CA9EEB8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CCC3F-AB17-440C-A24E-14DB5D4E5043}" type="datetimeFigureOut">
              <a:rPr lang="es-EC" smtClean="0"/>
              <a:t>2/12/2024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BE45A-CA8E-C24B-AB7E-84C907F2A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DB694-A0AD-827E-1438-83A8FDEF8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7A27-1AD8-47A7-A954-EDA3C53724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0482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5F398-666B-D0CD-F6D5-C3DE0A869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866D3E-2712-E09E-A2F5-9C359179E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2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132486-E981-6841-B5B6-4CDAB1AC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14" y="1108953"/>
            <a:ext cx="3174489" cy="46400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BDDCAD-44FA-AB41-4F00-20B5A0D6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26" y="1196503"/>
            <a:ext cx="2949097" cy="28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8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40BCCC5-853F-7ADB-6BB5-62698783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4" y="347232"/>
            <a:ext cx="6458851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6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8EF22B2-CE3F-E03B-F84D-50A0A0616A11}"/>
              </a:ext>
            </a:extLst>
          </p:cNvPr>
          <p:cNvSpPr/>
          <p:nvPr/>
        </p:nvSpPr>
        <p:spPr>
          <a:xfrm>
            <a:off x="2914650" y="552450"/>
            <a:ext cx="5734050" cy="287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B84218-05D4-BE4D-445F-890B085292A8}"/>
              </a:ext>
            </a:extLst>
          </p:cNvPr>
          <p:cNvSpPr txBox="1"/>
          <p:nvPr/>
        </p:nvSpPr>
        <p:spPr>
          <a:xfrm>
            <a:off x="5028838" y="828244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/>
              <a:t>4 x 5 =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74A89E-0DFE-7F60-9067-63C4803E8ACC}"/>
              </a:ext>
            </a:extLst>
          </p:cNvPr>
          <p:cNvSpPr txBox="1"/>
          <p:nvPr/>
        </p:nvSpPr>
        <p:spPr>
          <a:xfrm>
            <a:off x="4321593" y="1688812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/>
              <a:t>20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F22739-CF81-A82E-C5D9-1CBA85565C25}"/>
              </a:ext>
            </a:extLst>
          </p:cNvPr>
          <p:cNvSpPr txBox="1"/>
          <p:nvPr/>
        </p:nvSpPr>
        <p:spPr>
          <a:xfrm>
            <a:off x="4321593" y="2342289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/>
              <a:t>14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3DD9B0-D780-D604-C779-10FE623ADEC7}"/>
              </a:ext>
            </a:extLst>
          </p:cNvPr>
          <p:cNvSpPr txBox="1"/>
          <p:nvPr/>
        </p:nvSpPr>
        <p:spPr>
          <a:xfrm>
            <a:off x="7182214" y="1701224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/>
              <a:t>34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C224E0-69CB-4464-44B2-868B6A4F3BBF}"/>
              </a:ext>
            </a:extLst>
          </p:cNvPr>
          <p:cNvSpPr txBox="1"/>
          <p:nvPr/>
        </p:nvSpPr>
        <p:spPr>
          <a:xfrm>
            <a:off x="7182213" y="2307937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/>
              <a:t>25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1AE1E08-3102-C14E-E965-77231C0E0858}"/>
              </a:ext>
            </a:extLst>
          </p:cNvPr>
          <p:cNvSpPr/>
          <p:nvPr/>
        </p:nvSpPr>
        <p:spPr>
          <a:xfrm>
            <a:off x="3590925" y="1760679"/>
            <a:ext cx="536824" cy="4352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b="1" dirty="0"/>
              <a:t>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E9CAA9F-EB0B-6976-211F-1C843BE7A0B0}"/>
              </a:ext>
            </a:extLst>
          </p:cNvPr>
          <p:cNvSpPr/>
          <p:nvPr/>
        </p:nvSpPr>
        <p:spPr>
          <a:xfrm>
            <a:off x="3590925" y="2408379"/>
            <a:ext cx="536824" cy="4352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b="1" dirty="0"/>
              <a:t>b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D8D49B2-DF51-6A10-FA21-CE9659530359}"/>
              </a:ext>
            </a:extLst>
          </p:cNvPr>
          <p:cNvSpPr/>
          <p:nvPr/>
        </p:nvSpPr>
        <p:spPr>
          <a:xfrm>
            <a:off x="6514918" y="1773091"/>
            <a:ext cx="536824" cy="4352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b="1" dirty="0"/>
              <a:t>c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A1023F-C9C0-4338-06DE-4029E9F84899}"/>
              </a:ext>
            </a:extLst>
          </p:cNvPr>
          <p:cNvSpPr/>
          <p:nvPr/>
        </p:nvSpPr>
        <p:spPr>
          <a:xfrm>
            <a:off x="6514918" y="2379804"/>
            <a:ext cx="536824" cy="4352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b="1" dirty="0"/>
              <a:t>d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51390EE-3F4A-AC54-9E67-54EAF0BE93A9}"/>
              </a:ext>
            </a:extLst>
          </p:cNvPr>
          <p:cNvSpPr/>
          <p:nvPr/>
        </p:nvSpPr>
        <p:spPr>
          <a:xfrm>
            <a:off x="2914650" y="3746212"/>
            <a:ext cx="5734050" cy="287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66488C-1DDD-AC1F-46A6-A0F25BBAE317}"/>
              </a:ext>
            </a:extLst>
          </p:cNvPr>
          <p:cNvSpPr txBox="1"/>
          <p:nvPr/>
        </p:nvSpPr>
        <p:spPr>
          <a:xfrm>
            <a:off x="5028838" y="4022006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/>
              <a:t>4 x 5 =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ECAC3FC-F2A7-23FC-D302-1707267D377D}"/>
              </a:ext>
            </a:extLst>
          </p:cNvPr>
          <p:cNvSpPr txBox="1"/>
          <p:nvPr/>
        </p:nvSpPr>
        <p:spPr>
          <a:xfrm>
            <a:off x="4321593" y="4882574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/>
              <a:t>20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9DAB923-F6D9-8E38-F6B2-C0828B245190}"/>
              </a:ext>
            </a:extLst>
          </p:cNvPr>
          <p:cNvSpPr txBox="1"/>
          <p:nvPr/>
        </p:nvSpPr>
        <p:spPr>
          <a:xfrm>
            <a:off x="4321593" y="5536051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/>
              <a:t>14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EC99D47-BFF2-DD75-7C95-04F9BF50398D}"/>
              </a:ext>
            </a:extLst>
          </p:cNvPr>
          <p:cNvSpPr txBox="1"/>
          <p:nvPr/>
        </p:nvSpPr>
        <p:spPr>
          <a:xfrm>
            <a:off x="7182214" y="4894986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/>
              <a:t>34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8C113FA-8910-5EE2-C816-0598CFDF5E59}"/>
              </a:ext>
            </a:extLst>
          </p:cNvPr>
          <p:cNvSpPr txBox="1"/>
          <p:nvPr/>
        </p:nvSpPr>
        <p:spPr>
          <a:xfrm>
            <a:off x="7182213" y="5501699"/>
            <a:ext cx="707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/>
              <a:t>25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C91582F-8CA5-4100-34AB-76CC0EFA725A}"/>
              </a:ext>
            </a:extLst>
          </p:cNvPr>
          <p:cNvSpPr/>
          <p:nvPr/>
        </p:nvSpPr>
        <p:spPr>
          <a:xfrm>
            <a:off x="3590925" y="4954441"/>
            <a:ext cx="536824" cy="4352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b="1" dirty="0"/>
              <a:t>a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105632-9D94-842F-506E-969F5BFEA3C2}"/>
              </a:ext>
            </a:extLst>
          </p:cNvPr>
          <p:cNvSpPr/>
          <p:nvPr/>
        </p:nvSpPr>
        <p:spPr>
          <a:xfrm>
            <a:off x="3590925" y="5602141"/>
            <a:ext cx="536824" cy="4352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b="1" dirty="0"/>
              <a:t>b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8A95DE2-09EB-B545-C6EF-4334D017C628}"/>
              </a:ext>
            </a:extLst>
          </p:cNvPr>
          <p:cNvSpPr/>
          <p:nvPr/>
        </p:nvSpPr>
        <p:spPr>
          <a:xfrm>
            <a:off x="6514918" y="4966853"/>
            <a:ext cx="536824" cy="43526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b="1" dirty="0"/>
              <a:t>c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37303A9-D528-7EBE-1757-B53AC4671AA0}"/>
              </a:ext>
            </a:extLst>
          </p:cNvPr>
          <p:cNvSpPr/>
          <p:nvPr/>
        </p:nvSpPr>
        <p:spPr>
          <a:xfrm>
            <a:off x="6514918" y="5573566"/>
            <a:ext cx="536824" cy="4352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400" b="1" dirty="0"/>
              <a:t>d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7D0F90D-87A0-CE66-4802-D84B60FE2877}"/>
              </a:ext>
            </a:extLst>
          </p:cNvPr>
          <p:cNvSpPr/>
          <p:nvPr/>
        </p:nvSpPr>
        <p:spPr>
          <a:xfrm>
            <a:off x="3305718" y="4819218"/>
            <a:ext cx="1742713" cy="682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1915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24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Omar Pizarro Vasquez</dc:creator>
  <cp:lastModifiedBy>Guillermo Omar Pizarro Vasquez</cp:lastModifiedBy>
  <cp:revision>1</cp:revision>
  <dcterms:created xsi:type="dcterms:W3CDTF">2024-12-02T21:09:20Z</dcterms:created>
  <dcterms:modified xsi:type="dcterms:W3CDTF">2024-12-03T16:33:12Z</dcterms:modified>
</cp:coreProperties>
</file>