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4"/>
  </p:sldMasterIdLst>
  <p:sldIdLst>
    <p:sldId id="256" r:id="rId5"/>
    <p:sldId id="261" r:id="rId6"/>
    <p:sldId id="259" r:id="rId7"/>
    <p:sldId id="260" r:id="rId8"/>
    <p:sldId id="267" r:id="rId9"/>
    <p:sldId id="273" r:id="rId10"/>
    <p:sldId id="258" r:id="rId11"/>
    <p:sldId id="270" r:id="rId12"/>
    <p:sldId id="272" r:id="rId13"/>
    <p:sldId id="279" r:id="rId14"/>
    <p:sldId id="262" r:id="rId15"/>
    <p:sldId id="263" r:id="rId16"/>
    <p:sldId id="266" r:id="rId17"/>
    <p:sldId id="265" r:id="rId18"/>
    <p:sldId id="277" r:id="rId19"/>
    <p:sldId id="278" r:id="rId20"/>
    <p:sldId id="274" r:id="rId21"/>
    <p:sldId id="280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318DE3-6314-4B78-8978-13D665F08762}" v="4" dt="2022-04-24T10:39:50.159"/>
    <p1510:client id="{C77DEDF8-4EDD-8749-91CB-1F0732D8A3BB}" v="1403" dt="2022-04-24T11:05:53.8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ng Wei Chong Aloysius" userId="S::e0374040@u.nus.edu::d5211b9c-3869-42ca-a79c-a114f35e2b5d" providerId="AD" clId="Web-{6B21FF80-E668-4D2C-A943-C0CF54892A6B}"/>
    <pc:docChg chg="addSld modSld sldOrd">
      <pc:chgData name="Wong Wei Chong Aloysius" userId="S::e0374040@u.nus.edu::d5211b9c-3869-42ca-a79c-a114f35e2b5d" providerId="AD" clId="Web-{6B21FF80-E668-4D2C-A943-C0CF54892A6B}" dt="2022-04-20T05:58:43.668" v="162" actId="1076"/>
      <pc:docMkLst>
        <pc:docMk/>
      </pc:docMkLst>
      <pc:sldChg chg="addSp delSp modSp new">
        <pc:chgData name="Wong Wei Chong Aloysius" userId="S::e0374040@u.nus.edu::d5211b9c-3869-42ca-a79c-a114f35e2b5d" providerId="AD" clId="Web-{6B21FF80-E668-4D2C-A943-C0CF54892A6B}" dt="2022-04-20T05:58:43.668" v="162" actId="1076"/>
        <pc:sldMkLst>
          <pc:docMk/>
          <pc:sldMk cId="794180180" sldId="274"/>
        </pc:sldMkLst>
        <pc:spChg chg="mod">
          <ac:chgData name="Wong Wei Chong Aloysius" userId="S::e0374040@u.nus.edu::d5211b9c-3869-42ca-a79c-a114f35e2b5d" providerId="AD" clId="Web-{6B21FF80-E668-4D2C-A943-C0CF54892A6B}" dt="2022-04-20T05:52:30.911" v="88" actId="20577"/>
          <ac:spMkLst>
            <pc:docMk/>
            <pc:sldMk cId="794180180" sldId="274"/>
            <ac:spMk id="2" creationId="{35843D09-F15A-8237-594F-2E273E831384}"/>
          </ac:spMkLst>
        </pc:spChg>
        <pc:spChg chg="del">
          <ac:chgData name="Wong Wei Chong Aloysius" userId="S::e0374040@u.nus.edu::d5211b9c-3869-42ca-a79c-a114f35e2b5d" providerId="AD" clId="Web-{6B21FF80-E668-4D2C-A943-C0CF54892A6B}" dt="2022-04-20T05:52:15.113" v="86"/>
          <ac:spMkLst>
            <pc:docMk/>
            <pc:sldMk cId="794180180" sldId="274"/>
            <ac:spMk id="3" creationId="{0B338995-C489-D45F-F13C-48C0706E35AB}"/>
          </ac:spMkLst>
        </pc:spChg>
        <pc:spChg chg="mod">
          <ac:chgData name="Wong Wei Chong Aloysius" userId="S::e0374040@u.nus.edu::d5211b9c-3869-42ca-a79c-a114f35e2b5d" providerId="AD" clId="Web-{6B21FF80-E668-4D2C-A943-C0CF54892A6B}" dt="2022-04-20T05:57:10.463" v="137" actId="20577"/>
          <ac:spMkLst>
            <pc:docMk/>
            <pc:sldMk cId="794180180" sldId="274"/>
            <ac:spMk id="4" creationId="{AD6646B2-7854-B3E9-6ACA-DF5E25115DE5}"/>
          </ac:spMkLst>
        </pc:spChg>
        <pc:spChg chg="add del mod">
          <ac:chgData name="Wong Wei Chong Aloysius" userId="S::e0374040@u.nus.edu::d5211b9c-3869-42ca-a79c-a114f35e2b5d" providerId="AD" clId="Web-{6B21FF80-E668-4D2C-A943-C0CF54892A6B}" dt="2022-04-20T05:53:39.053" v="95"/>
          <ac:spMkLst>
            <pc:docMk/>
            <pc:sldMk cId="794180180" sldId="274"/>
            <ac:spMk id="7" creationId="{FCFC40CB-E234-D4C3-A44E-F8F7A68588EE}"/>
          </ac:spMkLst>
        </pc:spChg>
        <pc:spChg chg="add mod">
          <ac:chgData name="Wong Wei Chong Aloysius" userId="S::e0374040@u.nus.edu::d5211b9c-3869-42ca-a79c-a114f35e2b5d" providerId="AD" clId="Web-{6B21FF80-E668-4D2C-A943-C0CF54892A6B}" dt="2022-04-20T05:58:28.418" v="158" actId="1076"/>
          <ac:spMkLst>
            <pc:docMk/>
            <pc:sldMk cId="794180180" sldId="274"/>
            <ac:spMk id="12" creationId="{2FDA1892-C4E4-65C7-CC47-E438C7A17569}"/>
          </ac:spMkLst>
        </pc:spChg>
        <pc:picChg chg="add del mod ord">
          <ac:chgData name="Wong Wei Chong Aloysius" userId="S::e0374040@u.nus.edu::d5211b9c-3869-42ca-a79c-a114f35e2b5d" providerId="AD" clId="Web-{6B21FF80-E668-4D2C-A943-C0CF54892A6B}" dt="2022-04-20T05:52:51.833" v="94"/>
          <ac:picMkLst>
            <pc:docMk/>
            <pc:sldMk cId="794180180" sldId="274"/>
            <ac:picMk id="5" creationId="{0A85B7C0-820E-4DFA-7D20-37B86BEE594C}"/>
          </ac:picMkLst>
        </pc:picChg>
        <pc:picChg chg="add mod ord">
          <ac:chgData name="Wong Wei Chong Aloysius" userId="S::e0374040@u.nus.edu::d5211b9c-3869-42ca-a79c-a114f35e2b5d" providerId="AD" clId="Web-{6B21FF80-E668-4D2C-A943-C0CF54892A6B}" dt="2022-04-20T05:57:31.588" v="148" actId="1076"/>
          <ac:picMkLst>
            <pc:docMk/>
            <pc:sldMk cId="794180180" sldId="274"/>
            <ac:picMk id="8" creationId="{0782D625-DE9B-CB0C-FB57-D888B7E67DB3}"/>
          </ac:picMkLst>
        </pc:picChg>
        <pc:picChg chg="add del mod">
          <ac:chgData name="Wong Wei Chong Aloysius" userId="S::e0374040@u.nus.edu::d5211b9c-3869-42ca-a79c-a114f35e2b5d" providerId="AD" clId="Web-{6B21FF80-E668-4D2C-A943-C0CF54892A6B}" dt="2022-04-20T05:57:34.713" v="150"/>
          <ac:picMkLst>
            <pc:docMk/>
            <pc:sldMk cId="794180180" sldId="274"/>
            <ac:picMk id="9" creationId="{22F0F698-5DE2-A234-5204-11730126B828}"/>
          </ac:picMkLst>
        </pc:picChg>
        <pc:picChg chg="add mod">
          <ac:chgData name="Wong Wei Chong Aloysius" userId="S::e0374040@u.nus.edu::d5211b9c-3869-42ca-a79c-a114f35e2b5d" providerId="AD" clId="Web-{6B21FF80-E668-4D2C-A943-C0CF54892A6B}" dt="2022-04-20T05:58:06.605" v="154" actId="1076"/>
          <ac:picMkLst>
            <pc:docMk/>
            <pc:sldMk cId="794180180" sldId="274"/>
            <ac:picMk id="10" creationId="{C7DDA0EC-1FE3-2604-E67A-FAC43B9A22B4}"/>
          </ac:picMkLst>
        </pc:picChg>
        <pc:cxnChg chg="add mod">
          <ac:chgData name="Wong Wei Chong Aloysius" userId="S::e0374040@u.nus.edu::d5211b9c-3869-42ca-a79c-a114f35e2b5d" providerId="AD" clId="Web-{6B21FF80-E668-4D2C-A943-C0CF54892A6B}" dt="2022-04-20T05:58:43.668" v="162" actId="1076"/>
          <ac:cxnSpMkLst>
            <pc:docMk/>
            <pc:sldMk cId="794180180" sldId="274"/>
            <ac:cxnSpMk id="14" creationId="{7BCE1540-D02A-B814-46FE-71CA9B0231A3}"/>
          </ac:cxnSpMkLst>
        </pc:cxnChg>
      </pc:sldChg>
      <pc:sldChg chg="addSp delSp modSp new mod modClrScheme chgLayout">
        <pc:chgData name="Wong Wei Chong Aloysius" userId="S::e0374040@u.nus.edu::d5211b9c-3869-42ca-a79c-a114f35e2b5d" providerId="AD" clId="Web-{6B21FF80-E668-4D2C-A943-C0CF54892A6B}" dt="2022-04-20T05:49:38.767" v="85" actId="20577"/>
        <pc:sldMkLst>
          <pc:docMk/>
          <pc:sldMk cId="1647889499" sldId="275"/>
        </pc:sldMkLst>
        <pc:spChg chg="mod ord">
          <ac:chgData name="Wong Wei Chong Aloysius" userId="S::e0374040@u.nus.edu::d5211b9c-3869-42ca-a79c-a114f35e2b5d" providerId="AD" clId="Web-{6B21FF80-E668-4D2C-A943-C0CF54892A6B}" dt="2022-04-20T05:45:03.042" v="4" actId="20577"/>
          <ac:spMkLst>
            <pc:docMk/>
            <pc:sldMk cId="1647889499" sldId="275"/>
            <ac:spMk id="2" creationId="{F263CD4C-2C7B-152E-42D2-1125E407AFEE}"/>
          </ac:spMkLst>
        </pc:spChg>
        <pc:spChg chg="del mod ord">
          <ac:chgData name="Wong Wei Chong Aloysius" userId="S::e0374040@u.nus.edu::d5211b9c-3869-42ca-a79c-a114f35e2b5d" providerId="AD" clId="Web-{6B21FF80-E668-4D2C-A943-C0CF54892A6B}" dt="2022-04-20T05:45:16.558" v="7"/>
          <ac:spMkLst>
            <pc:docMk/>
            <pc:sldMk cId="1647889499" sldId="275"/>
            <ac:spMk id="3" creationId="{3F7087CD-53CD-8EE3-BA4B-D8ADA82B2A21}"/>
          </ac:spMkLst>
        </pc:spChg>
        <pc:spChg chg="mod ord">
          <ac:chgData name="Wong Wei Chong Aloysius" userId="S::e0374040@u.nus.edu::d5211b9c-3869-42ca-a79c-a114f35e2b5d" providerId="AD" clId="Web-{6B21FF80-E668-4D2C-A943-C0CF54892A6B}" dt="2022-04-20T05:49:38.767" v="85" actId="20577"/>
          <ac:spMkLst>
            <pc:docMk/>
            <pc:sldMk cId="1647889499" sldId="275"/>
            <ac:spMk id="4" creationId="{84CC6889-0BA5-B045-A1A7-272F5D4A8074}"/>
          </ac:spMkLst>
        </pc:spChg>
        <pc:picChg chg="add mod">
          <ac:chgData name="Wong Wei Chong Aloysius" userId="S::e0374040@u.nus.edu::d5211b9c-3869-42ca-a79c-a114f35e2b5d" providerId="AD" clId="Web-{6B21FF80-E668-4D2C-A943-C0CF54892A6B}" dt="2022-04-20T05:45:21.058" v="8" actId="1076"/>
          <ac:picMkLst>
            <pc:docMk/>
            <pc:sldMk cId="1647889499" sldId="275"/>
            <ac:picMk id="6" creationId="{6E845520-0762-8183-B71F-CE5D6253719E}"/>
          </ac:picMkLst>
        </pc:picChg>
      </pc:sldChg>
      <pc:sldChg chg="modSp new ord">
        <pc:chgData name="Wong Wei Chong Aloysius" userId="S::e0374040@u.nus.edu::d5211b9c-3869-42ca-a79c-a114f35e2b5d" providerId="AD" clId="Web-{6B21FF80-E668-4D2C-A943-C0CF54892A6B}" dt="2022-04-20T05:49:02.313" v="70" actId="20577"/>
        <pc:sldMkLst>
          <pc:docMk/>
          <pc:sldMk cId="49951092" sldId="276"/>
        </pc:sldMkLst>
        <pc:spChg chg="mod">
          <ac:chgData name="Wong Wei Chong Aloysius" userId="S::e0374040@u.nus.edu::d5211b9c-3869-42ca-a79c-a114f35e2b5d" providerId="AD" clId="Web-{6B21FF80-E668-4D2C-A943-C0CF54892A6B}" dt="2022-04-20T05:49:02.313" v="70" actId="20577"/>
          <ac:spMkLst>
            <pc:docMk/>
            <pc:sldMk cId="49951092" sldId="276"/>
            <ac:spMk id="2" creationId="{C38518BC-59DB-A28E-A650-B57F94599557}"/>
          </ac:spMkLst>
        </pc:spChg>
      </pc:sldChg>
    </pc:docChg>
  </pc:docChgLst>
  <pc:docChgLst>
    <pc:chgData name="Xu Zipeng" userId="S::e0374067@u.nus.edu::0f6ef757-46df-4d4b-a854-9f2375057bcd" providerId="AD" clId="Web-{4B295F45-B845-4A23-BAE7-B4A0A6EB42E2}"/>
    <pc:docChg chg="addSld delSld modSld sldOrd">
      <pc:chgData name="Xu Zipeng" userId="S::e0374067@u.nus.edu::0f6ef757-46df-4d4b-a854-9f2375057bcd" providerId="AD" clId="Web-{4B295F45-B845-4A23-BAE7-B4A0A6EB42E2}" dt="2022-04-18T17:11:37.579" v="255" actId="1076"/>
      <pc:docMkLst>
        <pc:docMk/>
      </pc:docMkLst>
      <pc:sldChg chg="addSp modSp">
        <pc:chgData name="Xu Zipeng" userId="S::e0374067@u.nus.edu::0f6ef757-46df-4d4b-a854-9f2375057bcd" providerId="AD" clId="Web-{4B295F45-B845-4A23-BAE7-B4A0A6EB42E2}" dt="2022-04-18T16:14:29.666" v="63" actId="20577"/>
        <pc:sldMkLst>
          <pc:docMk/>
          <pc:sldMk cId="710742360" sldId="261"/>
        </pc:sldMkLst>
        <pc:spChg chg="add mod">
          <ac:chgData name="Xu Zipeng" userId="S::e0374067@u.nus.edu::0f6ef757-46df-4d4b-a854-9f2375057bcd" providerId="AD" clId="Web-{4B295F45-B845-4A23-BAE7-B4A0A6EB42E2}" dt="2022-04-18T16:08:54.516" v="28" actId="1076"/>
          <ac:spMkLst>
            <pc:docMk/>
            <pc:sldMk cId="710742360" sldId="261"/>
            <ac:spMk id="5" creationId="{261C5477-008E-B91B-EB77-8B4E3DD444A8}"/>
          </ac:spMkLst>
        </pc:spChg>
        <pc:spChg chg="add mod">
          <ac:chgData name="Xu Zipeng" userId="S::e0374067@u.nus.edu::0f6ef757-46df-4d4b-a854-9f2375057bcd" providerId="AD" clId="Web-{4B295F45-B845-4A23-BAE7-B4A0A6EB42E2}" dt="2022-04-18T16:08:24.547" v="25" actId="20577"/>
          <ac:spMkLst>
            <pc:docMk/>
            <pc:sldMk cId="710742360" sldId="261"/>
            <ac:spMk id="6" creationId="{A47B6F17-12D6-063A-FE90-1A3FC0D18989}"/>
          </ac:spMkLst>
        </pc:spChg>
        <pc:spChg chg="add mod">
          <ac:chgData name="Xu Zipeng" userId="S::e0374067@u.nus.edu::0f6ef757-46df-4d4b-a854-9f2375057bcd" providerId="AD" clId="Web-{4B295F45-B845-4A23-BAE7-B4A0A6EB42E2}" dt="2022-04-18T16:09:11.439" v="33" actId="20577"/>
          <ac:spMkLst>
            <pc:docMk/>
            <pc:sldMk cId="710742360" sldId="261"/>
            <ac:spMk id="7" creationId="{DEF41D0B-46CF-A4F9-C522-FD556C9A2314}"/>
          </ac:spMkLst>
        </pc:spChg>
        <pc:spChg chg="add mod">
          <ac:chgData name="Xu Zipeng" userId="S::e0374067@u.nus.edu::0f6ef757-46df-4d4b-a854-9f2375057bcd" providerId="AD" clId="Web-{4B295F45-B845-4A23-BAE7-B4A0A6EB42E2}" dt="2022-04-18T16:09:48.424" v="44" actId="14100"/>
          <ac:spMkLst>
            <pc:docMk/>
            <pc:sldMk cId="710742360" sldId="261"/>
            <ac:spMk id="8" creationId="{700F34B6-A3BA-76BF-F82A-BD4D762C0815}"/>
          </ac:spMkLst>
        </pc:spChg>
        <pc:spChg chg="add mod">
          <ac:chgData name="Xu Zipeng" userId="S::e0374067@u.nus.edu::0f6ef757-46df-4d4b-a854-9f2375057bcd" providerId="AD" clId="Web-{4B295F45-B845-4A23-BAE7-B4A0A6EB42E2}" dt="2022-04-18T16:10:37.785" v="56" actId="1076"/>
          <ac:spMkLst>
            <pc:docMk/>
            <pc:sldMk cId="710742360" sldId="261"/>
            <ac:spMk id="9" creationId="{7A261647-993C-281F-6305-2295D31F900A}"/>
          </ac:spMkLst>
        </pc:spChg>
        <pc:spChg chg="add mod">
          <ac:chgData name="Xu Zipeng" userId="S::e0374067@u.nus.edu::0f6ef757-46df-4d4b-a854-9f2375057bcd" providerId="AD" clId="Web-{4B295F45-B845-4A23-BAE7-B4A0A6EB42E2}" dt="2022-04-18T16:14:29.666" v="63" actId="20577"/>
          <ac:spMkLst>
            <pc:docMk/>
            <pc:sldMk cId="710742360" sldId="261"/>
            <ac:spMk id="11" creationId="{C5164ABD-F7F7-3584-99E9-008F4C160960}"/>
          </ac:spMkLst>
        </pc:spChg>
      </pc:sldChg>
      <pc:sldChg chg="addSp delSp modSp mod setBg setClrOvrMap">
        <pc:chgData name="Xu Zipeng" userId="S::e0374067@u.nus.edu::0f6ef757-46df-4d4b-a854-9f2375057bcd" providerId="AD" clId="Web-{4B295F45-B845-4A23-BAE7-B4A0A6EB42E2}" dt="2022-04-18T17:03:55.648" v="177" actId="1076"/>
        <pc:sldMkLst>
          <pc:docMk/>
          <pc:sldMk cId="3215767679" sldId="262"/>
        </pc:sldMkLst>
        <pc:spChg chg="mod">
          <ac:chgData name="Xu Zipeng" userId="S::e0374067@u.nus.edu::0f6ef757-46df-4d4b-a854-9f2375057bcd" providerId="AD" clId="Web-{4B295F45-B845-4A23-BAE7-B4A0A6EB42E2}" dt="2022-04-18T16:41:41.735" v="77"/>
          <ac:spMkLst>
            <pc:docMk/>
            <pc:sldMk cId="3215767679" sldId="262"/>
            <ac:spMk id="2" creationId="{A621D2A3-4604-15BD-374F-2E6695C54F42}"/>
          </ac:spMkLst>
        </pc:spChg>
        <pc:spChg chg="del">
          <ac:chgData name="Xu Zipeng" userId="S::e0374067@u.nus.edu::0f6ef757-46df-4d4b-a854-9f2375057bcd" providerId="AD" clId="Web-{4B295F45-B845-4A23-BAE7-B4A0A6EB42E2}" dt="2022-04-18T16:36:45.126" v="69"/>
          <ac:spMkLst>
            <pc:docMk/>
            <pc:sldMk cId="3215767679" sldId="262"/>
            <ac:spMk id="3" creationId="{CEA874EF-CF42-EE72-FC7A-2DA26863312E}"/>
          </ac:spMkLst>
        </pc:spChg>
        <pc:spChg chg="del">
          <ac:chgData name="Xu Zipeng" userId="S::e0374067@u.nus.edu::0f6ef757-46df-4d4b-a854-9f2375057bcd" providerId="AD" clId="Web-{4B295F45-B845-4A23-BAE7-B4A0A6EB42E2}" dt="2022-04-18T16:31:41.532" v="64"/>
          <ac:spMkLst>
            <pc:docMk/>
            <pc:sldMk cId="3215767679" sldId="262"/>
            <ac:spMk id="4" creationId="{3108B433-2915-548F-9952-2E4C46D9A978}"/>
          </ac:spMkLst>
        </pc:spChg>
        <pc:spChg chg="add mod">
          <ac:chgData name="Xu Zipeng" userId="S::e0374067@u.nus.edu::0f6ef757-46df-4d4b-a854-9f2375057bcd" providerId="AD" clId="Web-{4B295F45-B845-4A23-BAE7-B4A0A6EB42E2}" dt="2022-04-18T17:01:31.782" v="145" actId="20577"/>
          <ac:spMkLst>
            <pc:docMk/>
            <pc:sldMk cId="3215767679" sldId="262"/>
            <ac:spMk id="8" creationId="{35A895A1-4181-2EFD-304C-739CF12D209B}"/>
          </ac:spMkLst>
        </pc:spChg>
        <pc:spChg chg="add del">
          <ac:chgData name="Xu Zipeng" userId="S::e0374067@u.nus.edu::0f6ef757-46df-4d4b-a854-9f2375057bcd" providerId="AD" clId="Web-{4B295F45-B845-4A23-BAE7-B4A0A6EB42E2}" dt="2022-04-18T16:41:41.735" v="77"/>
          <ac:spMkLst>
            <pc:docMk/>
            <pc:sldMk cId="3215767679" sldId="262"/>
            <ac:spMk id="10" creationId="{CD7A449C-B48D-ED67-5903-25306256D7BB}"/>
          </ac:spMkLst>
        </pc:spChg>
        <pc:spChg chg="add del">
          <ac:chgData name="Xu Zipeng" userId="S::e0374067@u.nus.edu::0f6ef757-46df-4d4b-a854-9f2375057bcd" providerId="AD" clId="Web-{4B295F45-B845-4A23-BAE7-B4A0A6EB42E2}" dt="2022-04-18T16:41:41.735" v="77"/>
          <ac:spMkLst>
            <pc:docMk/>
            <pc:sldMk cId="3215767679" sldId="262"/>
            <ac:spMk id="13" creationId="{910015B9-6046-41B8-83BD-71778D2F9798}"/>
          </ac:spMkLst>
        </pc:spChg>
        <pc:spChg chg="add del">
          <ac:chgData name="Xu Zipeng" userId="S::e0374067@u.nus.edu::0f6ef757-46df-4d4b-a854-9f2375057bcd" providerId="AD" clId="Web-{4B295F45-B845-4A23-BAE7-B4A0A6EB42E2}" dt="2022-04-18T16:41:41.735" v="77"/>
          <ac:spMkLst>
            <pc:docMk/>
            <pc:sldMk cId="3215767679" sldId="262"/>
            <ac:spMk id="15" creationId="{53908232-52E2-4794-A6C1-54300FB98919}"/>
          </ac:spMkLst>
        </pc:spChg>
        <pc:spChg chg="add del">
          <ac:chgData name="Xu Zipeng" userId="S::e0374067@u.nus.edu::0f6ef757-46df-4d4b-a854-9f2375057bcd" providerId="AD" clId="Web-{4B295F45-B845-4A23-BAE7-B4A0A6EB42E2}" dt="2022-04-18T16:41:41.735" v="77"/>
          <ac:spMkLst>
            <pc:docMk/>
            <pc:sldMk cId="3215767679" sldId="262"/>
            <ac:spMk id="17" creationId="{D2B9299F-BED7-44C5-9CC5-E542F9193C2F}"/>
          </ac:spMkLst>
        </pc:spChg>
        <pc:spChg chg="add mod">
          <ac:chgData name="Xu Zipeng" userId="S::e0374067@u.nus.edu::0f6ef757-46df-4d4b-a854-9f2375057bcd" providerId="AD" clId="Web-{4B295F45-B845-4A23-BAE7-B4A0A6EB42E2}" dt="2022-04-18T16:58:16.771" v="114" actId="14100"/>
          <ac:spMkLst>
            <pc:docMk/>
            <pc:sldMk cId="3215767679" sldId="262"/>
            <ac:spMk id="18" creationId="{E9235989-6474-1F82-B730-4C4BFE4CBC74}"/>
          </ac:spMkLst>
        </pc:spChg>
        <pc:spChg chg="add del">
          <ac:chgData name="Xu Zipeng" userId="S::e0374067@u.nus.edu::0f6ef757-46df-4d4b-a854-9f2375057bcd" providerId="AD" clId="Web-{4B295F45-B845-4A23-BAE7-B4A0A6EB42E2}" dt="2022-04-18T16:41:41.735" v="77"/>
          <ac:spMkLst>
            <pc:docMk/>
            <pc:sldMk cId="3215767679" sldId="262"/>
            <ac:spMk id="19" creationId="{BFBC75CB-7D0F-4FA6-8CF0-B4D3F6B60A85}"/>
          </ac:spMkLst>
        </pc:spChg>
        <pc:spChg chg="add mod">
          <ac:chgData name="Xu Zipeng" userId="S::e0374067@u.nus.edu::0f6ef757-46df-4d4b-a854-9f2375057bcd" providerId="AD" clId="Web-{4B295F45-B845-4A23-BAE7-B4A0A6EB42E2}" dt="2022-04-18T17:03:55.648" v="177" actId="1076"/>
          <ac:spMkLst>
            <pc:docMk/>
            <pc:sldMk cId="3215767679" sldId="262"/>
            <ac:spMk id="25" creationId="{42DA0DED-B042-434C-A00D-3322A488D826}"/>
          </ac:spMkLst>
        </pc:spChg>
        <pc:grpChg chg="add del">
          <ac:chgData name="Xu Zipeng" userId="S::e0374067@u.nus.edu::0f6ef757-46df-4d4b-a854-9f2375057bcd" providerId="AD" clId="Web-{4B295F45-B845-4A23-BAE7-B4A0A6EB42E2}" dt="2022-04-18T16:41:41.735" v="77"/>
          <ac:grpSpMkLst>
            <pc:docMk/>
            <pc:sldMk cId="3215767679" sldId="262"/>
            <ac:grpSpMk id="21" creationId="{BB2B7FE1-7C65-43D0-B408-6986D65BAA59}"/>
          </ac:grpSpMkLst>
        </pc:grpChg>
        <pc:picChg chg="add mod ord">
          <ac:chgData name="Xu Zipeng" userId="S::e0374067@u.nus.edu::0f6ef757-46df-4d4b-a854-9f2375057bcd" providerId="AD" clId="Web-{4B295F45-B845-4A23-BAE7-B4A0A6EB42E2}" dt="2022-04-18T16:42:41.004" v="83" actId="1076"/>
          <ac:picMkLst>
            <pc:docMk/>
            <pc:sldMk cId="3215767679" sldId="262"/>
            <ac:picMk id="5" creationId="{4C5743FA-A15A-6EC1-2DCC-BCC1B19EC040}"/>
          </ac:picMkLst>
        </pc:picChg>
        <pc:picChg chg="add del mod">
          <ac:chgData name="Xu Zipeng" userId="S::e0374067@u.nus.edu::0f6ef757-46df-4d4b-a854-9f2375057bcd" providerId="AD" clId="Web-{4B295F45-B845-4A23-BAE7-B4A0A6EB42E2}" dt="2022-04-18T16:41:42.642" v="78"/>
          <ac:picMkLst>
            <pc:docMk/>
            <pc:sldMk cId="3215767679" sldId="262"/>
            <ac:picMk id="6" creationId="{0F748A62-BCA9-42AD-CE57-19679F4EE7DC}"/>
          </ac:picMkLst>
        </pc:picChg>
        <pc:picChg chg="add mod">
          <ac:chgData name="Xu Zipeng" userId="S::e0374067@u.nus.edu::0f6ef757-46df-4d4b-a854-9f2375057bcd" providerId="AD" clId="Web-{4B295F45-B845-4A23-BAE7-B4A0A6EB42E2}" dt="2022-04-18T16:42:45.661" v="84" actId="1076"/>
          <ac:picMkLst>
            <pc:docMk/>
            <pc:sldMk cId="3215767679" sldId="262"/>
            <ac:picMk id="7" creationId="{67C95AAE-1893-967B-E46F-CEFEF629CE6C}"/>
          </ac:picMkLst>
        </pc:picChg>
        <pc:cxnChg chg="add del mod">
          <ac:chgData name="Xu Zipeng" userId="S::e0374067@u.nus.edu::0f6ef757-46df-4d4b-a854-9f2375057bcd" providerId="AD" clId="Web-{4B295F45-B845-4A23-BAE7-B4A0A6EB42E2}" dt="2022-04-18T16:58:49.617" v="118"/>
          <ac:cxnSpMkLst>
            <pc:docMk/>
            <pc:sldMk cId="3215767679" sldId="262"/>
            <ac:cxnSpMk id="9" creationId="{18DCB7C4-F304-E965-A773-B61781064D9B}"/>
          </ac:cxnSpMkLst>
        </pc:cxnChg>
        <pc:cxnChg chg="add del mod">
          <ac:chgData name="Xu Zipeng" userId="S::e0374067@u.nus.edu::0f6ef757-46df-4d4b-a854-9f2375057bcd" providerId="AD" clId="Web-{4B295F45-B845-4A23-BAE7-B4A0A6EB42E2}" dt="2022-04-18T16:59:21.572" v="123"/>
          <ac:cxnSpMkLst>
            <pc:docMk/>
            <pc:sldMk cId="3215767679" sldId="262"/>
            <ac:cxnSpMk id="11" creationId="{AF8AFE45-E9B0-A1DF-D3FD-3A422F27884A}"/>
          </ac:cxnSpMkLst>
        </pc:cxnChg>
        <pc:cxnChg chg="add del mod">
          <ac:chgData name="Xu Zipeng" userId="S::e0374067@u.nus.edu::0f6ef757-46df-4d4b-a854-9f2375057bcd" providerId="AD" clId="Web-{4B295F45-B845-4A23-BAE7-B4A0A6EB42E2}" dt="2022-04-18T17:00:01.183" v="130"/>
          <ac:cxnSpMkLst>
            <pc:docMk/>
            <pc:sldMk cId="3215767679" sldId="262"/>
            <ac:cxnSpMk id="12" creationId="{637C217F-2F94-68DB-4486-8BFE7221D45F}"/>
          </ac:cxnSpMkLst>
        </pc:cxnChg>
        <pc:cxnChg chg="add mod">
          <ac:chgData name="Xu Zipeng" userId="S::e0374067@u.nus.edu::0f6ef757-46df-4d4b-a854-9f2375057bcd" providerId="AD" clId="Web-{4B295F45-B845-4A23-BAE7-B4A0A6EB42E2}" dt="2022-04-18T17:00:41.498" v="136"/>
          <ac:cxnSpMkLst>
            <pc:docMk/>
            <pc:sldMk cId="3215767679" sldId="262"/>
            <ac:cxnSpMk id="14" creationId="{746E0DF8-4AD4-273E-7F61-3B18B2599359}"/>
          </ac:cxnSpMkLst>
        </pc:cxnChg>
        <pc:cxnChg chg="add mod">
          <ac:chgData name="Xu Zipeng" userId="S::e0374067@u.nus.edu::0f6ef757-46df-4d4b-a854-9f2375057bcd" providerId="AD" clId="Web-{4B295F45-B845-4A23-BAE7-B4A0A6EB42E2}" dt="2022-04-18T17:00:59.921" v="139" actId="14100"/>
          <ac:cxnSpMkLst>
            <pc:docMk/>
            <pc:sldMk cId="3215767679" sldId="262"/>
            <ac:cxnSpMk id="24" creationId="{C2E8FD9D-C968-FFDA-9A68-DF319F8031E1}"/>
          </ac:cxnSpMkLst>
        </pc:cxnChg>
      </pc:sldChg>
      <pc:sldChg chg="addSp delSp modSp add replId">
        <pc:chgData name="Xu Zipeng" userId="S::e0374067@u.nus.edu::0f6ef757-46df-4d4b-a854-9f2375057bcd" providerId="AD" clId="Web-{4B295F45-B845-4A23-BAE7-B4A0A6EB42E2}" dt="2022-04-18T17:10:25.825" v="237" actId="20577"/>
        <pc:sldMkLst>
          <pc:docMk/>
          <pc:sldMk cId="1226734582" sldId="263"/>
        </pc:sldMkLst>
        <pc:spChg chg="add mod">
          <ac:chgData name="Xu Zipeng" userId="S::e0374067@u.nus.edu::0f6ef757-46df-4d4b-a854-9f2375057bcd" providerId="AD" clId="Web-{4B295F45-B845-4A23-BAE7-B4A0A6EB42E2}" dt="2022-04-18T17:09:20.556" v="214" actId="1076"/>
          <ac:spMkLst>
            <pc:docMk/>
            <pc:sldMk cId="1226734582" sldId="263"/>
            <ac:spMk id="4" creationId="{B0A0C862-4798-216C-A99B-E035C35D19D5}"/>
          </ac:spMkLst>
        </pc:spChg>
        <pc:spChg chg="add mod">
          <ac:chgData name="Xu Zipeng" userId="S::e0374067@u.nus.edu::0f6ef757-46df-4d4b-a854-9f2375057bcd" providerId="AD" clId="Web-{4B295F45-B845-4A23-BAE7-B4A0A6EB42E2}" dt="2022-04-18T17:09:45.026" v="224" actId="20577"/>
          <ac:spMkLst>
            <pc:docMk/>
            <pc:sldMk cId="1226734582" sldId="263"/>
            <ac:spMk id="8" creationId="{2A7A39E9-46A8-08EE-D364-36D833496C54}"/>
          </ac:spMkLst>
        </pc:spChg>
        <pc:spChg chg="add mod">
          <ac:chgData name="Xu Zipeng" userId="S::e0374067@u.nus.edu::0f6ef757-46df-4d4b-a854-9f2375057bcd" providerId="AD" clId="Web-{4B295F45-B845-4A23-BAE7-B4A0A6EB42E2}" dt="2022-04-18T17:10:25.825" v="237" actId="20577"/>
          <ac:spMkLst>
            <pc:docMk/>
            <pc:sldMk cId="1226734582" sldId="263"/>
            <ac:spMk id="9" creationId="{FAAA6739-4D9D-BE72-3BC0-DA91E1849203}"/>
          </ac:spMkLst>
        </pc:spChg>
        <pc:picChg chg="del">
          <ac:chgData name="Xu Zipeng" userId="S::e0374067@u.nus.edu::0f6ef757-46df-4d4b-a854-9f2375057bcd" providerId="AD" clId="Web-{4B295F45-B845-4A23-BAE7-B4A0A6EB42E2}" dt="2022-04-18T16:40:49.514" v="72"/>
          <ac:picMkLst>
            <pc:docMk/>
            <pc:sldMk cId="1226734582" sldId="263"/>
            <ac:picMk id="5" creationId="{4C5743FA-A15A-6EC1-2DCC-BCC1B19EC040}"/>
          </ac:picMkLst>
        </pc:picChg>
        <pc:picChg chg="add mod">
          <ac:chgData name="Xu Zipeng" userId="S::e0374067@u.nus.edu::0f6ef757-46df-4d4b-a854-9f2375057bcd" providerId="AD" clId="Web-{4B295F45-B845-4A23-BAE7-B4A0A6EB42E2}" dt="2022-04-18T17:09:57.651" v="226" actId="1076"/>
          <ac:picMkLst>
            <pc:docMk/>
            <pc:sldMk cId="1226734582" sldId="263"/>
            <ac:picMk id="6" creationId="{4535E5BC-9D79-0325-E932-B4144DD8DD0C}"/>
          </ac:picMkLst>
        </pc:picChg>
        <pc:picChg chg="add mod">
          <ac:chgData name="Xu Zipeng" userId="S::e0374067@u.nus.edu::0f6ef757-46df-4d4b-a854-9f2375057bcd" providerId="AD" clId="Web-{4B295F45-B845-4A23-BAE7-B4A0A6EB42E2}" dt="2022-04-18T17:09:14.180" v="211" actId="1076"/>
          <ac:picMkLst>
            <pc:docMk/>
            <pc:sldMk cId="1226734582" sldId="263"/>
            <ac:picMk id="7" creationId="{776F853F-9275-947E-8C60-79F42405EF94}"/>
          </ac:picMkLst>
        </pc:picChg>
      </pc:sldChg>
      <pc:sldChg chg="addSp delSp modSp add del ord replId">
        <pc:chgData name="Xu Zipeng" userId="S::e0374067@u.nus.edu::0f6ef757-46df-4d4b-a854-9f2375057bcd" providerId="AD" clId="Web-{4B295F45-B845-4A23-BAE7-B4A0A6EB42E2}" dt="2022-04-18T17:07:07.627" v="198"/>
        <pc:sldMkLst>
          <pc:docMk/>
          <pc:sldMk cId="509223059" sldId="264"/>
        </pc:sldMkLst>
        <pc:spChg chg="del mod">
          <ac:chgData name="Xu Zipeng" userId="S::e0374067@u.nus.edu::0f6ef757-46df-4d4b-a854-9f2375057bcd" providerId="AD" clId="Web-{4B295F45-B845-4A23-BAE7-B4A0A6EB42E2}" dt="2022-04-18T17:04:45.854" v="183"/>
          <ac:spMkLst>
            <pc:docMk/>
            <pc:sldMk cId="509223059" sldId="264"/>
            <ac:spMk id="2" creationId="{A621D2A3-4604-15BD-374F-2E6695C54F42}"/>
          </ac:spMkLst>
        </pc:spChg>
        <pc:spChg chg="add mod">
          <ac:chgData name="Xu Zipeng" userId="S::e0374067@u.nus.edu::0f6ef757-46df-4d4b-a854-9f2375057bcd" providerId="AD" clId="Web-{4B295F45-B845-4A23-BAE7-B4A0A6EB42E2}" dt="2022-04-18T17:04:45.854" v="183"/>
          <ac:spMkLst>
            <pc:docMk/>
            <pc:sldMk cId="509223059" sldId="264"/>
            <ac:spMk id="5" creationId="{DCB62EBF-4385-853A-04A4-F2B11C8C13C9}"/>
          </ac:spMkLst>
        </pc:spChg>
      </pc:sldChg>
      <pc:sldChg chg="new">
        <pc:chgData name="Xu Zipeng" userId="S::e0374067@u.nus.edu::0f6ef757-46df-4d4b-a854-9f2375057bcd" providerId="AD" clId="Web-{4B295F45-B845-4A23-BAE7-B4A0A6EB42E2}" dt="2022-04-18T17:06:56.908" v="196"/>
        <pc:sldMkLst>
          <pc:docMk/>
          <pc:sldMk cId="99187604" sldId="265"/>
        </pc:sldMkLst>
      </pc:sldChg>
      <pc:sldChg chg="modSp add del replId">
        <pc:chgData name="Xu Zipeng" userId="S::e0374067@u.nus.edu::0f6ef757-46df-4d4b-a854-9f2375057bcd" providerId="AD" clId="Web-{4B295F45-B845-4A23-BAE7-B4A0A6EB42E2}" dt="2022-04-18T17:09:51.839" v="225"/>
        <pc:sldMkLst>
          <pc:docMk/>
          <pc:sldMk cId="21812214" sldId="266"/>
        </pc:sldMkLst>
        <pc:spChg chg="mod">
          <ac:chgData name="Xu Zipeng" userId="S::e0374067@u.nus.edu::0f6ef757-46df-4d4b-a854-9f2375057bcd" providerId="AD" clId="Web-{4B295F45-B845-4A23-BAE7-B4A0A6EB42E2}" dt="2022-04-18T17:09:04.258" v="209" actId="1076"/>
          <ac:spMkLst>
            <pc:docMk/>
            <pc:sldMk cId="21812214" sldId="266"/>
            <ac:spMk id="4" creationId="{B0A0C862-4798-216C-A99B-E035C35D19D5}"/>
          </ac:spMkLst>
        </pc:spChg>
      </pc:sldChg>
      <pc:sldChg chg="addSp delSp modSp add replId">
        <pc:chgData name="Xu Zipeng" userId="S::e0374067@u.nus.edu::0f6ef757-46df-4d4b-a854-9f2375057bcd" providerId="AD" clId="Web-{4B295F45-B845-4A23-BAE7-B4A0A6EB42E2}" dt="2022-04-18T17:11:37.579" v="255" actId="1076"/>
        <pc:sldMkLst>
          <pc:docMk/>
          <pc:sldMk cId="815350741" sldId="266"/>
        </pc:sldMkLst>
        <pc:spChg chg="mod">
          <ac:chgData name="Xu Zipeng" userId="S::e0374067@u.nus.edu::0f6ef757-46df-4d4b-a854-9f2375057bcd" providerId="AD" clId="Web-{4B295F45-B845-4A23-BAE7-B4A0A6EB42E2}" dt="2022-04-18T17:10:58.217" v="245" actId="20577"/>
          <ac:spMkLst>
            <pc:docMk/>
            <pc:sldMk cId="815350741" sldId="266"/>
            <ac:spMk id="9" creationId="{FAAA6739-4D9D-BE72-3BC0-DA91E1849203}"/>
          </ac:spMkLst>
        </pc:spChg>
        <pc:picChg chg="add mod">
          <ac:chgData name="Xu Zipeng" userId="S::e0374067@u.nus.edu::0f6ef757-46df-4d4b-a854-9f2375057bcd" providerId="AD" clId="Web-{4B295F45-B845-4A23-BAE7-B4A0A6EB42E2}" dt="2022-04-18T17:11:19.140" v="251" actId="1076"/>
          <ac:picMkLst>
            <pc:docMk/>
            <pc:sldMk cId="815350741" sldId="266"/>
            <ac:picMk id="3" creationId="{CB8F0859-48FD-41C4-7078-76D27EA642C0}"/>
          </ac:picMkLst>
        </pc:picChg>
        <pc:picChg chg="add mod">
          <ac:chgData name="Xu Zipeng" userId="S::e0374067@u.nus.edu::0f6ef757-46df-4d4b-a854-9f2375057bcd" providerId="AD" clId="Web-{4B295F45-B845-4A23-BAE7-B4A0A6EB42E2}" dt="2022-04-18T17:11:37.579" v="255" actId="1076"/>
          <ac:picMkLst>
            <pc:docMk/>
            <pc:sldMk cId="815350741" sldId="266"/>
            <ac:picMk id="5" creationId="{8F4DEEC9-D14B-1E5D-AE00-D6EABBCE381E}"/>
          </ac:picMkLst>
        </pc:picChg>
        <pc:picChg chg="del">
          <ac:chgData name="Xu Zipeng" userId="S::e0374067@u.nus.edu::0f6ef757-46df-4d4b-a854-9f2375057bcd" providerId="AD" clId="Web-{4B295F45-B845-4A23-BAE7-B4A0A6EB42E2}" dt="2022-04-18T17:10:43.982" v="240"/>
          <ac:picMkLst>
            <pc:docMk/>
            <pc:sldMk cId="815350741" sldId="266"/>
            <ac:picMk id="6" creationId="{4535E5BC-9D79-0325-E932-B4144DD8DD0C}"/>
          </ac:picMkLst>
        </pc:picChg>
        <pc:picChg chg="del">
          <ac:chgData name="Xu Zipeng" userId="S::e0374067@u.nus.edu::0f6ef757-46df-4d4b-a854-9f2375057bcd" providerId="AD" clId="Web-{4B295F45-B845-4A23-BAE7-B4A0A6EB42E2}" dt="2022-04-18T17:10:42.044" v="239"/>
          <ac:picMkLst>
            <pc:docMk/>
            <pc:sldMk cId="815350741" sldId="266"/>
            <ac:picMk id="7" creationId="{776F853F-9275-947E-8C60-79F42405EF94}"/>
          </ac:picMkLst>
        </pc:picChg>
      </pc:sldChg>
    </pc:docChg>
  </pc:docChgLst>
  <pc:docChgLst>
    <pc:chgData name="Yu Hui" userId="0586263e-aba6-4086-918d-8f0e402413ca" providerId="ADAL" clId="{C77DEDF8-4EDD-8749-91CB-1F0732D8A3BB}"/>
    <pc:docChg chg="undo redo custSel addSld delSld modSld sldOrd">
      <pc:chgData name="Yu Hui" userId="0586263e-aba6-4086-918d-8f0e402413ca" providerId="ADAL" clId="{C77DEDF8-4EDD-8749-91CB-1F0732D8A3BB}" dt="2022-04-24T11:05:53.815" v="3808" actId="1076"/>
      <pc:docMkLst>
        <pc:docMk/>
      </pc:docMkLst>
      <pc:sldChg chg="modSp mod">
        <pc:chgData name="Yu Hui" userId="0586263e-aba6-4086-918d-8f0e402413ca" providerId="ADAL" clId="{C77DEDF8-4EDD-8749-91CB-1F0732D8A3BB}" dt="2022-04-20T08:07:44.173" v="15"/>
        <pc:sldMkLst>
          <pc:docMk/>
          <pc:sldMk cId="109857222" sldId="256"/>
        </pc:sldMkLst>
        <pc:spChg chg="mod">
          <ac:chgData name="Yu Hui" userId="0586263e-aba6-4086-918d-8f0e402413ca" providerId="ADAL" clId="{C77DEDF8-4EDD-8749-91CB-1F0732D8A3BB}" dt="2022-04-20T08:07:44.173" v="15"/>
          <ac:spMkLst>
            <pc:docMk/>
            <pc:sldMk cId="109857222" sldId="256"/>
            <ac:spMk id="2" creationId="{00000000-0000-0000-0000-000000000000}"/>
          </ac:spMkLst>
        </pc:spChg>
        <pc:picChg chg="mod">
          <ac:chgData name="Yu Hui" userId="0586263e-aba6-4086-918d-8f0e402413ca" providerId="ADAL" clId="{C77DEDF8-4EDD-8749-91CB-1F0732D8A3BB}" dt="2022-04-20T08:07:23.220" v="13" actId="1076"/>
          <ac:picMkLst>
            <pc:docMk/>
            <pc:sldMk cId="109857222" sldId="256"/>
            <ac:picMk id="22" creationId="{373A8377-F5DD-8F9C-0FF1-05ED0F14655A}"/>
          </ac:picMkLst>
        </pc:picChg>
      </pc:sldChg>
      <pc:sldChg chg="modSp mod">
        <pc:chgData name="Yu Hui" userId="0586263e-aba6-4086-918d-8f0e402413ca" providerId="ADAL" clId="{C77DEDF8-4EDD-8749-91CB-1F0732D8A3BB}" dt="2022-04-24T08:26:44.678" v="1487" actId="1076"/>
        <pc:sldMkLst>
          <pc:docMk/>
          <pc:sldMk cId="1595888841" sldId="258"/>
        </pc:sldMkLst>
        <pc:spChg chg="mod">
          <ac:chgData name="Yu Hui" userId="0586263e-aba6-4086-918d-8f0e402413ca" providerId="ADAL" clId="{C77DEDF8-4EDD-8749-91CB-1F0732D8A3BB}" dt="2022-04-24T08:26:44.678" v="1487" actId="1076"/>
          <ac:spMkLst>
            <pc:docMk/>
            <pc:sldMk cId="1595888841" sldId="258"/>
            <ac:spMk id="3" creationId="{40B1C2A4-7F0C-E717-FF76-4EB1901681FE}"/>
          </ac:spMkLst>
        </pc:spChg>
        <pc:spChg chg="mod">
          <ac:chgData name="Yu Hui" userId="0586263e-aba6-4086-918d-8f0e402413ca" providerId="ADAL" clId="{C77DEDF8-4EDD-8749-91CB-1F0732D8A3BB}" dt="2022-04-24T08:26:44.678" v="1487" actId="1076"/>
          <ac:spMkLst>
            <pc:docMk/>
            <pc:sldMk cId="1595888841" sldId="258"/>
            <ac:spMk id="4" creationId="{EE02BF33-34C3-C85E-BB27-0D387E445521}"/>
          </ac:spMkLst>
        </pc:spChg>
        <pc:picChg chg="mod">
          <ac:chgData name="Yu Hui" userId="0586263e-aba6-4086-918d-8f0e402413ca" providerId="ADAL" clId="{C77DEDF8-4EDD-8749-91CB-1F0732D8A3BB}" dt="2022-04-24T08:22:51.093" v="1450" actId="1076"/>
          <ac:picMkLst>
            <pc:docMk/>
            <pc:sldMk cId="1595888841" sldId="258"/>
            <ac:picMk id="6" creationId="{36107540-E2B1-DB0E-D87B-0D963A418F6B}"/>
          </ac:picMkLst>
        </pc:picChg>
      </pc:sldChg>
      <pc:sldChg chg="addSp delSp modSp mod">
        <pc:chgData name="Yu Hui" userId="0586263e-aba6-4086-918d-8f0e402413ca" providerId="ADAL" clId="{C77DEDF8-4EDD-8749-91CB-1F0732D8A3BB}" dt="2022-04-24T08:15:14.408" v="1338" actId="1076"/>
        <pc:sldMkLst>
          <pc:docMk/>
          <pc:sldMk cId="3504272226" sldId="259"/>
        </pc:sldMkLst>
        <pc:spChg chg="mod">
          <ac:chgData name="Yu Hui" userId="0586263e-aba6-4086-918d-8f0e402413ca" providerId="ADAL" clId="{C77DEDF8-4EDD-8749-91CB-1F0732D8A3BB}" dt="2022-04-24T08:15:04.087" v="1337"/>
          <ac:spMkLst>
            <pc:docMk/>
            <pc:sldMk cId="3504272226" sldId="259"/>
            <ac:spMk id="2" creationId="{ED1918F4-6962-11AB-D495-66FB654E16DA}"/>
          </ac:spMkLst>
        </pc:spChg>
        <pc:spChg chg="add del mod">
          <ac:chgData name="Yu Hui" userId="0586263e-aba6-4086-918d-8f0e402413ca" providerId="ADAL" clId="{C77DEDF8-4EDD-8749-91CB-1F0732D8A3BB}" dt="2022-04-20T08:08:18.470" v="20" actId="767"/>
          <ac:spMkLst>
            <pc:docMk/>
            <pc:sldMk cId="3504272226" sldId="259"/>
            <ac:spMk id="3" creationId="{CAE465F2-CAA6-8D58-AA74-FB70B773C279}"/>
          </ac:spMkLst>
        </pc:spChg>
        <pc:picChg chg="mod">
          <ac:chgData name="Yu Hui" userId="0586263e-aba6-4086-918d-8f0e402413ca" providerId="ADAL" clId="{C77DEDF8-4EDD-8749-91CB-1F0732D8A3BB}" dt="2022-04-24T08:15:14.408" v="1338" actId="1076"/>
          <ac:picMkLst>
            <pc:docMk/>
            <pc:sldMk cId="3504272226" sldId="259"/>
            <ac:picMk id="17" creationId="{FD117CE6-2F64-C295-B760-2354BB124123}"/>
          </ac:picMkLst>
        </pc:picChg>
      </pc:sldChg>
      <pc:sldChg chg="modSp mod">
        <pc:chgData name="Yu Hui" userId="0586263e-aba6-4086-918d-8f0e402413ca" providerId="ADAL" clId="{C77DEDF8-4EDD-8749-91CB-1F0732D8A3BB}" dt="2022-04-24T08:15:41.428" v="1340" actId="20577"/>
        <pc:sldMkLst>
          <pc:docMk/>
          <pc:sldMk cId="3189768040" sldId="260"/>
        </pc:sldMkLst>
        <pc:spChg chg="mod">
          <ac:chgData name="Yu Hui" userId="0586263e-aba6-4086-918d-8f0e402413ca" providerId="ADAL" clId="{C77DEDF8-4EDD-8749-91CB-1F0732D8A3BB}" dt="2022-04-24T08:15:41.428" v="1340" actId="20577"/>
          <ac:spMkLst>
            <pc:docMk/>
            <pc:sldMk cId="3189768040" sldId="260"/>
            <ac:spMk id="4" creationId="{2BA12EE7-C6AD-6420-B4E4-A7897664DE67}"/>
          </ac:spMkLst>
        </pc:spChg>
      </pc:sldChg>
      <pc:sldChg chg="addSp modSp mod">
        <pc:chgData name="Yu Hui" userId="0586263e-aba6-4086-918d-8f0e402413ca" providerId="ADAL" clId="{C77DEDF8-4EDD-8749-91CB-1F0732D8A3BB}" dt="2022-04-20T11:04:01.944" v="1329" actId="1076"/>
        <pc:sldMkLst>
          <pc:docMk/>
          <pc:sldMk cId="710742360" sldId="261"/>
        </pc:sldMkLst>
        <pc:spChg chg="mod">
          <ac:chgData name="Yu Hui" userId="0586263e-aba6-4086-918d-8f0e402413ca" providerId="ADAL" clId="{C77DEDF8-4EDD-8749-91CB-1F0732D8A3BB}" dt="2022-04-20T11:03:30.050" v="1322" actId="1076"/>
          <ac:spMkLst>
            <pc:docMk/>
            <pc:sldMk cId="710742360" sldId="261"/>
            <ac:spMk id="5" creationId="{261C5477-008E-B91B-EB77-8B4E3DD444A8}"/>
          </ac:spMkLst>
        </pc:spChg>
        <pc:spChg chg="mod">
          <ac:chgData name="Yu Hui" userId="0586263e-aba6-4086-918d-8f0e402413ca" providerId="ADAL" clId="{C77DEDF8-4EDD-8749-91CB-1F0732D8A3BB}" dt="2022-04-20T11:03:38.256" v="1324" actId="1076"/>
          <ac:spMkLst>
            <pc:docMk/>
            <pc:sldMk cId="710742360" sldId="261"/>
            <ac:spMk id="6" creationId="{A47B6F17-12D6-063A-FE90-1A3FC0D18989}"/>
          </ac:spMkLst>
        </pc:spChg>
        <pc:spChg chg="mod">
          <ac:chgData name="Yu Hui" userId="0586263e-aba6-4086-918d-8f0e402413ca" providerId="ADAL" clId="{C77DEDF8-4EDD-8749-91CB-1F0732D8A3BB}" dt="2022-04-20T11:03:40.137" v="1325" actId="1076"/>
          <ac:spMkLst>
            <pc:docMk/>
            <pc:sldMk cId="710742360" sldId="261"/>
            <ac:spMk id="7" creationId="{DEF41D0B-46CF-A4F9-C522-FD556C9A2314}"/>
          </ac:spMkLst>
        </pc:spChg>
        <pc:spChg chg="mod">
          <ac:chgData name="Yu Hui" userId="0586263e-aba6-4086-918d-8f0e402413ca" providerId="ADAL" clId="{C77DEDF8-4EDD-8749-91CB-1F0732D8A3BB}" dt="2022-04-20T11:03:50.049" v="1327" actId="1076"/>
          <ac:spMkLst>
            <pc:docMk/>
            <pc:sldMk cId="710742360" sldId="261"/>
            <ac:spMk id="8" creationId="{700F34B6-A3BA-76BF-F82A-BD4D762C0815}"/>
          </ac:spMkLst>
        </pc:spChg>
        <pc:spChg chg="mod">
          <ac:chgData name="Yu Hui" userId="0586263e-aba6-4086-918d-8f0e402413ca" providerId="ADAL" clId="{C77DEDF8-4EDD-8749-91CB-1F0732D8A3BB}" dt="2022-04-20T11:03:22.768" v="1320" actId="1076"/>
          <ac:spMkLst>
            <pc:docMk/>
            <pc:sldMk cId="710742360" sldId="261"/>
            <ac:spMk id="10" creationId="{6DA403FD-551F-554B-F2C6-0090E0449F09}"/>
          </ac:spMkLst>
        </pc:spChg>
        <pc:spChg chg="mod">
          <ac:chgData name="Yu Hui" userId="0586263e-aba6-4086-918d-8f0e402413ca" providerId="ADAL" clId="{C77DEDF8-4EDD-8749-91CB-1F0732D8A3BB}" dt="2022-04-20T11:03:52.349" v="1328" actId="1076"/>
          <ac:spMkLst>
            <pc:docMk/>
            <pc:sldMk cId="710742360" sldId="261"/>
            <ac:spMk id="11" creationId="{C5164ABD-F7F7-3584-99E9-008F4C160960}"/>
          </ac:spMkLst>
        </pc:spChg>
        <pc:spChg chg="mod">
          <ac:chgData name="Yu Hui" userId="0586263e-aba6-4086-918d-8f0e402413ca" providerId="ADAL" clId="{C77DEDF8-4EDD-8749-91CB-1F0732D8A3BB}" dt="2022-04-20T11:04:01.944" v="1329" actId="1076"/>
          <ac:spMkLst>
            <pc:docMk/>
            <pc:sldMk cId="710742360" sldId="261"/>
            <ac:spMk id="12" creationId="{79EECEB6-0067-5451-413D-A1DCDA14EBF2}"/>
          </ac:spMkLst>
        </pc:spChg>
        <pc:spChg chg="mod">
          <ac:chgData name="Yu Hui" userId="0586263e-aba6-4086-918d-8f0e402413ca" providerId="ADAL" clId="{C77DEDF8-4EDD-8749-91CB-1F0732D8A3BB}" dt="2022-04-20T11:03:26.138" v="1321" actId="1076"/>
          <ac:spMkLst>
            <pc:docMk/>
            <pc:sldMk cId="710742360" sldId="261"/>
            <ac:spMk id="13" creationId="{075CBB41-FAB0-E542-4F63-3F475281CE08}"/>
          </ac:spMkLst>
        </pc:spChg>
        <pc:spChg chg="add mod">
          <ac:chgData name="Yu Hui" userId="0586263e-aba6-4086-918d-8f0e402413ca" providerId="ADAL" clId="{C77DEDF8-4EDD-8749-91CB-1F0732D8A3BB}" dt="2022-04-20T11:03:35.057" v="1323" actId="1076"/>
          <ac:spMkLst>
            <pc:docMk/>
            <pc:sldMk cId="710742360" sldId="261"/>
            <ac:spMk id="14" creationId="{05A1FF4C-A9A3-F7CB-250B-443A90424D44}"/>
          </ac:spMkLst>
        </pc:spChg>
      </pc:sldChg>
      <pc:sldChg chg="addSp delSp modSp mod">
        <pc:chgData name="Yu Hui" userId="0586263e-aba6-4086-918d-8f0e402413ca" providerId="ADAL" clId="{C77DEDF8-4EDD-8749-91CB-1F0732D8A3BB}" dt="2022-04-24T08:45:02.662" v="1773" actId="1076"/>
        <pc:sldMkLst>
          <pc:docMk/>
          <pc:sldMk cId="3215767679" sldId="262"/>
        </pc:sldMkLst>
        <pc:spChg chg="mod">
          <ac:chgData name="Yu Hui" userId="0586263e-aba6-4086-918d-8f0e402413ca" providerId="ADAL" clId="{C77DEDF8-4EDD-8749-91CB-1F0732D8A3BB}" dt="2022-04-24T08:34:09.850" v="1554" actId="1076"/>
          <ac:spMkLst>
            <pc:docMk/>
            <pc:sldMk cId="3215767679" sldId="262"/>
            <ac:spMk id="2" creationId="{A621D2A3-4604-15BD-374F-2E6695C54F42}"/>
          </ac:spMkLst>
        </pc:spChg>
        <pc:spChg chg="del mod">
          <ac:chgData name="Yu Hui" userId="0586263e-aba6-4086-918d-8f0e402413ca" providerId="ADAL" clId="{C77DEDF8-4EDD-8749-91CB-1F0732D8A3BB}" dt="2022-04-24T08:35:15.851" v="1573" actId="478"/>
          <ac:spMkLst>
            <pc:docMk/>
            <pc:sldMk cId="3215767679" sldId="262"/>
            <ac:spMk id="3" creationId="{2B15BFE3-8318-657A-1B24-C5F26525B1FC}"/>
          </ac:spMkLst>
        </pc:spChg>
        <pc:spChg chg="mod">
          <ac:chgData name="Yu Hui" userId="0586263e-aba6-4086-918d-8f0e402413ca" providerId="ADAL" clId="{C77DEDF8-4EDD-8749-91CB-1F0732D8A3BB}" dt="2022-04-24T08:36:09.203" v="1601" actId="20577"/>
          <ac:spMkLst>
            <pc:docMk/>
            <pc:sldMk cId="3215767679" sldId="262"/>
            <ac:spMk id="8" creationId="{35A895A1-4181-2EFD-304C-739CF12D209B}"/>
          </ac:spMkLst>
        </pc:spChg>
        <pc:spChg chg="mod">
          <ac:chgData name="Yu Hui" userId="0586263e-aba6-4086-918d-8f0e402413ca" providerId="ADAL" clId="{C77DEDF8-4EDD-8749-91CB-1F0732D8A3BB}" dt="2022-04-24T08:35:43.111" v="1591" actId="1036"/>
          <ac:spMkLst>
            <pc:docMk/>
            <pc:sldMk cId="3215767679" sldId="262"/>
            <ac:spMk id="11" creationId="{4FA7EB08-CAE3-778B-0DA6-00CBED6F2CC2}"/>
          </ac:spMkLst>
        </pc:spChg>
        <pc:spChg chg="add mod">
          <ac:chgData name="Yu Hui" userId="0586263e-aba6-4086-918d-8f0e402413ca" providerId="ADAL" clId="{C77DEDF8-4EDD-8749-91CB-1F0732D8A3BB}" dt="2022-04-24T08:35:46.512" v="1592" actId="1076"/>
          <ac:spMkLst>
            <pc:docMk/>
            <pc:sldMk cId="3215767679" sldId="262"/>
            <ac:spMk id="15" creationId="{CFDC3FD0-5859-47BB-6EAD-1385EB13EFC2}"/>
          </ac:spMkLst>
        </pc:spChg>
        <pc:spChg chg="mod">
          <ac:chgData name="Yu Hui" userId="0586263e-aba6-4086-918d-8f0e402413ca" providerId="ADAL" clId="{C77DEDF8-4EDD-8749-91CB-1F0732D8A3BB}" dt="2022-04-24T08:36:13.399" v="1604" actId="20577"/>
          <ac:spMkLst>
            <pc:docMk/>
            <pc:sldMk cId="3215767679" sldId="262"/>
            <ac:spMk id="18" creationId="{E9235989-6474-1F82-B730-4C4BFE4CBC74}"/>
          </ac:spMkLst>
        </pc:spChg>
        <pc:spChg chg="mod">
          <ac:chgData name="Yu Hui" userId="0586263e-aba6-4086-918d-8f0e402413ca" providerId="ADAL" clId="{C77DEDF8-4EDD-8749-91CB-1F0732D8A3BB}" dt="2022-04-24T08:45:02.662" v="1773" actId="1076"/>
          <ac:spMkLst>
            <pc:docMk/>
            <pc:sldMk cId="3215767679" sldId="262"/>
            <ac:spMk id="25" creationId="{42DA0DED-B042-434C-A00D-3322A488D826}"/>
          </ac:spMkLst>
        </pc:spChg>
        <pc:picChg chg="mod">
          <ac:chgData name="Yu Hui" userId="0586263e-aba6-4086-918d-8f0e402413ca" providerId="ADAL" clId="{C77DEDF8-4EDD-8749-91CB-1F0732D8A3BB}" dt="2022-04-24T08:35:32.964" v="1587" actId="1035"/>
          <ac:picMkLst>
            <pc:docMk/>
            <pc:sldMk cId="3215767679" sldId="262"/>
            <ac:picMk id="5" creationId="{4C5743FA-A15A-6EC1-2DCC-BCC1B19EC040}"/>
          </ac:picMkLst>
        </pc:picChg>
        <pc:picChg chg="mod">
          <ac:chgData name="Yu Hui" userId="0586263e-aba6-4086-918d-8f0e402413ca" providerId="ADAL" clId="{C77DEDF8-4EDD-8749-91CB-1F0732D8A3BB}" dt="2022-04-24T08:40:09.468" v="1672" actId="1076"/>
          <ac:picMkLst>
            <pc:docMk/>
            <pc:sldMk cId="3215767679" sldId="262"/>
            <ac:picMk id="7" creationId="{67C95AAE-1893-967B-E46F-CEFEF629CE6C}"/>
          </ac:picMkLst>
        </pc:picChg>
        <pc:cxnChg chg="add del mod">
          <ac:chgData name="Yu Hui" userId="0586263e-aba6-4086-918d-8f0e402413ca" providerId="ADAL" clId="{C77DEDF8-4EDD-8749-91CB-1F0732D8A3BB}" dt="2022-04-24T08:37:28.651" v="1620" actId="478"/>
          <ac:cxnSpMkLst>
            <pc:docMk/>
            <pc:sldMk cId="3215767679" sldId="262"/>
            <ac:cxnSpMk id="10" creationId="{1E6071A7-1A43-683A-CCBB-24EA6806770D}"/>
          </ac:cxnSpMkLst>
        </pc:cxnChg>
        <pc:cxnChg chg="mod">
          <ac:chgData name="Yu Hui" userId="0586263e-aba6-4086-918d-8f0e402413ca" providerId="ADAL" clId="{C77DEDF8-4EDD-8749-91CB-1F0732D8A3BB}" dt="2022-04-24T08:43:04.213" v="1714" actId="1036"/>
          <ac:cxnSpMkLst>
            <pc:docMk/>
            <pc:sldMk cId="3215767679" sldId="262"/>
            <ac:cxnSpMk id="14" creationId="{746E0DF8-4AD4-273E-7F61-3B18B2599359}"/>
          </ac:cxnSpMkLst>
        </pc:cxnChg>
        <pc:cxnChg chg="add del mod">
          <ac:chgData name="Yu Hui" userId="0586263e-aba6-4086-918d-8f0e402413ca" providerId="ADAL" clId="{C77DEDF8-4EDD-8749-91CB-1F0732D8A3BB}" dt="2022-04-24T08:37:45.001" v="1624" actId="478"/>
          <ac:cxnSpMkLst>
            <pc:docMk/>
            <pc:sldMk cId="3215767679" sldId="262"/>
            <ac:cxnSpMk id="17" creationId="{8F26702B-959B-1140-2ABA-C79F9F8C2C7A}"/>
          </ac:cxnSpMkLst>
        </pc:cxnChg>
        <pc:cxnChg chg="add del mod">
          <ac:chgData name="Yu Hui" userId="0586263e-aba6-4086-918d-8f0e402413ca" providerId="ADAL" clId="{C77DEDF8-4EDD-8749-91CB-1F0732D8A3BB}" dt="2022-04-24T08:38:51.167" v="1650"/>
          <ac:cxnSpMkLst>
            <pc:docMk/>
            <pc:sldMk cId="3215767679" sldId="262"/>
            <ac:cxnSpMk id="23" creationId="{A555EE5B-79A5-B5AF-174A-B001C95BCA52}"/>
          </ac:cxnSpMkLst>
        </pc:cxnChg>
        <pc:cxnChg chg="add del mod">
          <ac:chgData name="Yu Hui" userId="0586263e-aba6-4086-918d-8f0e402413ca" providerId="ADAL" clId="{C77DEDF8-4EDD-8749-91CB-1F0732D8A3BB}" dt="2022-04-24T08:44:23.583" v="1748" actId="478"/>
          <ac:cxnSpMkLst>
            <pc:docMk/>
            <pc:sldMk cId="3215767679" sldId="262"/>
            <ac:cxnSpMk id="24" creationId="{C2E8FD9D-C968-FFDA-9A68-DF319F8031E1}"/>
          </ac:cxnSpMkLst>
        </pc:cxnChg>
        <pc:cxnChg chg="add del mod">
          <ac:chgData name="Yu Hui" userId="0586263e-aba6-4086-918d-8f0e402413ca" providerId="ADAL" clId="{C77DEDF8-4EDD-8749-91CB-1F0732D8A3BB}" dt="2022-04-24T08:41:24.442" v="1691" actId="478"/>
          <ac:cxnSpMkLst>
            <pc:docMk/>
            <pc:sldMk cId="3215767679" sldId="262"/>
            <ac:cxnSpMk id="33" creationId="{529559E5-6488-904F-BBE0-6C7061AE0567}"/>
          </ac:cxnSpMkLst>
        </pc:cxnChg>
        <pc:cxnChg chg="add del mod">
          <ac:chgData name="Yu Hui" userId="0586263e-aba6-4086-918d-8f0e402413ca" providerId="ADAL" clId="{C77DEDF8-4EDD-8749-91CB-1F0732D8A3BB}" dt="2022-04-24T08:41:24.442" v="1691" actId="478"/>
          <ac:cxnSpMkLst>
            <pc:docMk/>
            <pc:sldMk cId="3215767679" sldId="262"/>
            <ac:cxnSpMk id="39" creationId="{56A4AF66-893D-826E-8881-70C5C10EB0A0}"/>
          </ac:cxnSpMkLst>
        </pc:cxnChg>
        <pc:cxnChg chg="add mod">
          <ac:chgData name="Yu Hui" userId="0586263e-aba6-4086-918d-8f0e402413ca" providerId="ADAL" clId="{C77DEDF8-4EDD-8749-91CB-1F0732D8A3BB}" dt="2022-04-24T08:44:21.640" v="1747" actId="14100"/>
          <ac:cxnSpMkLst>
            <pc:docMk/>
            <pc:sldMk cId="3215767679" sldId="262"/>
            <ac:cxnSpMk id="48" creationId="{D5D95186-6790-CD13-39C4-4EEB909232B1}"/>
          </ac:cxnSpMkLst>
        </pc:cxnChg>
      </pc:sldChg>
      <pc:sldChg chg="modSp mod">
        <pc:chgData name="Yu Hui" userId="0586263e-aba6-4086-918d-8f0e402413ca" providerId="ADAL" clId="{C77DEDF8-4EDD-8749-91CB-1F0732D8A3BB}" dt="2022-04-24T08:47:22.517" v="1836" actId="20577"/>
        <pc:sldMkLst>
          <pc:docMk/>
          <pc:sldMk cId="1226734582" sldId="263"/>
        </pc:sldMkLst>
        <pc:spChg chg="mod">
          <ac:chgData name="Yu Hui" userId="0586263e-aba6-4086-918d-8f0e402413ca" providerId="ADAL" clId="{C77DEDF8-4EDD-8749-91CB-1F0732D8A3BB}" dt="2022-04-24T08:45:28.045" v="1778" actId="1076"/>
          <ac:spMkLst>
            <pc:docMk/>
            <pc:sldMk cId="1226734582" sldId="263"/>
            <ac:spMk id="4" creationId="{B0A0C862-4798-216C-A99B-E035C35D19D5}"/>
          </ac:spMkLst>
        </pc:spChg>
        <pc:spChg chg="mod">
          <ac:chgData name="Yu Hui" userId="0586263e-aba6-4086-918d-8f0e402413ca" providerId="ADAL" clId="{C77DEDF8-4EDD-8749-91CB-1F0732D8A3BB}" dt="2022-04-24T08:46:55.146" v="1815" actId="1036"/>
          <ac:spMkLst>
            <pc:docMk/>
            <pc:sldMk cId="1226734582" sldId="263"/>
            <ac:spMk id="5" creationId="{ABD5DC4F-1D57-2F1F-5B7D-4D71E0481FE6}"/>
          </ac:spMkLst>
        </pc:spChg>
        <pc:spChg chg="mod">
          <ac:chgData name="Yu Hui" userId="0586263e-aba6-4086-918d-8f0e402413ca" providerId="ADAL" clId="{C77DEDF8-4EDD-8749-91CB-1F0732D8A3BB}" dt="2022-04-24T08:47:12.581" v="1835" actId="20577"/>
          <ac:spMkLst>
            <pc:docMk/>
            <pc:sldMk cId="1226734582" sldId="263"/>
            <ac:spMk id="8" creationId="{2A7A39E9-46A8-08EE-D364-36D833496C54}"/>
          </ac:spMkLst>
        </pc:spChg>
        <pc:spChg chg="mod">
          <ac:chgData name="Yu Hui" userId="0586263e-aba6-4086-918d-8f0e402413ca" providerId="ADAL" clId="{C77DEDF8-4EDD-8749-91CB-1F0732D8A3BB}" dt="2022-04-24T08:47:22.517" v="1836" actId="20577"/>
          <ac:spMkLst>
            <pc:docMk/>
            <pc:sldMk cId="1226734582" sldId="263"/>
            <ac:spMk id="9" creationId="{FAAA6739-4D9D-BE72-3BC0-DA91E1849203}"/>
          </ac:spMkLst>
        </pc:spChg>
        <pc:picChg chg="mod">
          <ac:chgData name="Yu Hui" userId="0586263e-aba6-4086-918d-8f0e402413ca" providerId="ADAL" clId="{C77DEDF8-4EDD-8749-91CB-1F0732D8A3BB}" dt="2022-04-24T08:46:41.559" v="1807" actId="1076"/>
          <ac:picMkLst>
            <pc:docMk/>
            <pc:sldMk cId="1226734582" sldId="263"/>
            <ac:picMk id="6" creationId="{4535E5BC-9D79-0325-E932-B4144DD8DD0C}"/>
          </ac:picMkLst>
        </pc:picChg>
        <pc:picChg chg="mod">
          <ac:chgData name="Yu Hui" userId="0586263e-aba6-4086-918d-8f0e402413ca" providerId="ADAL" clId="{C77DEDF8-4EDD-8749-91CB-1F0732D8A3BB}" dt="2022-04-24T08:46:41.956" v="1809" actId="1076"/>
          <ac:picMkLst>
            <pc:docMk/>
            <pc:sldMk cId="1226734582" sldId="263"/>
            <ac:picMk id="7" creationId="{776F853F-9275-947E-8C60-79F42405EF94}"/>
          </ac:picMkLst>
        </pc:picChg>
      </pc:sldChg>
      <pc:sldChg chg="addSp delSp modSp mod">
        <pc:chgData name="Yu Hui" userId="0586263e-aba6-4086-918d-8f0e402413ca" providerId="ADAL" clId="{C77DEDF8-4EDD-8749-91CB-1F0732D8A3BB}" dt="2022-04-24T08:51:50.393" v="1906" actId="20577"/>
        <pc:sldMkLst>
          <pc:docMk/>
          <pc:sldMk cId="99187604" sldId="265"/>
        </pc:sldMkLst>
        <pc:spChg chg="add del mod">
          <ac:chgData name="Yu Hui" userId="0586263e-aba6-4086-918d-8f0e402413ca" providerId="ADAL" clId="{C77DEDF8-4EDD-8749-91CB-1F0732D8A3BB}" dt="2022-04-24T08:51:08.367" v="1887" actId="478"/>
          <ac:spMkLst>
            <pc:docMk/>
            <pc:sldMk cId="99187604" sldId="265"/>
            <ac:spMk id="2" creationId="{6680CEC7-1BE3-F61F-7F9A-BEF19668D203}"/>
          </ac:spMkLst>
        </pc:spChg>
        <pc:spChg chg="mod">
          <ac:chgData name="Yu Hui" userId="0586263e-aba6-4086-918d-8f0e402413ca" providerId="ADAL" clId="{C77DEDF8-4EDD-8749-91CB-1F0732D8A3BB}" dt="2022-04-24T08:51:50.393" v="1906" actId="20577"/>
          <ac:spMkLst>
            <pc:docMk/>
            <pc:sldMk cId="99187604" sldId="265"/>
            <ac:spMk id="4" creationId="{333FDE25-03DE-04DA-427A-F0FBC3EB3BB9}"/>
          </ac:spMkLst>
        </pc:spChg>
        <pc:spChg chg="add del mod">
          <ac:chgData name="Yu Hui" userId="0586263e-aba6-4086-918d-8f0e402413ca" providerId="ADAL" clId="{C77DEDF8-4EDD-8749-91CB-1F0732D8A3BB}" dt="2022-04-24T08:51:04.318" v="1884" actId="478"/>
          <ac:spMkLst>
            <pc:docMk/>
            <pc:sldMk cId="99187604" sldId="265"/>
            <ac:spMk id="9" creationId="{CB385B34-1EDC-5A2A-7ED6-558FF9C2CA3D}"/>
          </ac:spMkLst>
        </pc:spChg>
        <pc:spChg chg="add del mod">
          <ac:chgData name="Yu Hui" userId="0586263e-aba6-4086-918d-8f0e402413ca" providerId="ADAL" clId="{C77DEDF8-4EDD-8749-91CB-1F0732D8A3BB}" dt="2022-04-24T08:51:12.113" v="1888" actId="478"/>
          <ac:spMkLst>
            <pc:docMk/>
            <pc:sldMk cId="99187604" sldId="265"/>
            <ac:spMk id="13" creationId="{E4A74F18-F3BF-A40A-972B-D0DA678501BD}"/>
          </ac:spMkLst>
        </pc:spChg>
        <pc:spChg chg="add del mod">
          <ac:chgData name="Yu Hui" userId="0586263e-aba6-4086-918d-8f0e402413ca" providerId="ADAL" clId="{C77DEDF8-4EDD-8749-91CB-1F0732D8A3BB}" dt="2022-04-24T08:51:03.903" v="1883"/>
          <ac:spMkLst>
            <pc:docMk/>
            <pc:sldMk cId="99187604" sldId="265"/>
            <ac:spMk id="19" creationId="{97C8CCE4-3707-EB06-5D01-B136087CE1DE}"/>
          </ac:spMkLst>
        </pc:spChg>
        <pc:spChg chg="add del mod">
          <ac:chgData name="Yu Hui" userId="0586263e-aba6-4086-918d-8f0e402413ca" providerId="ADAL" clId="{C77DEDF8-4EDD-8749-91CB-1F0732D8A3BB}" dt="2022-04-24T08:51:07.026" v="1886"/>
          <ac:spMkLst>
            <pc:docMk/>
            <pc:sldMk cId="99187604" sldId="265"/>
            <ac:spMk id="21" creationId="{5686B971-B7A3-A81E-B84D-F0BAFA22853B}"/>
          </ac:spMkLst>
        </pc:spChg>
        <pc:spChg chg="add mod">
          <ac:chgData name="Yu Hui" userId="0586263e-aba6-4086-918d-8f0e402413ca" providerId="ADAL" clId="{C77DEDF8-4EDD-8749-91CB-1F0732D8A3BB}" dt="2022-04-24T08:51:14.886" v="1894" actId="20577"/>
          <ac:spMkLst>
            <pc:docMk/>
            <pc:sldMk cId="99187604" sldId="265"/>
            <ac:spMk id="23" creationId="{1963A547-7EF3-A54E-C00E-19AECE13D19C}"/>
          </ac:spMkLst>
        </pc:spChg>
        <pc:cxnChg chg="mod">
          <ac:chgData name="Yu Hui" userId="0586263e-aba6-4086-918d-8f0e402413ca" providerId="ADAL" clId="{C77DEDF8-4EDD-8749-91CB-1F0732D8A3BB}" dt="2022-04-24T08:51:25.156" v="1896" actId="14100"/>
          <ac:cxnSpMkLst>
            <pc:docMk/>
            <pc:sldMk cId="99187604" sldId="265"/>
            <ac:cxnSpMk id="7" creationId="{6B3E11A6-2D3B-DAF4-25A8-462FE0687CF8}"/>
          </ac:cxnSpMkLst>
        </pc:cxnChg>
      </pc:sldChg>
      <pc:sldChg chg="addSp delSp modSp mod">
        <pc:chgData name="Yu Hui" userId="0586263e-aba6-4086-918d-8f0e402413ca" providerId="ADAL" clId="{C77DEDF8-4EDD-8749-91CB-1F0732D8A3BB}" dt="2022-04-24T08:50:37.391" v="1878" actId="1076"/>
        <pc:sldMkLst>
          <pc:docMk/>
          <pc:sldMk cId="815350741" sldId="266"/>
        </pc:sldMkLst>
        <pc:spChg chg="del">
          <ac:chgData name="Yu Hui" userId="0586263e-aba6-4086-918d-8f0e402413ca" providerId="ADAL" clId="{C77DEDF8-4EDD-8749-91CB-1F0732D8A3BB}" dt="2022-04-24T08:48:36.613" v="1837" actId="478"/>
          <ac:spMkLst>
            <pc:docMk/>
            <pc:sldMk cId="815350741" sldId="266"/>
            <ac:spMk id="4" creationId="{B0A0C862-4798-216C-A99B-E035C35D19D5}"/>
          </ac:spMkLst>
        </pc:spChg>
        <pc:spChg chg="mod">
          <ac:chgData name="Yu Hui" userId="0586263e-aba6-4086-918d-8f0e402413ca" providerId="ADAL" clId="{C77DEDF8-4EDD-8749-91CB-1F0732D8A3BB}" dt="2022-04-24T08:50:37.391" v="1878" actId="1076"/>
          <ac:spMkLst>
            <pc:docMk/>
            <pc:sldMk cId="815350741" sldId="266"/>
            <ac:spMk id="6" creationId="{3AC785B4-399A-1078-84E0-B4FB604B110B}"/>
          </ac:spMkLst>
        </pc:spChg>
        <pc:spChg chg="del">
          <ac:chgData name="Yu Hui" userId="0586263e-aba6-4086-918d-8f0e402413ca" providerId="ADAL" clId="{C77DEDF8-4EDD-8749-91CB-1F0732D8A3BB}" dt="2022-04-24T08:49:27.122" v="1858" actId="478"/>
          <ac:spMkLst>
            <pc:docMk/>
            <pc:sldMk cId="815350741" sldId="266"/>
            <ac:spMk id="8" creationId="{2A7A39E9-46A8-08EE-D364-36D833496C54}"/>
          </ac:spMkLst>
        </pc:spChg>
        <pc:spChg chg="del">
          <ac:chgData name="Yu Hui" userId="0586263e-aba6-4086-918d-8f0e402413ca" providerId="ADAL" clId="{C77DEDF8-4EDD-8749-91CB-1F0732D8A3BB}" dt="2022-04-24T08:48:49.308" v="1840" actId="478"/>
          <ac:spMkLst>
            <pc:docMk/>
            <pc:sldMk cId="815350741" sldId="266"/>
            <ac:spMk id="9" creationId="{FAAA6739-4D9D-BE72-3BC0-DA91E1849203}"/>
          </ac:spMkLst>
        </pc:spChg>
        <pc:spChg chg="add del mod">
          <ac:chgData name="Yu Hui" userId="0586263e-aba6-4086-918d-8f0e402413ca" providerId="ADAL" clId="{C77DEDF8-4EDD-8749-91CB-1F0732D8A3BB}" dt="2022-04-24T08:48:40.841" v="1839" actId="478"/>
          <ac:spMkLst>
            <pc:docMk/>
            <pc:sldMk cId="815350741" sldId="266"/>
            <ac:spMk id="10" creationId="{E8B7155F-0EB9-90BD-C5C8-5504F0A107D0}"/>
          </ac:spMkLst>
        </pc:spChg>
        <pc:spChg chg="add mod">
          <ac:chgData name="Yu Hui" userId="0586263e-aba6-4086-918d-8f0e402413ca" providerId="ADAL" clId="{C77DEDF8-4EDD-8749-91CB-1F0732D8A3BB}" dt="2022-04-24T08:48:37.220" v="1838"/>
          <ac:spMkLst>
            <pc:docMk/>
            <pc:sldMk cId="815350741" sldId="266"/>
            <ac:spMk id="11" creationId="{A3084B70-6639-B67D-1A55-BD40B9977630}"/>
          </ac:spMkLst>
        </pc:spChg>
        <pc:spChg chg="add mod">
          <ac:chgData name="Yu Hui" userId="0586263e-aba6-4086-918d-8f0e402413ca" providerId="ADAL" clId="{C77DEDF8-4EDD-8749-91CB-1F0732D8A3BB}" dt="2022-04-24T08:49:00.145" v="1851" actId="20577"/>
          <ac:spMkLst>
            <pc:docMk/>
            <pc:sldMk cId="815350741" sldId="266"/>
            <ac:spMk id="12" creationId="{8B545F74-A61E-EB51-3F72-79A8FEBB2553}"/>
          </ac:spMkLst>
        </pc:spChg>
        <pc:spChg chg="add del mod">
          <ac:chgData name="Yu Hui" userId="0586263e-aba6-4086-918d-8f0e402413ca" providerId="ADAL" clId="{C77DEDF8-4EDD-8749-91CB-1F0732D8A3BB}" dt="2022-04-24T08:49:25.680" v="1857"/>
          <ac:spMkLst>
            <pc:docMk/>
            <pc:sldMk cId="815350741" sldId="266"/>
            <ac:spMk id="13" creationId="{1129C696-BC3F-96D7-16AF-00CDAA0CA38E}"/>
          </ac:spMkLst>
        </pc:spChg>
        <pc:spChg chg="add del mod">
          <ac:chgData name="Yu Hui" userId="0586263e-aba6-4086-918d-8f0e402413ca" providerId="ADAL" clId="{C77DEDF8-4EDD-8749-91CB-1F0732D8A3BB}" dt="2022-04-24T08:49:43.984" v="1864"/>
          <ac:spMkLst>
            <pc:docMk/>
            <pc:sldMk cId="815350741" sldId="266"/>
            <ac:spMk id="14" creationId="{0CC7616B-52CD-EA83-2C57-07D2189656D3}"/>
          </ac:spMkLst>
        </pc:spChg>
        <pc:spChg chg="add del mod">
          <ac:chgData name="Yu Hui" userId="0586263e-aba6-4086-918d-8f0e402413ca" providerId="ADAL" clId="{C77DEDF8-4EDD-8749-91CB-1F0732D8A3BB}" dt="2022-04-24T08:49:47.395" v="1867"/>
          <ac:spMkLst>
            <pc:docMk/>
            <pc:sldMk cId="815350741" sldId="266"/>
            <ac:spMk id="15" creationId="{3F509548-0A62-F7B7-6108-11E4093011E2}"/>
          </ac:spMkLst>
        </pc:spChg>
        <pc:picChg chg="mod">
          <ac:chgData name="Yu Hui" userId="0586263e-aba6-4086-918d-8f0e402413ca" providerId="ADAL" clId="{C77DEDF8-4EDD-8749-91CB-1F0732D8A3BB}" dt="2022-04-24T08:49:18.102" v="1855" actId="1076"/>
          <ac:picMkLst>
            <pc:docMk/>
            <pc:sldMk cId="815350741" sldId="266"/>
            <ac:picMk id="3" creationId="{CB8F0859-48FD-41C4-7078-76D27EA642C0}"/>
          </ac:picMkLst>
        </pc:picChg>
        <pc:picChg chg="mod">
          <ac:chgData name="Yu Hui" userId="0586263e-aba6-4086-918d-8f0e402413ca" providerId="ADAL" clId="{C77DEDF8-4EDD-8749-91CB-1F0732D8A3BB}" dt="2022-04-24T08:50:37.391" v="1878" actId="1076"/>
          <ac:picMkLst>
            <pc:docMk/>
            <pc:sldMk cId="815350741" sldId="266"/>
            <ac:picMk id="5" creationId="{8F4DEEC9-D14B-1E5D-AE00-D6EABBCE381E}"/>
          </ac:picMkLst>
        </pc:picChg>
      </pc:sldChg>
      <pc:sldChg chg="addSp delSp modSp mod">
        <pc:chgData name="Yu Hui" userId="0586263e-aba6-4086-918d-8f0e402413ca" providerId="ADAL" clId="{C77DEDF8-4EDD-8749-91CB-1F0732D8A3BB}" dt="2022-04-24T11:05:39.407" v="3807" actId="1076"/>
        <pc:sldMkLst>
          <pc:docMk/>
          <pc:sldMk cId="3401116913" sldId="267"/>
        </pc:sldMkLst>
        <pc:spChg chg="mod">
          <ac:chgData name="Yu Hui" userId="0586263e-aba6-4086-918d-8f0e402413ca" providerId="ADAL" clId="{C77DEDF8-4EDD-8749-91CB-1F0732D8A3BB}" dt="2022-04-24T08:16:29.561" v="1361" actId="20577"/>
          <ac:spMkLst>
            <pc:docMk/>
            <pc:sldMk cId="3401116913" sldId="267"/>
            <ac:spMk id="2" creationId="{62D30445-1409-0403-B600-A005588E180D}"/>
          </ac:spMkLst>
        </pc:spChg>
        <pc:spChg chg="add del">
          <ac:chgData name="Yu Hui" userId="0586263e-aba6-4086-918d-8f0e402413ca" providerId="ADAL" clId="{C77DEDF8-4EDD-8749-91CB-1F0732D8A3BB}" dt="2022-04-24T08:16:18.399" v="1350" actId="11529"/>
          <ac:spMkLst>
            <pc:docMk/>
            <pc:sldMk cId="3401116913" sldId="267"/>
            <ac:spMk id="3" creationId="{98F70296-3C94-50D2-F89B-836930C8DC17}"/>
          </ac:spMkLst>
        </pc:spChg>
        <pc:picChg chg="add del mod">
          <ac:chgData name="Yu Hui" userId="0586263e-aba6-4086-918d-8f0e402413ca" providerId="ADAL" clId="{C77DEDF8-4EDD-8749-91CB-1F0732D8A3BB}" dt="2022-04-24T11:05:33.265" v="3806" actId="478"/>
          <ac:picMkLst>
            <pc:docMk/>
            <pc:sldMk cId="3401116913" sldId="267"/>
            <ac:picMk id="4" creationId="{C2198353-6BD8-1ACE-C28E-AC1AF389DACD}"/>
          </ac:picMkLst>
        </pc:picChg>
        <pc:picChg chg="add mod">
          <ac:chgData name="Yu Hui" userId="0586263e-aba6-4086-918d-8f0e402413ca" providerId="ADAL" clId="{C77DEDF8-4EDD-8749-91CB-1F0732D8A3BB}" dt="2022-04-24T11:05:39.407" v="3807" actId="1076"/>
          <ac:picMkLst>
            <pc:docMk/>
            <pc:sldMk cId="3401116913" sldId="267"/>
            <ac:picMk id="5" creationId="{BC142700-3BD4-3D82-0B2B-9488DA56C88D}"/>
          </ac:picMkLst>
        </pc:picChg>
        <pc:picChg chg="del">
          <ac:chgData name="Yu Hui" userId="0586263e-aba6-4086-918d-8f0e402413ca" providerId="ADAL" clId="{C77DEDF8-4EDD-8749-91CB-1F0732D8A3BB}" dt="2022-04-20T10:42:02.400" v="1197" actId="478"/>
          <ac:picMkLst>
            <pc:docMk/>
            <pc:sldMk cId="3401116913" sldId="267"/>
            <ac:picMk id="5" creationId="{E84201CA-4E03-45CF-E633-1EE2541885E3}"/>
          </ac:picMkLst>
        </pc:picChg>
      </pc:sldChg>
      <pc:sldChg chg="modSp mod">
        <pc:chgData name="Yu Hui" userId="0586263e-aba6-4086-918d-8f0e402413ca" providerId="ADAL" clId="{C77DEDF8-4EDD-8749-91CB-1F0732D8A3BB}" dt="2022-04-24T08:29:32.515" v="1516" actId="14100"/>
        <pc:sldMkLst>
          <pc:docMk/>
          <pc:sldMk cId="902155750" sldId="270"/>
        </pc:sldMkLst>
        <pc:spChg chg="mod">
          <ac:chgData name="Yu Hui" userId="0586263e-aba6-4086-918d-8f0e402413ca" providerId="ADAL" clId="{C77DEDF8-4EDD-8749-91CB-1F0732D8A3BB}" dt="2022-04-24T08:26:58.524" v="1493" actId="14100"/>
          <ac:spMkLst>
            <pc:docMk/>
            <pc:sldMk cId="902155750" sldId="270"/>
            <ac:spMk id="4" creationId="{EE02BF33-34C3-C85E-BB27-0D387E445521}"/>
          </ac:spMkLst>
        </pc:spChg>
        <pc:spChg chg="mod">
          <ac:chgData name="Yu Hui" userId="0586263e-aba6-4086-918d-8f0e402413ca" providerId="ADAL" clId="{C77DEDF8-4EDD-8749-91CB-1F0732D8A3BB}" dt="2022-04-24T08:25:07.991" v="1478" actId="1076"/>
          <ac:spMkLst>
            <pc:docMk/>
            <pc:sldMk cId="902155750" sldId="270"/>
            <ac:spMk id="9" creationId="{DF058D06-7715-922F-D0E9-BFC0047D2BF8}"/>
          </ac:spMkLst>
        </pc:spChg>
        <pc:spChg chg="mod">
          <ac:chgData name="Yu Hui" userId="0586263e-aba6-4086-918d-8f0e402413ca" providerId="ADAL" clId="{C77DEDF8-4EDD-8749-91CB-1F0732D8A3BB}" dt="2022-04-24T08:29:07.540" v="1510" actId="1076"/>
          <ac:spMkLst>
            <pc:docMk/>
            <pc:sldMk cId="902155750" sldId="270"/>
            <ac:spMk id="10" creationId="{F1DDD717-CD8B-D8F9-F070-868DC895A278}"/>
          </ac:spMkLst>
        </pc:spChg>
        <pc:spChg chg="mod">
          <ac:chgData name="Yu Hui" userId="0586263e-aba6-4086-918d-8f0e402413ca" providerId="ADAL" clId="{C77DEDF8-4EDD-8749-91CB-1F0732D8A3BB}" dt="2022-04-24T08:29:07.540" v="1510" actId="1076"/>
          <ac:spMkLst>
            <pc:docMk/>
            <pc:sldMk cId="902155750" sldId="270"/>
            <ac:spMk id="11" creationId="{D8246EDB-F283-D182-17B0-DCEE22133940}"/>
          </ac:spMkLst>
        </pc:spChg>
        <pc:spChg chg="mod">
          <ac:chgData name="Yu Hui" userId="0586263e-aba6-4086-918d-8f0e402413ca" providerId="ADAL" clId="{C77DEDF8-4EDD-8749-91CB-1F0732D8A3BB}" dt="2022-04-24T08:29:07.540" v="1510" actId="1076"/>
          <ac:spMkLst>
            <pc:docMk/>
            <pc:sldMk cId="902155750" sldId="270"/>
            <ac:spMk id="17" creationId="{C4A559E3-20BE-8FE5-BFBD-BC9C56C9E6BF}"/>
          </ac:spMkLst>
        </pc:spChg>
        <pc:spChg chg="mod">
          <ac:chgData name="Yu Hui" userId="0586263e-aba6-4086-918d-8f0e402413ca" providerId="ADAL" clId="{C77DEDF8-4EDD-8749-91CB-1F0732D8A3BB}" dt="2022-04-24T08:25:25.734" v="1480" actId="1036"/>
          <ac:spMkLst>
            <pc:docMk/>
            <pc:sldMk cId="902155750" sldId="270"/>
            <ac:spMk id="26" creationId="{321C871C-11FA-620D-D6E0-0C38D10CD76A}"/>
          </ac:spMkLst>
        </pc:spChg>
        <pc:picChg chg="mod">
          <ac:chgData name="Yu Hui" userId="0586263e-aba6-4086-918d-8f0e402413ca" providerId="ADAL" clId="{C77DEDF8-4EDD-8749-91CB-1F0732D8A3BB}" dt="2022-04-24T08:24:55.724" v="1477" actId="1037"/>
          <ac:picMkLst>
            <pc:docMk/>
            <pc:sldMk cId="902155750" sldId="270"/>
            <ac:picMk id="6" creationId="{36107540-E2B1-DB0E-D87B-0D963A418F6B}"/>
          </ac:picMkLst>
        </pc:picChg>
        <pc:picChg chg="mod">
          <ac:chgData name="Yu Hui" userId="0586263e-aba6-4086-918d-8f0e402413ca" providerId="ADAL" clId="{C77DEDF8-4EDD-8749-91CB-1F0732D8A3BB}" dt="2022-04-24T08:29:07.540" v="1510" actId="1076"/>
          <ac:picMkLst>
            <pc:docMk/>
            <pc:sldMk cId="902155750" sldId="270"/>
            <ac:picMk id="8" creationId="{3B04CD97-9BFB-65F2-1CFE-D2A9DCC115AB}"/>
          </ac:picMkLst>
        </pc:picChg>
        <pc:picChg chg="mod">
          <ac:chgData name="Yu Hui" userId="0586263e-aba6-4086-918d-8f0e402413ca" providerId="ADAL" clId="{C77DEDF8-4EDD-8749-91CB-1F0732D8A3BB}" dt="2022-04-24T08:29:07.540" v="1510" actId="1076"/>
          <ac:picMkLst>
            <pc:docMk/>
            <pc:sldMk cId="902155750" sldId="270"/>
            <ac:picMk id="24" creationId="{14336839-1914-FA1A-1998-61B6BBF1B1BC}"/>
          </ac:picMkLst>
        </pc:picChg>
        <pc:cxnChg chg="mod">
          <ac:chgData name="Yu Hui" userId="0586263e-aba6-4086-918d-8f0e402413ca" providerId="ADAL" clId="{C77DEDF8-4EDD-8749-91CB-1F0732D8A3BB}" dt="2022-04-24T08:29:13.513" v="1511" actId="14100"/>
          <ac:cxnSpMkLst>
            <pc:docMk/>
            <pc:sldMk cId="902155750" sldId="270"/>
            <ac:cxnSpMk id="12" creationId="{11395BC6-EB9E-94E3-240E-44ED84176607}"/>
          </ac:cxnSpMkLst>
        </pc:cxnChg>
        <pc:cxnChg chg="mod">
          <ac:chgData name="Yu Hui" userId="0586263e-aba6-4086-918d-8f0e402413ca" providerId="ADAL" clId="{C77DEDF8-4EDD-8749-91CB-1F0732D8A3BB}" dt="2022-04-24T08:29:07.540" v="1510" actId="1076"/>
          <ac:cxnSpMkLst>
            <pc:docMk/>
            <pc:sldMk cId="902155750" sldId="270"/>
            <ac:cxnSpMk id="13" creationId="{5CCF2D52-3D65-9644-6285-63EB57C2EB27}"/>
          </ac:cxnSpMkLst>
        </pc:cxnChg>
        <pc:cxnChg chg="mod">
          <ac:chgData name="Yu Hui" userId="0586263e-aba6-4086-918d-8f0e402413ca" providerId="ADAL" clId="{C77DEDF8-4EDD-8749-91CB-1F0732D8A3BB}" dt="2022-04-24T08:29:22.666" v="1514" actId="14100"/>
          <ac:cxnSpMkLst>
            <pc:docMk/>
            <pc:sldMk cId="902155750" sldId="270"/>
            <ac:cxnSpMk id="22" creationId="{6AB85DB2-18BE-2D73-FD07-C82AF4C013ED}"/>
          </ac:cxnSpMkLst>
        </pc:cxnChg>
        <pc:cxnChg chg="mod">
          <ac:chgData name="Yu Hui" userId="0586263e-aba6-4086-918d-8f0e402413ca" providerId="ADAL" clId="{C77DEDF8-4EDD-8749-91CB-1F0732D8A3BB}" dt="2022-04-24T08:29:32.515" v="1516" actId="14100"/>
          <ac:cxnSpMkLst>
            <pc:docMk/>
            <pc:sldMk cId="902155750" sldId="270"/>
            <ac:cxnSpMk id="27" creationId="{7F0B7984-847C-92BF-93AA-763D84CB426E}"/>
          </ac:cxnSpMkLst>
        </pc:cxnChg>
      </pc:sldChg>
      <pc:sldChg chg="modSp mod">
        <pc:chgData name="Yu Hui" userId="0586263e-aba6-4086-918d-8f0e402413ca" providerId="ADAL" clId="{C77DEDF8-4EDD-8749-91CB-1F0732D8A3BB}" dt="2022-04-24T08:31:21.443" v="1536" actId="1038"/>
        <pc:sldMkLst>
          <pc:docMk/>
          <pc:sldMk cId="3262087905" sldId="272"/>
        </pc:sldMkLst>
        <pc:spChg chg="mod">
          <ac:chgData name="Yu Hui" userId="0586263e-aba6-4086-918d-8f0e402413ca" providerId="ADAL" clId="{C77DEDF8-4EDD-8749-91CB-1F0732D8A3BB}" dt="2022-04-24T08:30:54.535" v="1529" actId="14100"/>
          <ac:spMkLst>
            <pc:docMk/>
            <pc:sldMk cId="3262087905" sldId="272"/>
            <ac:spMk id="3" creationId="{40B1C2A4-7F0C-E717-FF76-4EB1901681FE}"/>
          </ac:spMkLst>
        </pc:spChg>
        <pc:spChg chg="mod">
          <ac:chgData name="Yu Hui" userId="0586263e-aba6-4086-918d-8f0e402413ca" providerId="ADAL" clId="{C77DEDF8-4EDD-8749-91CB-1F0732D8A3BB}" dt="2022-04-24T08:30:53.999" v="1527" actId="1076"/>
          <ac:spMkLst>
            <pc:docMk/>
            <pc:sldMk cId="3262087905" sldId="272"/>
            <ac:spMk id="4" creationId="{EE02BF33-34C3-C85E-BB27-0D387E445521}"/>
          </ac:spMkLst>
        </pc:spChg>
        <pc:spChg chg="mod">
          <ac:chgData name="Yu Hui" userId="0586263e-aba6-4086-918d-8f0e402413ca" providerId="ADAL" clId="{C77DEDF8-4EDD-8749-91CB-1F0732D8A3BB}" dt="2022-04-24T08:31:05.719" v="1530" actId="1076"/>
          <ac:spMkLst>
            <pc:docMk/>
            <pc:sldMk cId="3262087905" sldId="272"/>
            <ac:spMk id="23" creationId="{8211D9FE-8546-D04B-145B-F0B38CB89634}"/>
          </ac:spMkLst>
        </pc:spChg>
        <pc:spChg chg="mod">
          <ac:chgData name="Yu Hui" userId="0586263e-aba6-4086-918d-8f0e402413ca" providerId="ADAL" clId="{C77DEDF8-4EDD-8749-91CB-1F0732D8A3BB}" dt="2022-04-24T08:31:21.443" v="1536" actId="1038"/>
          <ac:spMkLst>
            <pc:docMk/>
            <pc:sldMk cId="3262087905" sldId="272"/>
            <ac:spMk id="28" creationId="{10B14831-FFF0-A60B-B3B3-C4BFFB43E816}"/>
          </ac:spMkLst>
        </pc:spChg>
        <pc:picChg chg="mod">
          <ac:chgData name="Yu Hui" userId="0586263e-aba6-4086-918d-8f0e402413ca" providerId="ADAL" clId="{C77DEDF8-4EDD-8749-91CB-1F0732D8A3BB}" dt="2022-04-24T08:31:05.719" v="1530" actId="1076"/>
          <ac:picMkLst>
            <pc:docMk/>
            <pc:sldMk cId="3262087905" sldId="272"/>
            <ac:picMk id="2" creationId="{49B0CD5F-8D04-C008-189F-E4CB743AC87D}"/>
          </ac:picMkLst>
        </pc:picChg>
        <pc:cxnChg chg="mod">
          <ac:chgData name="Yu Hui" userId="0586263e-aba6-4086-918d-8f0e402413ca" providerId="ADAL" clId="{C77DEDF8-4EDD-8749-91CB-1F0732D8A3BB}" dt="2022-04-24T08:31:10.583" v="1531" actId="14100"/>
          <ac:cxnSpMkLst>
            <pc:docMk/>
            <pc:sldMk cId="3262087905" sldId="272"/>
            <ac:cxnSpMk id="7" creationId="{6E08D2D9-34F6-B888-4DDD-6778041B799B}"/>
          </ac:cxnSpMkLst>
        </pc:cxnChg>
        <pc:cxnChg chg="mod">
          <ac:chgData name="Yu Hui" userId="0586263e-aba6-4086-918d-8f0e402413ca" providerId="ADAL" clId="{C77DEDF8-4EDD-8749-91CB-1F0732D8A3BB}" dt="2022-04-24T08:31:14.477" v="1532" actId="1076"/>
          <ac:cxnSpMkLst>
            <pc:docMk/>
            <pc:sldMk cId="3262087905" sldId="272"/>
            <ac:cxnSpMk id="25" creationId="{A5BBD038-0E8F-5163-7748-337DE17E1997}"/>
          </ac:cxnSpMkLst>
        </pc:cxnChg>
      </pc:sldChg>
      <pc:sldChg chg="modSp mod">
        <pc:chgData name="Yu Hui" userId="0586263e-aba6-4086-918d-8f0e402413ca" providerId="ADAL" clId="{C77DEDF8-4EDD-8749-91CB-1F0732D8A3BB}" dt="2022-04-24T10:56:39.596" v="3491" actId="12"/>
        <pc:sldMkLst>
          <pc:docMk/>
          <pc:sldMk cId="3988609882" sldId="273"/>
        </pc:sldMkLst>
        <pc:spChg chg="mod">
          <ac:chgData name="Yu Hui" userId="0586263e-aba6-4086-918d-8f0e402413ca" providerId="ADAL" clId="{C77DEDF8-4EDD-8749-91CB-1F0732D8A3BB}" dt="2022-04-24T10:56:39.596" v="3491" actId="12"/>
          <ac:spMkLst>
            <pc:docMk/>
            <pc:sldMk cId="3988609882" sldId="273"/>
            <ac:spMk id="3" creationId="{40B1C2A4-7F0C-E717-FF76-4EB1901681FE}"/>
          </ac:spMkLst>
        </pc:spChg>
        <pc:spChg chg="mod">
          <ac:chgData name="Yu Hui" userId="0586263e-aba6-4086-918d-8f0e402413ca" providerId="ADAL" clId="{C77DEDF8-4EDD-8749-91CB-1F0732D8A3BB}" dt="2022-04-24T08:22:13.669" v="1444" actId="1076"/>
          <ac:spMkLst>
            <pc:docMk/>
            <pc:sldMk cId="3988609882" sldId="273"/>
            <ac:spMk id="4" creationId="{EE02BF33-34C3-C85E-BB27-0D387E445521}"/>
          </ac:spMkLst>
        </pc:spChg>
        <pc:spChg chg="mod">
          <ac:chgData name="Yu Hui" userId="0586263e-aba6-4086-918d-8f0e402413ca" providerId="ADAL" clId="{C77DEDF8-4EDD-8749-91CB-1F0732D8A3BB}" dt="2022-04-24T08:17:44.861" v="1370" actId="1076"/>
          <ac:spMkLst>
            <pc:docMk/>
            <pc:sldMk cId="3988609882" sldId="273"/>
            <ac:spMk id="10" creationId="{0EF2E38B-5C23-186D-BC8A-DF3121246C4E}"/>
          </ac:spMkLst>
        </pc:spChg>
        <pc:spChg chg="mod">
          <ac:chgData name="Yu Hui" userId="0586263e-aba6-4086-918d-8f0e402413ca" providerId="ADAL" clId="{C77DEDF8-4EDD-8749-91CB-1F0732D8A3BB}" dt="2022-04-24T08:22:31.062" v="1447" actId="1076"/>
          <ac:spMkLst>
            <pc:docMk/>
            <pc:sldMk cId="3988609882" sldId="273"/>
            <ac:spMk id="16" creationId="{96E67496-C48B-DB4B-9897-5BE52362DF1B}"/>
          </ac:spMkLst>
        </pc:spChg>
        <pc:picChg chg="mod">
          <ac:chgData name="Yu Hui" userId="0586263e-aba6-4086-918d-8f0e402413ca" providerId="ADAL" clId="{C77DEDF8-4EDD-8749-91CB-1F0732D8A3BB}" dt="2022-04-24T08:17:38.693" v="1369" actId="1076"/>
          <ac:picMkLst>
            <pc:docMk/>
            <pc:sldMk cId="3988609882" sldId="273"/>
            <ac:picMk id="8" creationId="{B4C65719-891E-B44F-DAFC-11147356E8D8}"/>
          </ac:picMkLst>
        </pc:picChg>
        <pc:picChg chg="mod">
          <ac:chgData name="Yu Hui" userId="0586263e-aba6-4086-918d-8f0e402413ca" providerId="ADAL" clId="{C77DEDF8-4EDD-8749-91CB-1F0732D8A3BB}" dt="2022-04-24T08:22:27.789" v="1446" actId="1076"/>
          <ac:picMkLst>
            <pc:docMk/>
            <pc:sldMk cId="3988609882" sldId="273"/>
            <ac:picMk id="15" creationId="{B9A60DF4-AD9C-310F-C4BF-14A1D16AEA8F}"/>
          </ac:picMkLst>
        </pc:picChg>
        <pc:cxnChg chg="mod">
          <ac:chgData name="Yu Hui" userId="0586263e-aba6-4086-918d-8f0e402413ca" providerId="ADAL" clId="{C77DEDF8-4EDD-8749-91CB-1F0732D8A3BB}" dt="2022-04-24T08:18:00.684" v="1374" actId="14100"/>
          <ac:cxnSpMkLst>
            <pc:docMk/>
            <pc:sldMk cId="3988609882" sldId="273"/>
            <ac:cxnSpMk id="12" creationId="{932BBF0E-B6FE-B35C-372D-093400468D04}"/>
          </ac:cxnSpMkLst>
        </pc:cxnChg>
        <pc:cxnChg chg="mod">
          <ac:chgData name="Yu Hui" userId="0586263e-aba6-4086-918d-8f0e402413ca" providerId="ADAL" clId="{C77DEDF8-4EDD-8749-91CB-1F0732D8A3BB}" dt="2022-04-24T08:22:37.124" v="1449" actId="14100"/>
          <ac:cxnSpMkLst>
            <pc:docMk/>
            <pc:sldMk cId="3988609882" sldId="273"/>
            <ac:cxnSpMk id="17" creationId="{99EEBEE1-B551-1D0E-3B22-9082DCBAB515}"/>
          </ac:cxnSpMkLst>
        </pc:cxnChg>
      </pc:sldChg>
      <pc:sldChg chg="addSp delSp modSp mod">
        <pc:chgData name="Yu Hui" userId="0586263e-aba6-4086-918d-8f0e402413ca" providerId="ADAL" clId="{C77DEDF8-4EDD-8749-91CB-1F0732D8A3BB}" dt="2022-04-24T10:53:15.297" v="3464" actId="20577"/>
        <pc:sldMkLst>
          <pc:docMk/>
          <pc:sldMk cId="794180180" sldId="274"/>
        </pc:sldMkLst>
        <pc:spChg chg="del">
          <ac:chgData name="Yu Hui" userId="0586263e-aba6-4086-918d-8f0e402413ca" providerId="ADAL" clId="{C77DEDF8-4EDD-8749-91CB-1F0732D8A3BB}" dt="2022-04-24T09:00:19.908" v="2342" actId="478"/>
          <ac:spMkLst>
            <pc:docMk/>
            <pc:sldMk cId="794180180" sldId="274"/>
            <ac:spMk id="2" creationId="{35843D09-F15A-8237-594F-2E273E831384}"/>
          </ac:spMkLst>
        </pc:spChg>
        <pc:spChg chg="add del mod">
          <ac:chgData name="Yu Hui" userId="0586263e-aba6-4086-918d-8f0e402413ca" providerId="ADAL" clId="{C77DEDF8-4EDD-8749-91CB-1F0732D8A3BB}" dt="2022-04-24T10:53:15.297" v="3464" actId="20577"/>
          <ac:spMkLst>
            <pc:docMk/>
            <pc:sldMk cId="794180180" sldId="274"/>
            <ac:spMk id="4" creationId="{AD6646B2-7854-B3E9-6ACA-DF5E25115DE5}"/>
          </ac:spMkLst>
        </pc:spChg>
        <pc:spChg chg="add del mod">
          <ac:chgData name="Yu Hui" userId="0586263e-aba6-4086-918d-8f0e402413ca" providerId="ADAL" clId="{C77DEDF8-4EDD-8749-91CB-1F0732D8A3BB}" dt="2022-04-24T09:00:24.291" v="2343" actId="478"/>
          <ac:spMkLst>
            <pc:docMk/>
            <pc:sldMk cId="794180180" sldId="274"/>
            <ac:spMk id="6" creationId="{7FA383E7-6C46-3D55-DCF4-54B7D4573EB1}"/>
          </ac:spMkLst>
        </pc:spChg>
        <pc:spChg chg="add del mod">
          <ac:chgData name="Yu Hui" userId="0586263e-aba6-4086-918d-8f0e402413ca" providerId="ADAL" clId="{C77DEDF8-4EDD-8749-91CB-1F0732D8A3BB}" dt="2022-04-20T10:26:25.220" v="995" actId="478"/>
          <ac:spMkLst>
            <pc:docMk/>
            <pc:sldMk cId="794180180" sldId="274"/>
            <ac:spMk id="7" creationId="{155AF3FD-65E9-C2D7-47EE-56A55C9B6914}"/>
          </ac:spMkLst>
        </pc:spChg>
        <pc:spChg chg="add mod">
          <ac:chgData name="Yu Hui" userId="0586263e-aba6-4086-918d-8f0e402413ca" providerId="ADAL" clId="{C77DEDF8-4EDD-8749-91CB-1F0732D8A3BB}" dt="2022-04-24T09:00:16.477" v="2341" actId="20577"/>
          <ac:spMkLst>
            <pc:docMk/>
            <pc:sldMk cId="794180180" sldId="274"/>
            <ac:spMk id="9" creationId="{A6B31C5F-02AA-3285-21BE-33A484C3B911}"/>
          </ac:spMkLst>
        </pc:spChg>
        <pc:spChg chg="add del mod">
          <ac:chgData name="Yu Hui" userId="0586263e-aba6-4086-918d-8f0e402413ca" providerId="ADAL" clId="{C77DEDF8-4EDD-8749-91CB-1F0732D8A3BB}" dt="2022-04-24T10:22:32.288" v="2840" actId="478"/>
          <ac:spMkLst>
            <pc:docMk/>
            <pc:sldMk cId="794180180" sldId="274"/>
            <ac:spMk id="12" creationId="{2FDA1892-C4E4-65C7-CC47-E438C7A17569}"/>
          </ac:spMkLst>
        </pc:spChg>
        <pc:spChg chg="add del mod">
          <ac:chgData name="Yu Hui" userId="0586263e-aba6-4086-918d-8f0e402413ca" providerId="ADAL" clId="{C77DEDF8-4EDD-8749-91CB-1F0732D8A3BB}" dt="2022-04-24T10:01:05.949" v="2836" actId="478"/>
          <ac:spMkLst>
            <pc:docMk/>
            <pc:sldMk cId="794180180" sldId="274"/>
            <ac:spMk id="17" creationId="{5AD0CE2A-6E65-7171-D013-B8D99774BB84}"/>
          </ac:spMkLst>
        </pc:spChg>
        <pc:spChg chg="add mod">
          <ac:chgData name="Yu Hui" userId="0586263e-aba6-4086-918d-8f0e402413ca" providerId="ADAL" clId="{C77DEDF8-4EDD-8749-91CB-1F0732D8A3BB}" dt="2022-04-24T10:42:02.708" v="3091" actId="20577"/>
          <ac:spMkLst>
            <pc:docMk/>
            <pc:sldMk cId="794180180" sldId="274"/>
            <ac:spMk id="20" creationId="{3231542F-D931-0690-86EA-B420744AF447}"/>
          </ac:spMkLst>
        </pc:spChg>
        <pc:spChg chg="add mod">
          <ac:chgData name="Yu Hui" userId="0586263e-aba6-4086-918d-8f0e402413ca" providerId="ADAL" clId="{C77DEDF8-4EDD-8749-91CB-1F0732D8A3BB}" dt="2022-04-24T10:42:29.571" v="3108" actId="1076"/>
          <ac:spMkLst>
            <pc:docMk/>
            <pc:sldMk cId="794180180" sldId="274"/>
            <ac:spMk id="21" creationId="{266E2155-4500-71E9-479A-46CD1D26A765}"/>
          </ac:spMkLst>
        </pc:spChg>
        <pc:picChg chg="mod">
          <ac:chgData name="Yu Hui" userId="0586263e-aba6-4086-918d-8f0e402413ca" providerId="ADAL" clId="{C77DEDF8-4EDD-8749-91CB-1F0732D8A3BB}" dt="2022-04-24T10:40:00.451" v="2980" actId="1076"/>
          <ac:picMkLst>
            <pc:docMk/>
            <pc:sldMk cId="794180180" sldId="274"/>
            <ac:picMk id="3" creationId="{0BF524FE-E1EB-4AB5-98BA-E656C7A7D31B}"/>
          </ac:picMkLst>
        </pc:picChg>
        <pc:picChg chg="add del mod">
          <ac:chgData name="Yu Hui" userId="0586263e-aba6-4086-918d-8f0e402413ca" providerId="ADAL" clId="{C77DEDF8-4EDD-8749-91CB-1F0732D8A3BB}" dt="2022-04-24T10:40:55.637" v="3009" actId="1076"/>
          <ac:picMkLst>
            <pc:docMk/>
            <pc:sldMk cId="794180180" sldId="274"/>
            <ac:picMk id="5" creationId="{3565A836-6035-29C6-5E69-089F0768E957}"/>
          </ac:picMkLst>
        </pc:picChg>
        <pc:picChg chg="add del">
          <ac:chgData name="Yu Hui" userId="0586263e-aba6-4086-918d-8f0e402413ca" providerId="ADAL" clId="{C77DEDF8-4EDD-8749-91CB-1F0732D8A3BB}" dt="2022-04-20T10:26:24.531" v="991" actId="478"/>
          <ac:picMkLst>
            <pc:docMk/>
            <pc:sldMk cId="794180180" sldId="274"/>
            <ac:picMk id="8" creationId="{0782D625-DE9B-CB0C-FB57-D888B7E67DB3}"/>
          </ac:picMkLst>
        </pc:picChg>
        <pc:picChg chg="add del mod">
          <ac:chgData name="Yu Hui" userId="0586263e-aba6-4086-918d-8f0e402413ca" providerId="ADAL" clId="{C77DEDF8-4EDD-8749-91CB-1F0732D8A3BB}" dt="2022-04-24T10:22:30.492" v="2839" actId="478"/>
          <ac:picMkLst>
            <pc:docMk/>
            <pc:sldMk cId="794180180" sldId="274"/>
            <ac:picMk id="10" creationId="{C7DDA0EC-1FE3-2604-E67A-FAC43B9A22B4}"/>
          </ac:picMkLst>
        </pc:picChg>
        <pc:picChg chg="add del mod">
          <ac:chgData name="Yu Hui" userId="0586263e-aba6-4086-918d-8f0e402413ca" providerId="ADAL" clId="{C77DEDF8-4EDD-8749-91CB-1F0732D8A3BB}" dt="2022-04-24T10:40:55.637" v="3009" actId="1076"/>
          <ac:picMkLst>
            <pc:docMk/>
            <pc:sldMk cId="794180180" sldId="274"/>
            <ac:picMk id="11" creationId="{F5500917-7EC0-05DC-CE8D-534603823D6A}"/>
          </ac:picMkLst>
        </pc:picChg>
        <pc:picChg chg="add mod">
          <ac:chgData name="Yu Hui" userId="0586263e-aba6-4086-918d-8f0e402413ca" providerId="ADAL" clId="{C77DEDF8-4EDD-8749-91CB-1F0732D8A3BB}" dt="2022-04-24T10:40:55.637" v="3009" actId="1076"/>
          <ac:picMkLst>
            <pc:docMk/>
            <pc:sldMk cId="794180180" sldId="274"/>
            <ac:picMk id="19" creationId="{F175407F-703B-B1DD-4621-1426104A4C01}"/>
          </ac:picMkLst>
        </pc:picChg>
        <pc:cxnChg chg="add del mod">
          <ac:chgData name="Yu Hui" userId="0586263e-aba6-4086-918d-8f0e402413ca" providerId="ADAL" clId="{C77DEDF8-4EDD-8749-91CB-1F0732D8A3BB}" dt="2022-04-24T10:22:33.865" v="2841" actId="478"/>
          <ac:cxnSpMkLst>
            <pc:docMk/>
            <pc:sldMk cId="794180180" sldId="274"/>
            <ac:cxnSpMk id="14" creationId="{7BCE1540-D02A-B814-46FE-71CA9B0231A3}"/>
          </ac:cxnSpMkLst>
        </pc:cxnChg>
      </pc:sldChg>
      <pc:sldChg chg="addSp delSp modSp mod">
        <pc:chgData name="Yu Hui" userId="0586263e-aba6-4086-918d-8f0e402413ca" providerId="ADAL" clId="{C77DEDF8-4EDD-8749-91CB-1F0732D8A3BB}" dt="2022-04-24T11:05:53.815" v="3808" actId="1076"/>
        <pc:sldMkLst>
          <pc:docMk/>
          <pc:sldMk cId="1647889499" sldId="275"/>
        </pc:sldMkLst>
        <pc:spChg chg="mod">
          <ac:chgData name="Yu Hui" userId="0586263e-aba6-4086-918d-8f0e402413ca" providerId="ADAL" clId="{C77DEDF8-4EDD-8749-91CB-1F0732D8A3BB}" dt="2022-04-24T09:07:43.439" v="2513" actId="1076"/>
          <ac:spMkLst>
            <pc:docMk/>
            <pc:sldMk cId="1647889499" sldId="275"/>
            <ac:spMk id="2" creationId="{F263CD4C-2C7B-152E-42D2-1125E407AFEE}"/>
          </ac:spMkLst>
        </pc:spChg>
        <pc:spChg chg="mod">
          <ac:chgData name="Yu Hui" userId="0586263e-aba6-4086-918d-8f0e402413ca" providerId="ADAL" clId="{C77DEDF8-4EDD-8749-91CB-1F0732D8A3BB}" dt="2022-04-24T09:13:29.204" v="2832" actId="20577"/>
          <ac:spMkLst>
            <pc:docMk/>
            <pc:sldMk cId="1647889499" sldId="275"/>
            <ac:spMk id="4" creationId="{84CC6889-0BA5-B045-A1A7-272F5D4A8074}"/>
          </ac:spMkLst>
        </pc:spChg>
        <pc:spChg chg="add del mod">
          <ac:chgData name="Yu Hui" userId="0586263e-aba6-4086-918d-8f0e402413ca" providerId="ADAL" clId="{C77DEDF8-4EDD-8749-91CB-1F0732D8A3BB}" dt="2022-04-24T11:04:32.427" v="3792" actId="478"/>
          <ac:spMkLst>
            <pc:docMk/>
            <pc:sldMk cId="1647889499" sldId="275"/>
            <ac:spMk id="6" creationId="{CB3BA2CA-CC2C-6F5C-5860-3AEABFF1184B}"/>
          </ac:spMkLst>
        </pc:spChg>
        <pc:spChg chg="add del">
          <ac:chgData name="Yu Hui" userId="0586263e-aba6-4086-918d-8f0e402413ca" providerId="ADAL" clId="{C77DEDF8-4EDD-8749-91CB-1F0732D8A3BB}" dt="2022-04-24T11:04:49.546" v="3795" actId="22"/>
          <ac:spMkLst>
            <pc:docMk/>
            <pc:sldMk cId="1647889499" sldId="275"/>
            <ac:spMk id="10" creationId="{3DFCA7BC-B604-825C-F00A-9DF54B171AD3}"/>
          </ac:spMkLst>
        </pc:spChg>
        <pc:picChg chg="add del mod">
          <ac:chgData name="Yu Hui" userId="0586263e-aba6-4086-918d-8f0e402413ca" providerId="ADAL" clId="{C77DEDF8-4EDD-8749-91CB-1F0732D8A3BB}" dt="2022-04-20T10:28:56.597" v="1022" actId="478"/>
          <ac:picMkLst>
            <pc:docMk/>
            <pc:sldMk cId="1647889499" sldId="275"/>
            <ac:picMk id="5" creationId="{BFF70C6F-2773-4909-8AE7-411CCB44FDAA}"/>
          </ac:picMkLst>
        </pc:picChg>
        <pc:picChg chg="add del">
          <ac:chgData name="Yu Hui" userId="0586263e-aba6-4086-918d-8f0e402413ca" providerId="ADAL" clId="{C77DEDF8-4EDD-8749-91CB-1F0732D8A3BB}" dt="2022-04-20T10:28:32.520" v="1018" actId="478"/>
          <ac:picMkLst>
            <pc:docMk/>
            <pc:sldMk cId="1647889499" sldId="275"/>
            <ac:picMk id="6" creationId="{6E845520-0762-8183-B71F-CE5D6253719E}"/>
          </ac:picMkLst>
        </pc:picChg>
        <pc:picChg chg="add del mod">
          <ac:chgData name="Yu Hui" userId="0586263e-aba6-4086-918d-8f0e402413ca" providerId="ADAL" clId="{C77DEDF8-4EDD-8749-91CB-1F0732D8A3BB}" dt="2022-04-24T11:04:47.489" v="3793" actId="478"/>
          <ac:picMkLst>
            <pc:docMk/>
            <pc:sldMk cId="1647889499" sldId="275"/>
            <ac:picMk id="7" creationId="{D0998A37-F31F-EE9F-50CF-FF3C3204C5FC}"/>
          </ac:picMkLst>
        </pc:picChg>
        <pc:picChg chg="add del mod">
          <ac:chgData name="Yu Hui" userId="0586263e-aba6-4086-918d-8f0e402413ca" providerId="ADAL" clId="{C77DEDF8-4EDD-8749-91CB-1F0732D8A3BB}" dt="2022-04-24T11:04:59.549" v="3801" actId="478"/>
          <ac:picMkLst>
            <pc:docMk/>
            <pc:sldMk cId="1647889499" sldId="275"/>
            <ac:picMk id="8" creationId="{C680208B-97AC-6EF6-5E37-5EE1A077E6F4}"/>
          </ac:picMkLst>
        </pc:picChg>
        <pc:picChg chg="add mod">
          <ac:chgData name="Yu Hui" userId="0586263e-aba6-4086-918d-8f0e402413ca" providerId="ADAL" clId="{C77DEDF8-4EDD-8749-91CB-1F0732D8A3BB}" dt="2022-04-24T11:05:53.815" v="3808" actId="1076"/>
          <ac:picMkLst>
            <pc:docMk/>
            <pc:sldMk cId="1647889499" sldId="275"/>
            <ac:picMk id="12" creationId="{5A6D6BD9-8A0C-7AF0-507F-6CF0B30D4338}"/>
          </ac:picMkLst>
        </pc:picChg>
      </pc:sldChg>
      <pc:sldChg chg="del">
        <pc:chgData name="Yu Hui" userId="0586263e-aba6-4086-918d-8f0e402413ca" providerId="ADAL" clId="{C77DEDF8-4EDD-8749-91CB-1F0732D8A3BB}" dt="2022-04-20T08:15:43.678" v="58" actId="2696"/>
        <pc:sldMkLst>
          <pc:docMk/>
          <pc:sldMk cId="49951092" sldId="276"/>
        </pc:sldMkLst>
      </pc:sldChg>
      <pc:sldChg chg="addSp delSp modSp add mod">
        <pc:chgData name="Yu Hui" userId="0586263e-aba6-4086-918d-8f0e402413ca" providerId="ADAL" clId="{C77DEDF8-4EDD-8749-91CB-1F0732D8A3BB}" dt="2022-04-24T10:59:16.035" v="3579" actId="20577"/>
        <pc:sldMkLst>
          <pc:docMk/>
          <pc:sldMk cId="2338227569" sldId="277"/>
        </pc:sldMkLst>
        <pc:spChg chg="del mod">
          <ac:chgData name="Yu Hui" userId="0586263e-aba6-4086-918d-8f0e402413ca" providerId="ADAL" clId="{C77DEDF8-4EDD-8749-91CB-1F0732D8A3BB}" dt="2022-04-24T08:52:40.089" v="1909" actId="478"/>
          <ac:spMkLst>
            <pc:docMk/>
            <pc:sldMk cId="2338227569" sldId="277"/>
            <ac:spMk id="2" creationId="{6680CEC7-1BE3-F61F-7F9A-BEF19668D203}"/>
          </ac:spMkLst>
        </pc:spChg>
        <pc:spChg chg="mod">
          <ac:chgData name="Yu Hui" userId="0586263e-aba6-4086-918d-8f0e402413ca" providerId="ADAL" clId="{C77DEDF8-4EDD-8749-91CB-1F0732D8A3BB}" dt="2022-04-24T10:59:16.035" v="3579" actId="20577"/>
          <ac:spMkLst>
            <pc:docMk/>
            <pc:sldMk cId="2338227569" sldId="277"/>
            <ac:spMk id="4" creationId="{333FDE25-03DE-04DA-427A-F0FBC3EB3BB9}"/>
          </ac:spMkLst>
        </pc:spChg>
        <pc:spChg chg="add del mod">
          <ac:chgData name="Yu Hui" userId="0586263e-aba6-4086-918d-8f0e402413ca" providerId="ADAL" clId="{C77DEDF8-4EDD-8749-91CB-1F0732D8A3BB}" dt="2022-04-24T08:52:43.295" v="1910" actId="478"/>
          <ac:spMkLst>
            <pc:docMk/>
            <pc:sldMk cId="2338227569" sldId="277"/>
            <ac:spMk id="5" creationId="{86DB2F50-F128-00F7-9BDC-3C41EC00CE5A}"/>
          </ac:spMkLst>
        </pc:spChg>
        <pc:spChg chg="del">
          <ac:chgData name="Yu Hui" userId="0586263e-aba6-4086-918d-8f0e402413ca" providerId="ADAL" clId="{C77DEDF8-4EDD-8749-91CB-1F0732D8A3BB}" dt="2022-04-20T08:15:51.400" v="63" actId="478"/>
          <ac:spMkLst>
            <pc:docMk/>
            <pc:sldMk cId="2338227569" sldId="277"/>
            <ac:spMk id="8" creationId="{C07EA978-8947-4B82-9BC2-BC0178B144BE}"/>
          </ac:spMkLst>
        </pc:spChg>
        <pc:spChg chg="add del mod">
          <ac:chgData name="Yu Hui" userId="0586263e-aba6-4086-918d-8f0e402413ca" providerId="ADAL" clId="{C77DEDF8-4EDD-8749-91CB-1F0732D8A3BB}" dt="2022-04-20T08:15:50.881" v="62" actId="478"/>
          <ac:spMkLst>
            <pc:docMk/>
            <pc:sldMk cId="2338227569" sldId="277"/>
            <ac:spMk id="9" creationId="{01EE5B86-A4FD-8EB6-BA11-CE55BD5529D6}"/>
          </ac:spMkLst>
        </pc:spChg>
        <pc:spChg chg="add mod">
          <ac:chgData name="Yu Hui" userId="0586263e-aba6-4086-918d-8f0e402413ca" providerId="ADAL" clId="{C77DEDF8-4EDD-8749-91CB-1F0732D8A3BB}" dt="2022-04-24T08:52:49.542" v="1924" actId="20577"/>
          <ac:spMkLst>
            <pc:docMk/>
            <pc:sldMk cId="2338227569" sldId="277"/>
            <ac:spMk id="15" creationId="{D0677AE7-0AC6-1CBB-BFC7-3FE2B5CAA6F7}"/>
          </ac:spMkLst>
        </pc:spChg>
        <pc:spChg chg="add del">
          <ac:chgData name="Yu Hui" userId="0586263e-aba6-4086-918d-8f0e402413ca" providerId="ADAL" clId="{C77DEDF8-4EDD-8749-91CB-1F0732D8A3BB}" dt="2022-04-20T09:44:43.499" v="813" actId="22"/>
          <ac:spMkLst>
            <pc:docMk/>
            <pc:sldMk cId="2338227569" sldId="277"/>
            <ac:spMk id="19" creationId="{E3A7A757-F660-42EB-6F3D-8D46399D7198}"/>
          </ac:spMkLst>
        </pc:spChg>
        <pc:spChg chg="add mod">
          <ac:chgData name="Yu Hui" userId="0586263e-aba6-4086-918d-8f0e402413ca" providerId="ADAL" clId="{C77DEDF8-4EDD-8749-91CB-1F0732D8A3BB}" dt="2022-04-24T08:53:38.472" v="1934" actId="114"/>
          <ac:spMkLst>
            <pc:docMk/>
            <pc:sldMk cId="2338227569" sldId="277"/>
            <ac:spMk id="25" creationId="{CC88CF17-63F4-4A74-6E9F-EACC1616325F}"/>
          </ac:spMkLst>
        </pc:spChg>
        <pc:spChg chg="add del mod">
          <ac:chgData name="Yu Hui" userId="0586263e-aba6-4086-918d-8f0e402413ca" providerId="ADAL" clId="{C77DEDF8-4EDD-8749-91CB-1F0732D8A3BB}" dt="2022-04-20T10:18:55.077" v="927" actId="478"/>
          <ac:spMkLst>
            <pc:docMk/>
            <pc:sldMk cId="2338227569" sldId="277"/>
            <ac:spMk id="26" creationId="{B13DF92B-E494-18D0-9D04-39A6F6DBD946}"/>
          </ac:spMkLst>
        </pc:spChg>
        <pc:spChg chg="add del mod">
          <ac:chgData name="Yu Hui" userId="0586263e-aba6-4086-918d-8f0e402413ca" providerId="ADAL" clId="{C77DEDF8-4EDD-8749-91CB-1F0732D8A3BB}" dt="2022-04-20T10:18:48.251" v="918" actId="478"/>
          <ac:spMkLst>
            <pc:docMk/>
            <pc:sldMk cId="2338227569" sldId="277"/>
            <ac:spMk id="28" creationId="{F87F5173-82D4-89B1-D364-E4345264C727}"/>
          </ac:spMkLst>
        </pc:spChg>
        <pc:picChg chg="del">
          <ac:chgData name="Yu Hui" userId="0586263e-aba6-4086-918d-8f0e402413ca" providerId="ADAL" clId="{C77DEDF8-4EDD-8749-91CB-1F0732D8A3BB}" dt="2022-04-20T08:15:48.816" v="60" actId="478"/>
          <ac:picMkLst>
            <pc:docMk/>
            <pc:sldMk cId="2338227569" sldId="277"/>
            <ac:picMk id="5" creationId="{13D77D77-C7D5-1346-9AAB-1910A78BF10A}"/>
          </ac:picMkLst>
        </pc:picChg>
        <pc:picChg chg="del">
          <ac:chgData name="Yu Hui" userId="0586263e-aba6-4086-918d-8f0e402413ca" providerId="ADAL" clId="{C77DEDF8-4EDD-8749-91CB-1F0732D8A3BB}" dt="2022-04-20T08:15:48.408" v="59" actId="478"/>
          <ac:picMkLst>
            <pc:docMk/>
            <pc:sldMk cId="2338227569" sldId="277"/>
            <ac:picMk id="6" creationId="{66114D20-6589-D6EB-BF88-589223499C6F}"/>
          </ac:picMkLst>
        </pc:picChg>
        <pc:picChg chg="add del mod">
          <ac:chgData name="Yu Hui" userId="0586263e-aba6-4086-918d-8f0e402413ca" providerId="ADAL" clId="{C77DEDF8-4EDD-8749-91CB-1F0732D8A3BB}" dt="2022-04-20T10:18:46.304" v="916" actId="478"/>
          <ac:picMkLst>
            <pc:docMk/>
            <pc:sldMk cId="2338227569" sldId="277"/>
            <ac:picMk id="15" creationId="{5D3924D7-DC7D-A7E7-579C-BDDC55ADF2B2}"/>
          </ac:picMkLst>
        </pc:picChg>
        <pc:picChg chg="add del mod">
          <ac:chgData name="Yu Hui" userId="0586263e-aba6-4086-918d-8f0e402413ca" providerId="ADAL" clId="{C77DEDF8-4EDD-8749-91CB-1F0732D8A3BB}" dt="2022-04-20T10:18:43.341" v="915" actId="478"/>
          <ac:picMkLst>
            <pc:docMk/>
            <pc:sldMk cId="2338227569" sldId="277"/>
            <ac:picMk id="21" creationId="{F9E7BB03-91DD-8347-3B3A-7F73E5BAB61F}"/>
          </ac:picMkLst>
        </pc:picChg>
        <pc:picChg chg="add del mod">
          <ac:chgData name="Yu Hui" userId="0586263e-aba6-4086-918d-8f0e402413ca" providerId="ADAL" clId="{C77DEDF8-4EDD-8749-91CB-1F0732D8A3BB}" dt="2022-04-20T10:18:46.763" v="917" actId="478"/>
          <ac:picMkLst>
            <pc:docMk/>
            <pc:sldMk cId="2338227569" sldId="277"/>
            <ac:picMk id="27" creationId="{DDA950EA-B797-BC70-9CBB-667C9B9CC529}"/>
          </ac:picMkLst>
        </pc:picChg>
        <pc:picChg chg="add mod">
          <ac:chgData name="Yu Hui" userId="0586263e-aba6-4086-918d-8f0e402413ca" providerId="ADAL" clId="{C77DEDF8-4EDD-8749-91CB-1F0732D8A3BB}" dt="2022-04-24T08:53:45.381" v="1935" actId="1076"/>
          <ac:picMkLst>
            <pc:docMk/>
            <pc:sldMk cId="2338227569" sldId="277"/>
            <ac:picMk id="30" creationId="{7AE3B1C0-A683-519D-BC57-31375147E82C}"/>
          </ac:picMkLst>
        </pc:picChg>
        <pc:picChg chg="add mod">
          <ac:chgData name="Yu Hui" userId="0586263e-aba6-4086-918d-8f0e402413ca" providerId="ADAL" clId="{C77DEDF8-4EDD-8749-91CB-1F0732D8A3BB}" dt="2022-04-24T08:53:47.030" v="1936" actId="1076"/>
          <ac:picMkLst>
            <pc:docMk/>
            <pc:sldMk cId="2338227569" sldId="277"/>
            <ac:picMk id="32" creationId="{C2A7FE35-2825-E196-F90F-C1797F4AC80B}"/>
          </ac:picMkLst>
        </pc:picChg>
        <pc:picChg chg="add del mod">
          <ac:chgData name="Yu Hui" userId="0586263e-aba6-4086-918d-8f0e402413ca" providerId="ADAL" clId="{C77DEDF8-4EDD-8749-91CB-1F0732D8A3BB}" dt="2022-04-20T11:12:51.640" v="1334" actId="478"/>
          <ac:picMkLst>
            <pc:docMk/>
            <pc:sldMk cId="2338227569" sldId="277"/>
            <ac:picMk id="34" creationId="{197A93A4-BBD2-23BE-DFCE-BDC2266F7292}"/>
          </ac:picMkLst>
        </pc:picChg>
        <pc:cxnChg chg="del">
          <ac:chgData name="Yu Hui" userId="0586263e-aba6-4086-918d-8f0e402413ca" providerId="ADAL" clId="{C77DEDF8-4EDD-8749-91CB-1F0732D8A3BB}" dt="2022-04-20T08:15:52.108" v="64" actId="478"/>
          <ac:cxnSpMkLst>
            <pc:docMk/>
            <pc:sldMk cId="2338227569" sldId="277"/>
            <ac:cxnSpMk id="7" creationId="{6B3E11A6-2D3B-DAF4-25A8-462FE0687CF8}"/>
          </ac:cxnSpMkLst>
        </pc:cxnChg>
      </pc:sldChg>
      <pc:sldChg chg="new del ord">
        <pc:chgData name="Yu Hui" userId="0586263e-aba6-4086-918d-8f0e402413ca" providerId="ADAL" clId="{C77DEDF8-4EDD-8749-91CB-1F0732D8A3BB}" dt="2022-04-20T10:18:26.197" v="911" actId="2696"/>
        <pc:sldMkLst>
          <pc:docMk/>
          <pc:sldMk cId="1745443978" sldId="278"/>
        </pc:sldMkLst>
      </pc:sldChg>
      <pc:sldChg chg="addSp delSp modSp add mod">
        <pc:chgData name="Yu Hui" userId="0586263e-aba6-4086-918d-8f0e402413ca" providerId="ADAL" clId="{C77DEDF8-4EDD-8749-91CB-1F0732D8A3BB}" dt="2022-04-24T11:00:01.486" v="3676" actId="20577"/>
        <pc:sldMkLst>
          <pc:docMk/>
          <pc:sldMk cId="3087024871" sldId="278"/>
        </pc:sldMkLst>
        <pc:spChg chg="add del mod">
          <ac:chgData name="Yu Hui" userId="0586263e-aba6-4086-918d-8f0e402413ca" providerId="ADAL" clId="{C77DEDF8-4EDD-8749-91CB-1F0732D8A3BB}" dt="2022-04-24T08:58:55.561" v="2313"/>
          <ac:spMkLst>
            <pc:docMk/>
            <pc:sldMk cId="3087024871" sldId="278"/>
            <ac:spMk id="3" creationId="{599B7F54-57B8-03C5-BEE6-DE1603433277}"/>
          </ac:spMkLst>
        </pc:spChg>
        <pc:spChg chg="mod">
          <ac:chgData name="Yu Hui" userId="0586263e-aba6-4086-918d-8f0e402413ca" providerId="ADAL" clId="{C77DEDF8-4EDD-8749-91CB-1F0732D8A3BB}" dt="2022-04-24T11:00:01.486" v="3676" actId="20577"/>
          <ac:spMkLst>
            <pc:docMk/>
            <pc:sldMk cId="3087024871" sldId="278"/>
            <ac:spMk id="4" creationId="{333FDE25-03DE-04DA-427A-F0FBC3EB3BB9}"/>
          </ac:spMkLst>
        </pc:spChg>
        <pc:spChg chg="add mod">
          <ac:chgData name="Yu Hui" userId="0586263e-aba6-4086-918d-8f0e402413ca" providerId="ADAL" clId="{C77DEDF8-4EDD-8749-91CB-1F0732D8A3BB}" dt="2022-04-24T08:59:58.521" v="2337" actId="20577"/>
          <ac:spMkLst>
            <pc:docMk/>
            <pc:sldMk cId="3087024871" sldId="278"/>
            <ac:spMk id="5" creationId="{DA9FD129-F35B-2F18-3136-F3A6FB81CB58}"/>
          </ac:spMkLst>
        </pc:spChg>
        <pc:spChg chg="add mod">
          <ac:chgData name="Yu Hui" userId="0586263e-aba6-4086-918d-8f0e402413ca" providerId="ADAL" clId="{C77DEDF8-4EDD-8749-91CB-1F0732D8A3BB}" dt="2022-04-24T08:59:38.596" v="2327" actId="1038"/>
          <ac:spMkLst>
            <pc:docMk/>
            <pc:sldMk cId="3087024871" sldId="278"/>
            <ac:spMk id="23" creationId="{D718A47C-F97F-0C33-1B1C-E3788298B5C5}"/>
          </ac:spMkLst>
        </pc:spChg>
        <pc:spChg chg="mod">
          <ac:chgData name="Yu Hui" userId="0586263e-aba6-4086-918d-8f0e402413ca" providerId="ADAL" clId="{C77DEDF8-4EDD-8749-91CB-1F0732D8A3BB}" dt="2022-04-24T08:54:21.646" v="1949" actId="1076"/>
          <ac:spMkLst>
            <pc:docMk/>
            <pc:sldMk cId="3087024871" sldId="278"/>
            <ac:spMk id="25" creationId="{CC88CF17-63F4-4A74-6E9F-EACC1616325F}"/>
          </ac:spMkLst>
        </pc:spChg>
        <pc:spChg chg="mod">
          <ac:chgData name="Yu Hui" userId="0586263e-aba6-4086-918d-8f0e402413ca" providerId="ADAL" clId="{C77DEDF8-4EDD-8749-91CB-1F0732D8A3BB}" dt="2022-04-24T08:54:21.646" v="1949" actId="1076"/>
          <ac:spMkLst>
            <pc:docMk/>
            <pc:sldMk cId="3087024871" sldId="278"/>
            <ac:spMk id="26" creationId="{B13DF92B-E494-18D0-9D04-39A6F6DBD946}"/>
          </ac:spMkLst>
        </pc:spChg>
        <pc:spChg chg="mod">
          <ac:chgData name="Yu Hui" userId="0586263e-aba6-4086-918d-8f0e402413ca" providerId="ADAL" clId="{C77DEDF8-4EDD-8749-91CB-1F0732D8A3BB}" dt="2022-04-24T08:55:23.332" v="1960" actId="1076"/>
          <ac:spMkLst>
            <pc:docMk/>
            <pc:sldMk cId="3087024871" sldId="278"/>
            <ac:spMk id="28" creationId="{F87F5173-82D4-89B1-D364-E4345264C727}"/>
          </ac:spMkLst>
        </pc:spChg>
        <pc:spChg chg="add mod">
          <ac:chgData name="Yu Hui" userId="0586263e-aba6-4086-918d-8f0e402413ca" providerId="ADAL" clId="{C77DEDF8-4EDD-8749-91CB-1F0732D8A3BB}" dt="2022-04-24T08:59:50.099" v="2332" actId="1036"/>
          <ac:spMkLst>
            <pc:docMk/>
            <pc:sldMk cId="3087024871" sldId="278"/>
            <ac:spMk id="29" creationId="{E702BC4A-4778-C007-3C44-01807B82CF3E}"/>
          </ac:spMkLst>
        </pc:spChg>
        <pc:picChg chg="mod">
          <ac:chgData name="Yu Hui" userId="0586263e-aba6-4086-918d-8f0e402413ca" providerId="ADAL" clId="{C77DEDF8-4EDD-8749-91CB-1F0732D8A3BB}" dt="2022-04-24T08:54:56.207" v="1954" actId="1076"/>
          <ac:picMkLst>
            <pc:docMk/>
            <pc:sldMk cId="3087024871" sldId="278"/>
            <ac:picMk id="15" creationId="{5D3924D7-DC7D-A7E7-579C-BDDC55ADF2B2}"/>
          </ac:picMkLst>
        </pc:picChg>
        <pc:picChg chg="mod">
          <ac:chgData name="Yu Hui" userId="0586263e-aba6-4086-918d-8f0e402413ca" providerId="ADAL" clId="{C77DEDF8-4EDD-8749-91CB-1F0732D8A3BB}" dt="2022-04-24T08:54:53.773" v="1953" actId="1076"/>
          <ac:picMkLst>
            <pc:docMk/>
            <pc:sldMk cId="3087024871" sldId="278"/>
            <ac:picMk id="21" creationId="{F9E7BB03-91DD-8347-3B3A-7F73E5BAB61F}"/>
          </ac:picMkLst>
        </pc:picChg>
        <pc:picChg chg="mod">
          <ac:chgData name="Yu Hui" userId="0586263e-aba6-4086-918d-8f0e402413ca" providerId="ADAL" clId="{C77DEDF8-4EDD-8749-91CB-1F0732D8A3BB}" dt="2022-04-24T08:55:16.736" v="1959" actId="1076"/>
          <ac:picMkLst>
            <pc:docMk/>
            <pc:sldMk cId="3087024871" sldId="278"/>
            <ac:picMk id="27" creationId="{DDA950EA-B797-BC70-9CBB-667C9B9CC529}"/>
          </ac:picMkLst>
        </pc:picChg>
      </pc:sldChg>
      <pc:sldChg chg="addSp modSp mod">
        <pc:chgData name="Yu Hui" userId="0586263e-aba6-4086-918d-8f0e402413ca" providerId="ADAL" clId="{C77DEDF8-4EDD-8749-91CB-1F0732D8A3BB}" dt="2022-04-24T08:33:09.875" v="1546" actId="1076"/>
        <pc:sldMkLst>
          <pc:docMk/>
          <pc:sldMk cId="2633805555" sldId="279"/>
        </pc:sldMkLst>
        <pc:spChg chg="mod">
          <ac:chgData name="Yu Hui" userId="0586263e-aba6-4086-918d-8f0e402413ca" providerId="ADAL" clId="{C77DEDF8-4EDD-8749-91CB-1F0732D8A3BB}" dt="2022-04-24T08:31:49.734" v="1537" actId="1076"/>
          <ac:spMkLst>
            <pc:docMk/>
            <pc:sldMk cId="2633805555" sldId="279"/>
            <ac:spMk id="2" creationId="{67CADC32-DA99-825E-B329-81B00CCF9C06}"/>
          </ac:spMkLst>
        </pc:spChg>
        <pc:spChg chg="add mod">
          <ac:chgData name="Yu Hui" userId="0586263e-aba6-4086-918d-8f0e402413ca" providerId="ADAL" clId="{C77DEDF8-4EDD-8749-91CB-1F0732D8A3BB}" dt="2022-04-24T08:32:58.388" v="1545" actId="1076"/>
          <ac:spMkLst>
            <pc:docMk/>
            <pc:sldMk cId="2633805555" sldId="279"/>
            <ac:spMk id="10" creationId="{B8A118C3-CB89-9964-90B1-73294DF4FD40}"/>
          </ac:spMkLst>
        </pc:spChg>
        <pc:spChg chg="add mod">
          <ac:chgData name="Yu Hui" userId="0586263e-aba6-4086-918d-8f0e402413ca" providerId="ADAL" clId="{C77DEDF8-4EDD-8749-91CB-1F0732D8A3BB}" dt="2022-04-24T08:32:09.733" v="1540" actId="1076"/>
          <ac:spMkLst>
            <pc:docMk/>
            <pc:sldMk cId="2633805555" sldId="279"/>
            <ac:spMk id="15" creationId="{C26A8B02-C0FB-5ACC-8953-95A138823B91}"/>
          </ac:spMkLst>
        </pc:spChg>
        <pc:picChg chg="mod">
          <ac:chgData name="Yu Hui" userId="0586263e-aba6-4086-918d-8f0e402413ca" providerId="ADAL" clId="{C77DEDF8-4EDD-8749-91CB-1F0732D8A3BB}" dt="2022-04-24T08:33:09.875" v="1546" actId="1076"/>
          <ac:picMkLst>
            <pc:docMk/>
            <pc:sldMk cId="2633805555" sldId="279"/>
            <ac:picMk id="6" creationId="{464FF949-E7EB-DF8C-2F3F-60A50D74BBB0}"/>
          </ac:picMkLst>
        </pc:picChg>
        <pc:picChg chg="mod">
          <ac:chgData name="Yu Hui" userId="0586263e-aba6-4086-918d-8f0e402413ca" providerId="ADAL" clId="{C77DEDF8-4EDD-8749-91CB-1F0732D8A3BB}" dt="2022-04-24T08:32:04.006" v="1539" actId="1076"/>
          <ac:picMkLst>
            <pc:docMk/>
            <pc:sldMk cId="2633805555" sldId="279"/>
            <ac:picMk id="7" creationId="{68F9BF6E-6261-F748-5A35-EE8F6DDCAE05}"/>
          </ac:picMkLst>
        </pc:picChg>
        <pc:picChg chg="mod">
          <ac:chgData name="Yu Hui" userId="0586263e-aba6-4086-918d-8f0e402413ca" providerId="ADAL" clId="{C77DEDF8-4EDD-8749-91CB-1F0732D8A3BB}" dt="2022-04-24T08:31:57.878" v="1538" actId="1076"/>
          <ac:picMkLst>
            <pc:docMk/>
            <pc:sldMk cId="2633805555" sldId="279"/>
            <ac:picMk id="8" creationId="{90657370-7BE8-9884-B8F5-641C30F483E9}"/>
          </ac:picMkLst>
        </pc:picChg>
        <pc:picChg chg="add mod">
          <ac:chgData name="Yu Hui" userId="0586263e-aba6-4086-918d-8f0e402413ca" providerId="ADAL" clId="{C77DEDF8-4EDD-8749-91CB-1F0732D8A3BB}" dt="2022-04-24T08:32:09.733" v="1540" actId="1076"/>
          <ac:picMkLst>
            <pc:docMk/>
            <pc:sldMk cId="2633805555" sldId="279"/>
            <ac:picMk id="9" creationId="{83BCBBF2-D16B-2D64-8D77-6F355782B7F7}"/>
          </ac:picMkLst>
        </pc:picChg>
        <pc:cxnChg chg="add mod">
          <ac:chgData name="Yu Hui" userId="0586263e-aba6-4086-918d-8f0e402413ca" providerId="ADAL" clId="{C77DEDF8-4EDD-8749-91CB-1F0732D8A3BB}" dt="2022-04-24T08:32:58.388" v="1545" actId="1076"/>
          <ac:cxnSpMkLst>
            <pc:docMk/>
            <pc:sldMk cId="2633805555" sldId="279"/>
            <ac:cxnSpMk id="11" creationId="{B3B6B815-9FFE-ECEF-89C3-5884672A5762}"/>
          </ac:cxnSpMkLst>
        </pc:cxnChg>
        <pc:cxnChg chg="add mod">
          <ac:chgData name="Yu Hui" userId="0586263e-aba6-4086-918d-8f0e402413ca" providerId="ADAL" clId="{C77DEDF8-4EDD-8749-91CB-1F0732D8A3BB}" dt="2022-04-24T08:32:09.733" v="1540" actId="1076"/>
          <ac:cxnSpMkLst>
            <pc:docMk/>
            <pc:sldMk cId="2633805555" sldId="279"/>
            <ac:cxnSpMk id="14" creationId="{E84459C2-E12C-E7DA-996B-2BE20248AE73}"/>
          </ac:cxnSpMkLst>
        </pc:cxnChg>
      </pc:sldChg>
      <pc:sldChg chg="addSp delSp modSp add mod">
        <pc:chgData name="Yu Hui" userId="0586263e-aba6-4086-918d-8f0e402413ca" providerId="ADAL" clId="{C77DEDF8-4EDD-8749-91CB-1F0732D8A3BB}" dt="2022-04-24T11:03:34.406" v="3786" actId="20577"/>
        <pc:sldMkLst>
          <pc:docMk/>
          <pc:sldMk cId="3154753114" sldId="280"/>
        </pc:sldMkLst>
        <pc:spChg chg="mod">
          <ac:chgData name="Yu Hui" userId="0586263e-aba6-4086-918d-8f0e402413ca" providerId="ADAL" clId="{C77DEDF8-4EDD-8749-91CB-1F0732D8A3BB}" dt="2022-04-24T10:55:59.747" v="3489" actId="20577"/>
          <ac:spMkLst>
            <pc:docMk/>
            <pc:sldMk cId="3154753114" sldId="280"/>
            <ac:spMk id="4" creationId="{AD6646B2-7854-B3E9-6ACA-DF5E25115DE5}"/>
          </ac:spMkLst>
        </pc:spChg>
        <pc:spChg chg="mod">
          <ac:chgData name="Yu Hui" userId="0586263e-aba6-4086-918d-8f0e402413ca" providerId="ADAL" clId="{C77DEDF8-4EDD-8749-91CB-1F0732D8A3BB}" dt="2022-04-24T10:22:56.678" v="2855" actId="20577"/>
          <ac:spMkLst>
            <pc:docMk/>
            <pc:sldMk cId="3154753114" sldId="280"/>
            <ac:spMk id="9" creationId="{A6B31C5F-02AA-3285-21BE-33A484C3B911}"/>
          </ac:spMkLst>
        </pc:spChg>
        <pc:spChg chg="mod">
          <ac:chgData name="Yu Hui" userId="0586263e-aba6-4086-918d-8f0e402413ca" providerId="ADAL" clId="{C77DEDF8-4EDD-8749-91CB-1F0732D8A3BB}" dt="2022-04-24T10:23:37.166" v="2867" actId="1076"/>
          <ac:spMkLst>
            <pc:docMk/>
            <pc:sldMk cId="3154753114" sldId="280"/>
            <ac:spMk id="12" creationId="{2FDA1892-C4E4-65C7-CC47-E438C7A17569}"/>
          </ac:spMkLst>
        </pc:spChg>
        <pc:spChg chg="add mod">
          <ac:chgData name="Yu Hui" userId="0586263e-aba6-4086-918d-8f0e402413ca" providerId="ADAL" clId="{C77DEDF8-4EDD-8749-91CB-1F0732D8A3BB}" dt="2022-04-24T11:03:34.406" v="3786" actId="20577"/>
          <ac:spMkLst>
            <pc:docMk/>
            <pc:sldMk cId="3154753114" sldId="280"/>
            <ac:spMk id="13" creationId="{92C346F6-422E-559B-8097-2322A7EB5F8D}"/>
          </ac:spMkLst>
        </pc:spChg>
        <pc:picChg chg="add del">
          <ac:chgData name="Yu Hui" userId="0586263e-aba6-4086-918d-8f0e402413ca" providerId="ADAL" clId="{C77DEDF8-4EDD-8749-91CB-1F0732D8A3BB}" dt="2022-04-24T10:23:37.603" v="2869" actId="478"/>
          <ac:picMkLst>
            <pc:docMk/>
            <pc:sldMk cId="3154753114" sldId="280"/>
            <ac:picMk id="5" creationId="{3565A836-6035-29C6-5E69-089F0768E957}"/>
          </ac:picMkLst>
        </pc:picChg>
        <pc:picChg chg="add mod">
          <ac:chgData name="Yu Hui" userId="0586263e-aba6-4086-918d-8f0e402413ca" providerId="ADAL" clId="{C77DEDF8-4EDD-8749-91CB-1F0732D8A3BB}" dt="2022-04-24T11:02:39.440" v="3772" actId="1076"/>
          <ac:picMkLst>
            <pc:docMk/>
            <pc:sldMk cId="3154753114" sldId="280"/>
            <ac:picMk id="6" creationId="{636A416E-A140-B424-6E6D-448CE34E2460}"/>
          </ac:picMkLst>
        </pc:picChg>
        <pc:picChg chg="mod">
          <ac:chgData name="Yu Hui" userId="0586263e-aba6-4086-918d-8f0e402413ca" providerId="ADAL" clId="{C77DEDF8-4EDD-8749-91CB-1F0732D8A3BB}" dt="2022-04-24T11:02:39.440" v="3772" actId="1076"/>
          <ac:picMkLst>
            <pc:docMk/>
            <pc:sldMk cId="3154753114" sldId="280"/>
            <ac:picMk id="10" creationId="{C7DDA0EC-1FE3-2604-E67A-FAC43B9A22B4}"/>
          </ac:picMkLst>
        </pc:picChg>
        <pc:picChg chg="add del">
          <ac:chgData name="Yu Hui" userId="0586263e-aba6-4086-918d-8f0e402413ca" providerId="ADAL" clId="{C77DEDF8-4EDD-8749-91CB-1F0732D8A3BB}" dt="2022-04-24T10:23:37.825" v="2870" actId="478"/>
          <ac:picMkLst>
            <pc:docMk/>
            <pc:sldMk cId="3154753114" sldId="280"/>
            <ac:picMk id="11" creationId="{F5500917-7EC0-05DC-CE8D-534603823D6A}"/>
          </ac:picMkLst>
        </pc:picChg>
        <pc:cxnChg chg="mod">
          <ac:chgData name="Yu Hui" userId="0586263e-aba6-4086-918d-8f0e402413ca" providerId="ADAL" clId="{C77DEDF8-4EDD-8749-91CB-1F0732D8A3BB}" dt="2022-04-24T10:51:49.831" v="3401" actId="14100"/>
          <ac:cxnSpMkLst>
            <pc:docMk/>
            <pc:sldMk cId="3154753114" sldId="280"/>
            <ac:cxnSpMk id="14" creationId="{7BCE1540-D02A-B814-46FE-71CA9B0231A3}"/>
          </ac:cxnSpMkLst>
        </pc:cxnChg>
      </pc:sldChg>
      <pc:sldChg chg="add del ord">
        <pc:chgData name="Yu Hui" userId="0586263e-aba6-4086-918d-8f0e402413ca" providerId="ADAL" clId="{C77DEDF8-4EDD-8749-91CB-1F0732D8A3BB}" dt="2022-04-24T10:57:20.938" v="3492" actId="2696"/>
        <pc:sldMkLst>
          <pc:docMk/>
          <pc:sldMk cId="2179509013" sldId="281"/>
        </pc:sldMkLst>
      </pc:sldChg>
    </pc:docChg>
  </pc:docChgLst>
  <pc:docChgLst>
    <pc:chgData name="Xu Zipeng" userId="S::e0374067@u.nus.edu::0f6ef757-46df-4d4b-a854-9f2375057bcd" providerId="AD" clId="Web-{DC53FEE2-0737-4297-BD33-D7F1620F1297}"/>
    <pc:docChg chg="modSld">
      <pc:chgData name="Xu Zipeng" userId="S::e0374067@u.nus.edu::0f6ef757-46df-4d4b-a854-9f2375057bcd" providerId="AD" clId="Web-{DC53FEE2-0737-4297-BD33-D7F1620F1297}" dt="2022-04-19T12:25:42.446" v="10" actId="14100"/>
      <pc:docMkLst>
        <pc:docMk/>
      </pc:docMkLst>
      <pc:sldChg chg="modSp">
        <pc:chgData name="Xu Zipeng" userId="S::e0374067@u.nus.edu::0f6ef757-46df-4d4b-a854-9f2375057bcd" providerId="AD" clId="Web-{DC53FEE2-0737-4297-BD33-D7F1620F1297}" dt="2022-04-19T12:25:42.446" v="10" actId="14100"/>
        <pc:sldMkLst>
          <pc:docMk/>
          <pc:sldMk cId="3215767679" sldId="262"/>
        </pc:sldMkLst>
        <pc:spChg chg="mod">
          <ac:chgData name="Xu Zipeng" userId="S::e0374067@u.nus.edu::0f6ef757-46df-4d4b-a854-9f2375057bcd" providerId="AD" clId="Web-{DC53FEE2-0737-4297-BD33-D7F1620F1297}" dt="2022-04-19T12:25:42.446" v="10" actId="14100"/>
          <ac:spMkLst>
            <pc:docMk/>
            <pc:sldMk cId="3215767679" sldId="262"/>
            <ac:spMk id="8" creationId="{35A895A1-4181-2EFD-304C-739CF12D209B}"/>
          </ac:spMkLst>
        </pc:spChg>
        <pc:spChg chg="mod">
          <ac:chgData name="Xu Zipeng" userId="S::e0374067@u.nus.edu::0f6ef757-46df-4d4b-a854-9f2375057bcd" providerId="AD" clId="Web-{DC53FEE2-0737-4297-BD33-D7F1620F1297}" dt="2022-04-19T12:25:12.695" v="2" actId="20577"/>
          <ac:spMkLst>
            <pc:docMk/>
            <pc:sldMk cId="3215767679" sldId="262"/>
            <ac:spMk id="25" creationId="{42DA0DED-B042-434C-A00D-3322A488D826}"/>
          </ac:spMkLst>
        </pc:spChg>
      </pc:sldChg>
    </pc:docChg>
  </pc:docChgLst>
  <pc:docChgLst>
    <pc:chgData name="Wong Wei Chong Aloysius" userId="S::e0374040@u.nus.edu::d5211b9c-3869-42ca-a79c-a114f35e2b5d" providerId="AD" clId="Web-{0142E96E-71F8-486E-BE7A-0B648EAD2184}"/>
    <pc:docChg chg="addSld delSld modSld sldOrd addMainMaster delMainMaster">
      <pc:chgData name="Wong Wei Chong Aloysius" userId="S::e0374040@u.nus.edu::d5211b9c-3869-42ca-a79c-a114f35e2b5d" providerId="AD" clId="Web-{0142E96E-71F8-486E-BE7A-0B648EAD2184}" dt="2022-04-18T14:59:17.996" v="230" actId="1076"/>
      <pc:docMkLst>
        <pc:docMk/>
      </pc:docMkLst>
      <pc:sldChg chg="addSp delSp modSp mod setBg modClrScheme setClrOvrMap chgLayout">
        <pc:chgData name="Wong Wei Chong Aloysius" userId="S::e0374040@u.nus.edu::d5211b9c-3869-42ca-a79c-a114f35e2b5d" providerId="AD" clId="Web-{0142E96E-71F8-486E-BE7A-0B648EAD2184}" dt="2022-04-18T14:28:39.218" v="20" actId="1076"/>
        <pc:sldMkLst>
          <pc:docMk/>
          <pc:sldMk cId="109857222" sldId="256"/>
        </pc:sldMkLst>
        <pc:spChg chg="mod">
          <ac:chgData name="Wong Wei Chong Aloysius" userId="S::e0374040@u.nus.edu::d5211b9c-3869-42ca-a79c-a114f35e2b5d" providerId="AD" clId="Web-{0142E96E-71F8-486E-BE7A-0B648EAD2184}" dt="2022-04-18T14:28:27.843" v="1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Wong Wei Chong Aloysius" userId="S::e0374040@u.nus.edu::d5211b9c-3869-42ca-a79c-a114f35e2b5d" providerId="AD" clId="Web-{0142E96E-71F8-486E-BE7A-0B648EAD2184}" dt="2022-04-18T14:28:38.671" v="19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Wong Wei Chong Aloysius" userId="S::e0374040@u.nus.edu::d5211b9c-3869-42ca-a79c-a114f35e2b5d" providerId="AD" clId="Web-{0142E96E-71F8-486E-BE7A-0B648EAD2184}" dt="2022-04-18T14:21:01.488" v="1"/>
          <ac:spMkLst>
            <pc:docMk/>
            <pc:sldMk cId="109857222" sldId="256"/>
            <ac:spMk id="9" creationId="{26B4480E-B7FF-4481-890E-043A69AE6FE2}"/>
          </ac:spMkLst>
        </pc:spChg>
        <pc:spChg chg="add del">
          <ac:chgData name="Wong Wei Chong Aloysius" userId="S::e0374040@u.nus.edu::d5211b9c-3869-42ca-a79c-a114f35e2b5d" providerId="AD" clId="Web-{0142E96E-71F8-486E-BE7A-0B648EAD2184}" dt="2022-04-18T14:21:01.488" v="1"/>
          <ac:spMkLst>
            <pc:docMk/>
            <pc:sldMk cId="109857222" sldId="256"/>
            <ac:spMk id="11" creationId="{64C13BAB-7C00-4D21-A857-E3D41C0A2A66}"/>
          </ac:spMkLst>
        </pc:spChg>
        <pc:spChg chg="add del">
          <ac:chgData name="Wong Wei Chong Aloysius" userId="S::e0374040@u.nus.edu::d5211b9c-3869-42ca-a79c-a114f35e2b5d" providerId="AD" clId="Web-{0142E96E-71F8-486E-BE7A-0B648EAD2184}" dt="2022-04-18T14:21:01.488" v="1"/>
          <ac:spMkLst>
            <pc:docMk/>
            <pc:sldMk cId="109857222" sldId="256"/>
            <ac:spMk id="13" creationId="{1F1FF39A-AC3C-4066-9D4C-519AA22812EA}"/>
          </ac:spMkLst>
        </pc:spChg>
        <pc:spChg chg="add del">
          <ac:chgData name="Wong Wei Chong Aloysius" userId="S::e0374040@u.nus.edu::d5211b9c-3869-42ca-a79c-a114f35e2b5d" providerId="AD" clId="Web-{0142E96E-71F8-486E-BE7A-0B648EAD2184}" dt="2022-04-18T14:21:09.692" v="3"/>
          <ac:spMkLst>
            <pc:docMk/>
            <pc:sldMk cId="109857222" sldId="256"/>
            <ac:spMk id="16" creationId="{1E644DE9-8D09-43E2-BA69-F57482CFC93A}"/>
          </ac:spMkLst>
        </pc:spChg>
        <pc:spChg chg="add del">
          <ac:chgData name="Wong Wei Chong Aloysius" userId="S::e0374040@u.nus.edu::d5211b9c-3869-42ca-a79c-a114f35e2b5d" providerId="AD" clId="Web-{0142E96E-71F8-486E-BE7A-0B648EAD2184}" dt="2022-04-18T14:21:09.692" v="3"/>
          <ac:spMkLst>
            <pc:docMk/>
            <pc:sldMk cId="109857222" sldId="256"/>
            <ac:spMk id="17" creationId="{6C23C919-B32E-40FF-B3D8-631316E84E3E}"/>
          </ac:spMkLst>
        </pc:spChg>
        <pc:spChg chg="add">
          <ac:chgData name="Wong Wei Chong Aloysius" userId="S::e0374040@u.nus.edu::d5211b9c-3869-42ca-a79c-a114f35e2b5d" providerId="AD" clId="Web-{0142E96E-71F8-486E-BE7A-0B648EAD2184}" dt="2022-04-18T14:21:09.738" v="4"/>
          <ac:spMkLst>
            <pc:docMk/>
            <pc:sldMk cId="109857222" sldId="256"/>
            <ac:spMk id="21" creationId="{26B4480E-B7FF-4481-890E-043A69AE6FE2}"/>
          </ac:spMkLst>
        </pc:spChg>
        <pc:spChg chg="add">
          <ac:chgData name="Wong Wei Chong Aloysius" userId="S::e0374040@u.nus.edu::d5211b9c-3869-42ca-a79c-a114f35e2b5d" providerId="AD" clId="Web-{0142E96E-71F8-486E-BE7A-0B648EAD2184}" dt="2022-04-18T14:21:09.738" v="4"/>
          <ac:spMkLst>
            <pc:docMk/>
            <pc:sldMk cId="109857222" sldId="256"/>
            <ac:spMk id="23" creationId="{64C13BAB-7C00-4D21-A857-E3D41C0A2A66}"/>
          </ac:spMkLst>
        </pc:spChg>
        <pc:spChg chg="add">
          <ac:chgData name="Wong Wei Chong Aloysius" userId="S::e0374040@u.nus.edu::d5211b9c-3869-42ca-a79c-a114f35e2b5d" providerId="AD" clId="Web-{0142E96E-71F8-486E-BE7A-0B648EAD2184}" dt="2022-04-18T14:21:09.738" v="4"/>
          <ac:spMkLst>
            <pc:docMk/>
            <pc:sldMk cId="109857222" sldId="256"/>
            <ac:spMk id="24" creationId="{1F1FF39A-AC3C-4066-9D4C-519AA22812EA}"/>
          </ac:spMkLst>
        </pc:spChg>
        <pc:grpChg chg="add del">
          <ac:chgData name="Wong Wei Chong Aloysius" userId="S::e0374040@u.nus.edu::d5211b9c-3869-42ca-a79c-a114f35e2b5d" providerId="AD" clId="Web-{0142E96E-71F8-486E-BE7A-0B648EAD2184}" dt="2022-04-18T14:21:09.692" v="3"/>
          <ac:grpSpMkLst>
            <pc:docMk/>
            <pc:sldMk cId="109857222" sldId="256"/>
            <ac:grpSpMk id="19" creationId="{5EDAD761-2CF4-463A-AD87-1D4E8549D7A5}"/>
          </ac:grpSpMkLst>
        </pc:grpChg>
        <pc:picChg chg="add del">
          <ac:chgData name="Wong Wei Chong Aloysius" userId="S::e0374040@u.nus.edu::d5211b9c-3869-42ca-a79c-a114f35e2b5d" providerId="AD" clId="Web-{0142E96E-71F8-486E-BE7A-0B648EAD2184}" dt="2022-04-18T14:21:01.488" v="1"/>
          <ac:picMkLst>
            <pc:docMk/>
            <pc:sldMk cId="109857222" sldId="256"/>
            <ac:picMk id="4" creationId="{373A8377-F5DD-8F9C-0FF1-05ED0F14655A}"/>
          </ac:picMkLst>
        </pc:picChg>
        <pc:picChg chg="add del">
          <ac:chgData name="Wong Wei Chong Aloysius" userId="S::e0374040@u.nus.edu::d5211b9c-3869-42ca-a79c-a114f35e2b5d" providerId="AD" clId="Web-{0142E96E-71F8-486E-BE7A-0B648EAD2184}" dt="2022-04-18T14:21:09.692" v="3"/>
          <ac:picMkLst>
            <pc:docMk/>
            <pc:sldMk cId="109857222" sldId="256"/>
            <ac:picMk id="18" creationId="{00E564DE-3102-19DF-96AE-D74D53AD9E00}"/>
          </ac:picMkLst>
        </pc:picChg>
        <pc:picChg chg="add mod">
          <ac:chgData name="Wong Wei Chong Aloysius" userId="S::e0374040@u.nus.edu::d5211b9c-3869-42ca-a79c-a114f35e2b5d" providerId="AD" clId="Web-{0142E96E-71F8-486E-BE7A-0B648EAD2184}" dt="2022-04-18T14:28:39.218" v="20" actId="1076"/>
          <ac:picMkLst>
            <pc:docMk/>
            <pc:sldMk cId="109857222" sldId="256"/>
            <ac:picMk id="22" creationId="{373A8377-F5DD-8F9C-0FF1-05ED0F14655A}"/>
          </ac:picMkLst>
        </pc:picChg>
      </pc:sldChg>
      <pc:sldChg chg="addSp modSp new del">
        <pc:chgData name="Wong Wei Chong Aloysius" userId="S::e0374040@u.nus.edu::d5211b9c-3869-42ca-a79c-a114f35e2b5d" providerId="AD" clId="Web-{0142E96E-71F8-486E-BE7A-0B648EAD2184}" dt="2022-04-18T14:30:38.314" v="41"/>
        <pc:sldMkLst>
          <pc:docMk/>
          <pc:sldMk cId="3572166466" sldId="257"/>
        </pc:sldMkLst>
        <pc:picChg chg="add mod">
          <ac:chgData name="Wong Wei Chong Aloysius" userId="S::e0374040@u.nus.edu::d5211b9c-3869-42ca-a79c-a114f35e2b5d" providerId="AD" clId="Web-{0142E96E-71F8-486E-BE7A-0B648EAD2184}" dt="2022-04-18T14:29:23.297" v="25" actId="1076"/>
          <ac:picMkLst>
            <pc:docMk/>
            <pc:sldMk cId="3572166466" sldId="257"/>
            <ac:picMk id="2" creationId="{9DF31AC6-3D56-6009-B42C-E7D80C26566C}"/>
          </ac:picMkLst>
        </pc:picChg>
      </pc:sldChg>
      <pc:sldChg chg="addSp delSp modSp new">
        <pc:chgData name="Wong Wei Chong Aloysius" userId="S::e0374040@u.nus.edu::d5211b9c-3869-42ca-a79c-a114f35e2b5d" providerId="AD" clId="Web-{0142E96E-71F8-486E-BE7A-0B648EAD2184}" dt="2022-04-18T14:45:15.023" v="59"/>
        <pc:sldMkLst>
          <pc:docMk/>
          <pc:sldMk cId="1595888841" sldId="258"/>
        </pc:sldMkLst>
        <pc:spChg chg="del">
          <ac:chgData name="Wong Wei Chong Aloysius" userId="S::e0374040@u.nus.edu::d5211b9c-3869-42ca-a79c-a114f35e2b5d" providerId="AD" clId="Web-{0142E96E-71F8-486E-BE7A-0B648EAD2184}" dt="2022-04-18T14:29:32.922" v="27"/>
          <ac:spMkLst>
            <pc:docMk/>
            <pc:sldMk cId="1595888841" sldId="258"/>
            <ac:spMk id="2" creationId="{A0EC1E0B-8940-5F13-4FC1-2501DD98A46E}"/>
          </ac:spMkLst>
        </pc:spChg>
        <pc:spChg chg="del">
          <ac:chgData name="Wong Wei Chong Aloysius" userId="S::e0374040@u.nus.edu::d5211b9c-3869-42ca-a79c-a114f35e2b5d" providerId="AD" clId="Web-{0142E96E-71F8-486E-BE7A-0B648EAD2184}" dt="2022-04-18T14:45:15.023" v="59"/>
          <ac:spMkLst>
            <pc:docMk/>
            <pc:sldMk cId="1595888841" sldId="258"/>
            <ac:spMk id="3" creationId="{3FFBE47D-FA07-DAE9-5E4E-FD49B54DF56A}"/>
          </ac:spMkLst>
        </pc:spChg>
        <pc:spChg chg="del">
          <ac:chgData name="Wong Wei Chong Aloysius" userId="S::e0374040@u.nus.edu::d5211b9c-3869-42ca-a79c-a114f35e2b5d" providerId="AD" clId="Web-{0142E96E-71F8-486E-BE7A-0B648EAD2184}" dt="2022-04-18T14:29:34.016" v="28"/>
          <ac:spMkLst>
            <pc:docMk/>
            <pc:sldMk cId="1595888841" sldId="258"/>
            <ac:spMk id="4" creationId="{A7FAD43A-FB0C-3BDD-163C-E52BCE1DD33B}"/>
          </ac:spMkLst>
        </pc:spChg>
        <pc:picChg chg="add mod">
          <ac:chgData name="Wong Wei Chong Aloysius" userId="S::e0374040@u.nus.edu::d5211b9c-3869-42ca-a79c-a114f35e2b5d" providerId="AD" clId="Web-{0142E96E-71F8-486E-BE7A-0B648EAD2184}" dt="2022-04-18T14:30:29.970" v="40" actId="14100"/>
          <ac:picMkLst>
            <pc:docMk/>
            <pc:sldMk cId="1595888841" sldId="258"/>
            <ac:picMk id="6" creationId="{36107540-E2B1-DB0E-D87B-0D963A418F6B}"/>
          </ac:picMkLst>
        </pc:picChg>
        <pc:picChg chg="add mod ord">
          <ac:chgData name="Wong Wei Chong Aloysius" userId="S::e0374040@u.nus.edu::d5211b9c-3869-42ca-a79c-a114f35e2b5d" providerId="AD" clId="Web-{0142E96E-71F8-486E-BE7A-0B648EAD2184}" dt="2022-04-18T14:45:15.023" v="59"/>
          <ac:picMkLst>
            <pc:docMk/>
            <pc:sldMk cId="1595888841" sldId="258"/>
            <ac:picMk id="7" creationId="{5894BAA4-CBFF-631B-B4B1-930FFBB72990}"/>
          </ac:picMkLst>
        </pc:picChg>
      </pc:sldChg>
      <pc:sldChg chg="addSp delSp modSp new del ord">
        <pc:chgData name="Wong Wei Chong Aloysius" userId="S::e0374040@u.nus.edu::d5211b9c-3869-42ca-a79c-a114f35e2b5d" providerId="AD" clId="Web-{0142E96E-71F8-486E-BE7A-0B648EAD2184}" dt="2022-04-18T14:43:50.599" v="46"/>
        <pc:sldMkLst>
          <pc:docMk/>
          <pc:sldMk cId="63721421" sldId="259"/>
        </pc:sldMkLst>
        <pc:spChg chg="add del">
          <ac:chgData name="Wong Wei Chong Aloysius" userId="S::e0374040@u.nus.edu::d5211b9c-3869-42ca-a79c-a114f35e2b5d" providerId="AD" clId="Web-{0142E96E-71F8-486E-BE7A-0B648EAD2184}" dt="2022-04-18T14:43:47.677" v="45"/>
          <ac:spMkLst>
            <pc:docMk/>
            <pc:sldMk cId="63721421" sldId="259"/>
            <ac:spMk id="3" creationId="{DAB0BFF0-FF3B-7B80-2740-29F7F934E9F2}"/>
          </ac:spMkLst>
        </pc:spChg>
        <pc:picChg chg="add del mod ord">
          <ac:chgData name="Wong Wei Chong Aloysius" userId="S::e0374040@u.nus.edu::d5211b9c-3869-42ca-a79c-a114f35e2b5d" providerId="AD" clId="Web-{0142E96E-71F8-486E-BE7A-0B648EAD2184}" dt="2022-04-18T14:43:47.677" v="45"/>
          <ac:picMkLst>
            <pc:docMk/>
            <pc:sldMk cId="63721421" sldId="259"/>
            <ac:picMk id="5" creationId="{6AA760DE-77F4-8474-977C-B82B18DF0552}"/>
          </ac:picMkLst>
        </pc:picChg>
      </pc:sldChg>
      <pc:sldChg chg="addSp delSp modSp new mod ord modClrScheme chgLayout">
        <pc:chgData name="Wong Wei Chong Aloysius" userId="S::e0374040@u.nus.edu::d5211b9c-3869-42ca-a79c-a114f35e2b5d" providerId="AD" clId="Web-{0142E96E-71F8-486E-BE7A-0B648EAD2184}" dt="2022-04-18T14:59:17.996" v="230" actId="1076"/>
        <pc:sldMkLst>
          <pc:docMk/>
          <pc:sldMk cId="3504272226" sldId="259"/>
        </pc:sldMkLst>
        <pc:spChg chg="mod ord">
          <ac:chgData name="Wong Wei Chong Aloysius" userId="S::e0374040@u.nus.edu::d5211b9c-3869-42ca-a79c-a114f35e2b5d" providerId="AD" clId="Web-{0142E96E-71F8-486E-BE7A-0B648EAD2184}" dt="2022-04-18T14:57:06.915" v="219" actId="20577"/>
          <ac:spMkLst>
            <pc:docMk/>
            <pc:sldMk cId="3504272226" sldId="259"/>
            <ac:spMk id="2" creationId="{ED1918F4-6962-11AB-D495-66FB654E16DA}"/>
          </ac:spMkLst>
        </pc:spChg>
        <pc:spChg chg="del mod ord">
          <ac:chgData name="Wong Wei Chong Aloysius" userId="S::e0374040@u.nus.edu::d5211b9c-3869-42ca-a79c-a114f35e2b5d" providerId="AD" clId="Web-{0142E96E-71F8-486E-BE7A-0B648EAD2184}" dt="2022-04-18T14:44:08.677" v="49"/>
          <ac:spMkLst>
            <pc:docMk/>
            <pc:sldMk cId="3504272226" sldId="259"/>
            <ac:spMk id="3" creationId="{0616D53C-7D92-1108-CA0F-93463337FF1F}"/>
          </ac:spMkLst>
        </pc:spChg>
        <pc:spChg chg="mod ord">
          <ac:chgData name="Wong Wei Chong Aloysius" userId="S::e0374040@u.nus.edu::d5211b9c-3869-42ca-a79c-a114f35e2b5d" providerId="AD" clId="Web-{0142E96E-71F8-486E-BE7A-0B648EAD2184}" dt="2022-04-18T14:57:02.540" v="210" actId="20577"/>
          <ac:spMkLst>
            <pc:docMk/>
            <pc:sldMk cId="3504272226" sldId="259"/>
            <ac:spMk id="4" creationId="{3A99FEDF-5ABB-3A49-981A-3599FBFBC6FF}"/>
          </ac:spMkLst>
        </pc:spChg>
        <pc:spChg chg="add del mod">
          <ac:chgData name="Wong Wei Chong Aloysius" userId="S::e0374040@u.nus.edu::d5211b9c-3869-42ca-a79c-a114f35e2b5d" providerId="AD" clId="Web-{0142E96E-71F8-486E-BE7A-0B648EAD2184}" dt="2022-04-18T14:45:10.116" v="56"/>
          <ac:spMkLst>
            <pc:docMk/>
            <pc:sldMk cId="3504272226" sldId="259"/>
            <ac:spMk id="7" creationId="{2789E833-26F9-AD53-45A4-74534AF47F58}"/>
          </ac:spMkLst>
        </pc:spChg>
        <pc:spChg chg="add del mod">
          <ac:chgData name="Wong Wei Chong Aloysius" userId="S::e0374040@u.nus.edu::d5211b9c-3869-42ca-a79c-a114f35e2b5d" providerId="AD" clId="Web-{0142E96E-71F8-486E-BE7A-0B648EAD2184}" dt="2022-04-18T14:45:56.711" v="75"/>
          <ac:spMkLst>
            <pc:docMk/>
            <pc:sldMk cId="3504272226" sldId="259"/>
            <ac:spMk id="11" creationId="{4AD47431-8028-7FD4-CD59-7ACC415F2893}"/>
          </ac:spMkLst>
        </pc:spChg>
        <pc:spChg chg="add del mod">
          <ac:chgData name="Wong Wei Chong Aloysius" userId="S::e0374040@u.nus.edu::d5211b9c-3869-42ca-a79c-a114f35e2b5d" providerId="AD" clId="Web-{0142E96E-71F8-486E-BE7A-0B648EAD2184}" dt="2022-04-18T14:59:01.699" v="225"/>
          <ac:spMkLst>
            <pc:docMk/>
            <pc:sldMk cId="3504272226" sldId="259"/>
            <ac:spMk id="15" creationId="{D5A32F8C-3CA3-D1B0-700C-0F2F513D438A}"/>
          </ac:spMkLst>
        </pc:spChg>
        <pc:picChg chg="add del mod ord modCrop">
          <ac:chgData name="Wong Wei Chong Aloysius" userId="S::e0374040@u.nus.edu::d5211b9c-3869-42ca-a79c-a114f35e2b5d" providerId="AD" clId="Web-{0142E96E-71F8-486E-BE7A-0B648EAD2184}" dt="2022-04-18T14:44:18.506" v="51"/>
          <ac:picMkLst>
            <pc:docMk/>
            <pc:sldMk cId="3504272226" sldId="259"/>
            <ac:picMk id="5" creationId="{D4BE10A7-10CE-50C1-8082-03F279614D4C}"/>
          </ac:picMkLst>
        </pc:picChg>
        <pc:picChg chg="add del mod ord modCrop">
          <ac:chgData name="Wong Wei Chong Aloysius" userId="S::e0374040@u.nus.edu::d5211b9c-3869-42ca-a79c-a114f35e2b5d" providerId="AD" clId="Web-{0142E96E-71F8-486E-BE7A-0B648EAD2184}" dt="2022-04-18T14:44:58.194" v="55"/>
          <ac:picMkLst>
            <pc:docMk/>
            <pc:sldMk cId="3504272226" sldId="259"/>
            <ac:picMk id="8" creationId="{D93E61B1-288D-C3C0-8E41-D20E4443523A}"/>
          </ac:picMkLst>
        </pc:picChg>
        <pc:picChg chg="add del mod ord modCrop">
          <ac:chgData name="Wong Wei Chong Aloysius" userId="S::e0374040@u.nus.edu::d5211b9c-3869-42ca-a79c-a114f35e2b5d" providerId="AD" clId="Web-{0142E96E-71F8-486E-BE7A-0B648EAD2184}" dt="2022-04-18T14:45:20.382" v="60"/>
          <ac:picMkLst>
            <pc:docMk/>
            <pc:sldMk cId="3504272226" sldId="259"/>
            <ac:picMk id="9" creationId="{5A66EF82-FE23-D3E5-AA2D-7F9EA392D6B9}"/>
          </ac:picMkLst>
        </pc:picChg>
        <pc:picChg chg="add del mod">
          <ac:chgData name="Wong Wei Chong Aloysius" userId="S::e0374040@u.nus.edu::d5211b9c-3869-42ca-a79c-a114f35e2b5d" providerId="AD" clId="Web-{0142E96E-71F8-486E-BE7A-0B648EAD2184}" dt="2022-04-18T14:45:42.273" v="73"/>
          <ac:picMkLst>
            <pc:docMk/>
            <pc:sldMk cId="3504272226" sldId="259"/>
            <ac:picMk id="12" creationId="{57560C41-F07D-FCF4-1826-002477DC22A2}"/>
          </ac:picMkLst>
        </pc:picChg>
        <pc:picChg chg="add del mod ord modCrop">
          <ac:chgData name="Wong Wei Chong Aloysius" userId="S::e0374040@u.nus.edu::d5211b9c-3869-42ca-a79c-a114f35e2b5d" providerId="AD" clId="Web-{0142E96E-71F8-486E-BE7A-0B648EAD2184}" dt="2022-04-18T14:58:18.432" v="220"/>
          <ac:picMkLst>
            <pc:docMk/>
            <pc:sldMk cId="3504272226" sldId="259"/>
            <ac:picMk id="13" creationId="{58813E32-22D4-5023-9410-8FB7983F31E1}"/>
          </ac:picMkLst>
        </pc:picChg>
        <pc:picChg chg="add del mod ord modCrop">
          <ac:chgData name="Wong Wei Chong Aloysius" userId="S::e0374040@u.nus.edu::d5211b9c-3869-42ca-a79c-a114f35e2b5d" providerId="AD" clId="Web-{0142E96E-71F8-486E-BE7A-0B648EAD2184}" dt="2022-04-18T14:58:58.964" v="224"/>
          <ac:picMkLst>
            <pc:docMk/>
            <pc:sldMk cId="3504272226" sldId="259"/>
            <ac:picMk id="16" creationId="{63D15212-6D85-7ACC-476B-F2716FC06616}"/>
          </ac:picMkLst>
        </pc:picChg>
        <pc:picChg chg="add mod">
          <ac:chgData name="Wong Wei Chong Aloysius" userId="S::e0374040@u.nus.edu::d5211b9c-3869-42ca-a79c-a114f35e2b5d" providerId="AD" clId="Web-{0142E96E-71F8-486E-BE7A-0B648EAD2184}" dt="2022-04-18T14:59:17.996" v="230" actId="1076"/>
          <ac:picMkLst>
            <pc:docMk/>
            <pc:sldMk cId="3504272226" sldId="259"/>
            <ac:picMk id="17" creationId="{FD117CE6-2F64-C295-B760-2354BB124123}"/>
          </ac:picMkLst>
        </pc:picChg>
      </pc:sldChg>
      <pc:sldChg chg="addSp delSp modSp new">
        <pc:chgData name="Wong Wei Chong Aloysius" userId="S::e0374040@u.nus.edu::d5211b9c-3869-42ca-a79c-a114f35e2b5d" providerId="AD" clId="Web-{0142E96E-71F8-486E-BE7A-0B648EAD2184}" dt="2022-04-18T14:54:53.505" v="205" actId="20577"/>
        <pc:sldMkLst>
          <pc:docMk/>
          <pc:sldMk cId="3189768040" sldId="260"/>
        </pc:sldMkLst>
        <pc:spChg chg="mod">
          <ac:chgData name="Wong Wei Chong Aloysius" userId="S::e0374040@u.nus.edu::d5211b9c-3869-42ca-a79c-a114f35e2b5d" providerId="AD" clId="Web-{0142E96E-71F8-486E-BE7A-0B648EAD2184}" dt="2022-04-18T14:54:04.754" v="159" actId="20577"/>
          <ac:spMkLst>
            <pc:docMk/>
            <pc:sldMk cId="3189768040" sldId="260"/>
            <ac:spMk id="2" creationId="{E73C4840-360E-16B1-3F60-9A0C78A87418}"/>
          </ac:spMkLst>
        </pc:spChg>
        <pc:spChg chg="add del mod">
          <ac:chgData name="Wong Wei Chong Aloysius" userId="S::e0374040@u.nus.edu::d5211b9c-3869-42ca-a79c-a114f35e2b5d" providerId="AD" clId="Web-{0142E96E-71F8-486E-BE7A-0B648EAD2184}" dt="2022-04-18T14:50:54.187" v="119"/>
          <ac:spMkLst>
            <pc:docMk/>
            <pc:sldMk cId="3189768040" sldId="260"/>
            <ac:spMk id="3" creationId="{E23993D7-B526-D2A9-EC89-0B8B13FB93D6}"/>
          </ac:spMkLst>
        </pc:spChg>
        <pc:spChg chg="mod">
          <ac:chgData name="Wong Wei Chong Aloysius" userId="S::e0374040@u.nus.edu::d5211b9c-3869-42ca-a79c-a114f35e2b5d" providerId="AD" clId="Web-{0142E96E-71F8-486E-BE7A-0B648EAD2184}" dt="2022-04-18T14:54:53.505" v="205" actId="20577"/>
          <ac:spMkLst>
            <pc:docMk/>
            <pc:sldMk cId="3189768040" sldId="260"/>
            <ac:spMk id="4" creationId="{2BA12EE7-C6AD-6420-B4E4-A7897664DE67}"/>
          </ac:spMkLst>
        </pc:spChg>
        <pc:picChg chg="add del mod ord modCrop">
          <ac:chgData name="Wong Wei Chong Aloysius" userId="S::e0374040@u.nus.edu::d5211b9c-3869-42ca-a79c-a114f35e2b5d" providerId="AD" clId="Web-{0142E96E-71F8-486E-BE7A-0B648EAD2184}" dt="2022-04-18T14:50:41.202" v="118"/>
          <ac:picMkLst>
            <pc:docMk/>
            <pc:sldMk cId="3189768040" sldId="260"/>
            <ac:picMk id="5" creationId="{8B6E44C8-9DC6-1E36-0F25-F54E4D2F5359}"/>
          </ac:picMkLst>
        </pc:picChg>
        <pc:picChg chg="add mod ord modCrop">
          <ac:chgData name="Wong Wei Chong Aloysius" userId="S::e0374040@u.nus.edu::d5211b9c-3869-42ca-a79c-a114f35e2b5d" providerId="AD" clId="Web-{0142E96E-71F8-486E-BE7A-0B648EAD2184}" dt="2022-04-18T14:51:18.125" v="122" actId="14100"/>
          <ac:picMkLst>
            <pc:docMk/>
            <pc:sldMk cId="3189768040" sldId="260"/>
            <ac:picMk id="6" creationId="{B78D465C-88DF-88BC-30CF-7E36B71B94B5}"/>
          </ac:picMkLst>
        </pc:picChg>
        <pc:picChg chg="add del mod">
          <ac:chgData name="Wong Wei Chong Aloysius" userId="S::e0374040@u.nus.edu::d5211b9c-3869-42ca-a79c-a114f35e2b5d" providerId="AD" clId="Web-{0142E96E-71F8-486E-BE7A-0B648EAD2184}" dt="2022-04-18T14:53:21.519" v="139"/>
          <ac:picMkLst>
            <pc:docMk/>
            <pc:sldMk cId="3189768040" sldId="260"/>
            <ac:picMk id="8" creationId="{BF6BB25B-BA41-4571-1FFC-FDF106B3D312}"/>
          </ac:picMkLst>
        </pc:picChg>
        <pc:picChg chg="add del mod">
          <ac:chgData name="Wong Wei Chong Aloysius" userId="S::e0374040@u.nus.edu::d5211b9c-3869-42ca-a79c-a114f35e2b5d" providerId="AD" clId="Web-{0142E96E-71F8-486E-BE7A-0B648EAD2184}" dt="2022-04-18T14:53:05.800" v="135"/>
          <ac:picMkLst>
            <pc:docMk/>
            <pc:sldMk cId="3189768040" sldId="260"/>
            <ac:picMk id="9" creationId="{66C1AB5D-239F-882C-B676-84DA67FF1CB4}"/>
          </ac:picMkLst>
        </pc:picChg>
        <pc:picChg chg="add mod">
          <ac:chgData name="Wong Wei Chong Aloysius" userId="S::e0374040@u.nus.edu::d5211b9c-3869-42ca-a79c-a114f35e2b5d" providerId="AD" clId="Web-{0142E96E-71F8-486E-BE7A-0B648EAD2184}" dt="2022-04-18T14:53:39.300" v="144" actId="14100"/>
          <ac:picMkLst>
            <pc:docMk/>
            <pc:sldMk cId="3189768040" sldId="260"/>
            <ac:picMk id="11" creationId="{167BF72A-800E-24D4-25E9-3EC545A4392E}"/>
          </ac:picMkLst>
        </pc:picChg>
      </pc:sldChg>
      <pc:sldChg chg="new ord">
        <pc:chgData name="Wong Wei Chong Aloysius" userId="S::e0374040@u.nus.edu::d5211b9c-3869-42ca-a79c-a114f35e2b5d" providerId="AD" clId="Web-{0142E96E-71F8-486E-BE7A-0B648EAD2184}" dt="2022-04-18T14:55:29.131" v="208"/>
        <pc:sldMkLst>
          <pc:docMk/>
          <pc:sldMk cId="710742360" sldId="261"/>
        </pc:sldMkLst>
      </pc:sldChg>
      <pc:sldChg chg="addSp delSp modSp new del">
        <pc:chgData name="Wong Wei Chong Aloysius" userId="S::e0374040@u.nus.edu::d5211b9c-3869-42ca-a79c-a114f35e2b5d" providerId="AD" clId="Web-{0142E96E-71F8-486E-BE7A-0B648EAD2184}" dt="2022-04-18T14:55:10.537" v="206"/>
        <pc:sldMkLst>
          <pc:docMk/>
          <pc:sldMk cId="2452444735" sldId="261"/>
        </pc:sldMkLst>
        <pc:spChg chg="del mod">
          <ac:chgData name="Wong Wei Chong Aloysius" userId="S::e0374040@u.nus.edu::d5211b9c-3869-42ca-a79c-a114f35e2b5d" providerId="AD" clId="Web-{0142E96E-71F8-486E-BE7A-0B648EAD2184}" dt="2022-04-18T14:51:46.704" v="123"/>
          <ac:spMkLst>
            <pc:docMk/>
            <pc:sldMk cId="2452444735" sldId="261"/>
            <ac:spMk id="3" creationId="{78AA51C2-4A12-6C61-0F58-A91F1DC07CAE}"/>
          </ac:spMkLst>
        </pc:spChg>
        <pc:spChg chg="add del mod">
          <ac:chgData name="Wong Wei Chong Aloysius" userId="S::e0374040@u.nus.edu::d5211b9c-3869-42ca-a79c-a114f35e2b5d" providerId="AD" clId="Web-{0142E96E-71F8-486E-BE7A-0B648EAD2184}" dt="2022-04-18T14:53:15.894" v="138"/>
          <ac:spMkLst>
            <pc:docMk/>
            <pc:sldMk cId="2452444735" sldId="261"/>
            <ac:spMk id="9" creationId="{EA6E3246-860E-CE14-ECBE-7859493608CB}"/>
          </ac:spMkLst>
        </pc:spChg>
        <pc:picChg chg="add del mod ord modCrop">
          <ac:chgData name="Wong Wei Chong Aloysius" userId="S::e0374040@u.nus.edu::d5211b9c-3869-42ca-a79c-a114f35e2b5d" providerId="AD" clId="Web-{0142E96E-71F8-486E-BE7A-0B648EAD2184}" dt="2022-04-18T14:53:09.909" v="136"/>
          <ac:picMkLst>
            <pc:docMk/>
            <pc:sldMk cId="2452444735" sldId="261"/>
            <ac:picMk id="5" creationId="{E116DB14-A43E-CEBA-2FD3-F70996B20FE8}"/>
          </ac:picMkLst>
        </pc:picChg>
        <pc:picChg chg="add del mod">
          <ac:chgData name="Wong Wei Chong Aloysius" userId="S::e0374040@u.nus.edu::d5211b9c-3869-42ca-a79c-a114f35e2b5d" providerId="AD" clId="Web-{0142E96E-71F8-486E-BE7A-0B648EAD2184}" dt="2022-04-18T14:51:58.642" v="127"/>
          <ac:picMkLst>
            <pc:docMk/>
            <pc:sldMk cId="2452444735" sldId="261"/>
            <ac:picMk id="7" creationId="{FC792681-C4CF-3A7E-0DCA-9EA83C7D8338}"/>
          </ac:picMkLst>
        </pc:picChg>
        <pc:picChg chg="add mod ord modCrop">
          <ac:chgData name="Wong Wei Chong Aloysius" userId="S::e0374040@u.nus.edu::d5211b9c-3869-42ca-a79c-a114f35e2b5d" providerId="AD" clId="Web-{0142E96E-71F8-486E-BE7A-0B648EAD2184}" dt="2022-04-18T14:53:15.894" v="138"/>
          <ac:picMkLst>
            <pc:docMk/>
            <pc:sldMk cId="2452444735" sldId="261"/>
            <ac:picMk id="10" creationId="{031B2322-FACF-AAB8-534B-6E0C97477E9B}"/>
          </ac:picMkLst>
        </pc:picChg>
      </pc:sldChg>
      <pc:sldMasterChg chg="add del addSldLayout delSldLayout">
        <pc:chgData name="Wong Wei Chong Aloysius" userId="S::e0374040@u.nus.edu::d5211b9c-3869-42ca-a79c-a114f35e2b5d" providerId="AD" clId="Web-{0142E96E-71F8-486E-BE7A-0B648EAD2184}" dt="2022-04-18T14:21:09.738" v="4"/>
        <pc:sldMasterMkLst>
          <pc:docMk/>
          <pc:sldMasterMk cId="2460954070" sldId="2147483660"/>
        </pc:sldMasterMkLst>
        <pc:sldLayoutChg chg="add del">
          <pc:chgData name="Wong Wei Chong Aloysius" userId="S::e0374040@u.nus.edu::d5211b9c-3869-42ca-a79c-a114f35e2b5d" providerId="AD" clId="Web-{0142E96E-71F8-486E-BE7A-0B648EAD2184}" dt="2022-04-18T14:21:09.738" v="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Wong Wei Chong Aloysius" userId="S::e0374040@u.nus.edu::d5211b9c-3869-42ca-a79c-a114f35e2b5d" providerId="AD" clId="Web-{0142E96E-71F8-486E-BE7A-0B648EAD2184}" dt="2022-04-18T14:21:09.738" v="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Wong Wei Chong Aloysius" userId="S::e0374040@u.nus.edu::d5211b9c-3869-42ca-a79c-a114f35e2b5d" providerId="AD" clId="Web-{0142E96E-71F8-486E-BE7A-0B648EAD2184}" dt="2022-04-18T14:21:09.738" v="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Wong Wei Chong Aloysius" userId="S::e0374040@u.nus.edu::d5211b9c-3869-42ca-a79c-a114f35e2b5d" providerId="AD" clId="Web-{0142E96E-71F8-486E-BE7A-0B648EAD2184}" dt="2022-04-18T14:21:09.738" v="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Wong Wei Chong Aloysius" userId="S::e0374040@u.nus.edu::d5211b9c-3869-42ca-a79c-a114f35e2b5d" providerId="AD" clId="Web-{0142E96E-71F8-486E-BE7A-0B648EAD2184}" dt="2022-04-18T14:21:09.738" v="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Wong Wei Chong Aloysius" userId="S::e0374040@u.nus.edu::d5211b9c-3869-42ca-a79c-a114f35e2b5d" providerId="AD" clId="Web-{0142E96E-71F8-486E-BE7A-0B648EAD2184}" dt="2022-04-18T14:21:09.738" v="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Wong Wei Chong Aloysius" userId="S::e0374040@u.nus.edu::d5211b9c-3869-42ca-a79c-a114f35e2b5d" providerId="AD" clId="Web-{0142E96E-71F8-486E-BE7A-0B648EAD2184}" dt="2022-04-18T14:21:09.738" v="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Wong Wei Chong Aloysius" userId="S::e0374040@u.nus.edu::d5211b9c-3869-42ca-a79c-a114f35e2b5d" providerId="AD" clId="Web-{0142E96E-71F8-486E-BE7A-0B648EAD2184}" dt="2022-04-18T14:21:09.738" v="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Wong Wei Chong Aloysius" userId="S::e0374040@u.nus.edu::d5211b9c-3869-42ca-a79c-a114f35e2b5d" providerId="AD" clId="Web-{0142E96E-71F8-486E-BE7A-0B648EAD2184}" dt="2022-04-18T14:21:09.738" v="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Wong Wei Chong Aloysius" userId="S::e0374040@u.nus.edu::d5211b9c-3869-42ca-a79c-a114f35e2b5d" providerId="AD" clId="Web-{0142E96E-71F8-486E-BE7A-0B648EAD2184}" dt="2022-04-18T14:21:09.738" v="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Wong Wei Chong Aloysius" userId="S::e0374040@u.nus.edu::d5211b9c-3869-42ca-a79c-a114f35e2b5d" providerId="AD" clId="Web-{0142E96E-71F8-486E-BE7A-0B648EAD2184}" dt="2022-04-18T14:21:09.738" v="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Wong Wei Chong Aloysius" userId="S::e0374040@u.nus.edu::d5211b9c-3869-42ca-a79c-a114f35e2b5d" providerId="AD" clId="Web-{0142E96E-71F8-486E-BE7A-0B648EAD2184}" dt="2022-04-18T14:21:09.738" v="4"/>
        <pc:sldMasterMkLst>
          <pc:docMk/>
          <pc:sldMasterMk cId="2697691974" sldId="2147483724"/>
        </pc:sldMasterMkLst>
        <pc:sldLayoutChg chg="add del">
          <pc:chgData name="Wong Wei Chong Aloysius" userId="S::e0374040@u.nus.edu::d5211b9c-3869-42ca-a79c-a114f35e2b5d" providerId="AD" clId="Web-{0142E96E-71F8-486E-BE7A-0B648EAD2184}" dt="2022-04-18T14:21:09.738" v="4"/>
          <pc:sldLayoutMkLst>
            <pc:docMk/>
            <pc:sldMasterMk cId="2697691974" sldId="2147483724"/>
            <pc:sldLayoutMk cId="2753667411" sldId="2147483713"/>
          </pc:sldLayoutMkLst>
        </pc:sldLayoutChg>
        <pc:sldLayoutChg chg="add del">
          <pc:chgData name="Wong Wei Chong Aloysius" userId="S::e0374040@u.nus.edu::d5211b9c-3869-42ca-a79c-a114f35e2b5d" providerId="AD" clId="Web-{0142E96E-71F8-486E-BE7A-0B648EAD2184}" dt="2022-04-18T14:21:09.738" v="4"/>
          <pc:sldLayoutMkLst>
            <pc:docMk/>
            <pc:sldMasterMk cId="2697691974" sldId="2147483724"/>
            <pc:sldLayoutMk cId="1494183300" sldId="2147483714"/>
          </pc:sldLayoutMkLst>
        </pc:sldLayoutChg>
        <pc:sldLayoutChg chg="add del">
          <pc:chgData name="Wong Wei Chong Aloysius" userId="S::e0374040@u.nus.edu::d5211b9c-3869-42ca-a79c-a114f35e2b5d" providerId="AD" clId="Web-{0142E96E-71F8-486E-BE7A-0B648EAD2184}" dt="2022-04-18T14:21:09.738" v="4"/>
          <pc:sldLayoutMkLst>
            <pc:docMk/>
            <pc:sldMasterMk cId="2697691974" sldId="2147483724"/>
            <pc:sldLayoutMk cId="2703615775" sldId="2147483715"/>
          </pc:sldLayoutMkLst>
        </pc:sldLayoutChg>
        <pc:sldLayoutChg chg="add del">
          <pc:chgData name="Wong Wei Chong Aloysius" userId="S::e0374040@u.nus.edu::d5211b9c-3869-42ca-a79c-a114f35e2b5d" providerId="AD" clId="Web-{0142E96E-71F8-486E-BE7A-0B648EAD2184}" dt="2022-04-18T14:21:09.738" v="4"/>
          <pc:sldLayoutMkLst>
            <pc:docMk/>
            <pc:sldMasterMk cId="2697691974" sldId="2147483724"/>
            <pc:sldLayoutMk cId="3378386878" sldId="2147483716"/>
          </pc:sldLayoutMkLst>
        </pc:sldLayoutChg>
        <pc:sldLayoutChg chg="add del">
          <pc:chgData name="Wong Wei Chong Aloysius" userId="S::e0374040@u.nus.edu::d5211b9c-3869-42ca-a79c-a114f35e2b5d" providerId="AD" clId="Web-{0142E96E-71F8-486E-BE7A-0B648EAD2184}" dt="2022-04-18T14:21:09.738" v="4"/>
          <pc:sldLayoutMkLst>
            <pc:docMk/>
            <pc:sldMasterMk cId="2697691974" sldId="2147483724"/>
            <pc:sldLayoutMk cId="3043148968" sldId="2147483717"/>
          </pc:sldLayoutMkLst>
        </pc:sldLayoutChg>
        <pc:sldLayoutChg chg="add del">
          <pc:chgData name="Wong Wei Chong Aloysius" userId="S::e0374040@u.nus.edu::d5211b9c-3869-42ca-a79c-a114f35e2b5d" providerId="AD" clId="Web-{0142E96E-71F8-486E-BE7A-0B648EAD2184}" dt="2022-04-18T14:21:09.738" v="4"/>
          <pc:sldLayoutMkLst>
            <pc:docMk/>
            <pc:sldMasterMk cId="2697691974" sldId="2147483724"/>
            <pc:sldLayoutMk cId="893621282" sldId="2147483718"/>
          </pc:sldLayoutMkLst>
        </pc:sldLayoutChg>
        <pc:sldLayoutChg chg="add del">
          <pc:chgData name="Wong Wei Chong Aloysius" userId="S::e0374040@u.nus.edu::d5211b9c-3869-42ca-a79c-a114f35e2b5d" providerId="AD" clId="Web-{0142E96E-71F8-486E-BE7A-0B648EAD2184}" dt="2022-04-18T14:21:09.738" v="4"/>
          <pc:sldLayoutMkLst>
            <pc:docMk/>
            <pc:sldMasterMk cId="2697691974" sldId="2147483724"/>
            <pc:sldLayoutMk cId="764968684" sldId="2147483719"/>
          </pc:sldLayoutMkLst>
        </pc:sldLayoutChg>
        <pc:sldLayoutChg chg="add del">
          <pc:chgData name="Wong Wei Chong Aloysius" userId="S::e0374040@u.nus.edu::d5211b9c-3869-42ca-a79c-a114f35e2b5d" providerId="AD" clId="Web-{0142E96E-71F8-486E-BE7A-0B648EAD2184}" dt="2022-04-18T14:21:09.738" v="4"/>
          <pc:sldLayoutMkLst>
            <pc:docMk/>
            <pc:sldMasterMk cId="2697691974" sldId="2147483724"/>
            <pc:sldLayoutMk cId="569172682" sldId="2147483720"/>
          </pc:sldLayoutMkLst>
        </pc:sldLayoutChg>
        <pc:sldLayoutChg chg="add del">
          <pc:chgData name="Wong Wei Chong Aloysius" userId="S::e0374040@u.nus.edu::d5211b9c-3869-42ca-a79c-a114f35e2b5d" providerId="AD" clId="Web-{0142E96E-71F8-486E-BE7A-0B648EAD2184}" dt="2022-04-18T14:21:09.738" v="4"/>
          <pc:sldLayoutMkLst>
            <pc:docMk/>
            <pc:sldMasterMk cId="2697691974" sldId="2147483724"/>
            <pc:sldLayoutMk cId="520850194" sldId="2147483721"/>
          </pc:sldLayoutMkLst>
        </pc:sldLayoutChg>
        <pc:sldLayoutChg chg="add del">
          <pc:chgData name="Wong Wei Chong Aloysius" userId="S::e0374040@u.nus.edu::d5211b9c-3869-42ca-a79c-a114f35e2b5d" providerId="AD" clId="Web-{0142E96E-71F8-486E-BE7A-0B648EAD2184}" dt="2022-04-18T14:21:09.738" v="4"/>
          <pc:sldLayoutMkLst>
            <pc:docMk/>
            <pc:sldMasterMk cId="2697691974" sldId="2147483724"/>
            <pc:sldLayoutMk cId="1762184203" sldId="2147483722"/>
          </pc:sldLayoutMkLst>
        </pc:sldLayoutChg>
        <pc:sldLayoutChg chg="add del">
          <pc:chgData name="Wong Wei Chong Aloysius" userId="S::e0374040@u.nus.edu::d5211b9c-3869-42ca-a79c-a114f35e2b5d" providerId="AD" clId="Web-{0142E96E-71F8-486E-BE7A-0B648EAD2184}" dt="2022-04-18T14:21:09.738" v="4"/>
          <pc:sldLayoutMkLst>
            <pc:docMk/>
            <pc:sldMasterMk cId="2697691974" sldId="2147483724"/>
            <pc:sldLayoutMk cId="1712112087" sldId="2147483723"/>
          </pc:sldLayoutMkLst>
        </pc:sldLayoutChg>
      </pc:sldMasterChg>
      <pc:sldMasterChg chg="add del addSldLayout delSldLayout">
        <pc:chgData name="Wong Wei Chong Aloysius" userId="S::e0374040@u.nus.edu::d5211b9c-3869-42ca-a79c-a114f35e2b5d" providerId="AD" clId="Web-{0142E96E-71F8-486E-BE7A-0B648EAD2184}" dt="2022-04-18T14:21:09.692" v="3"/>
        <pc:sldMasterMkLst>
          <pc:docMk/>
          <pc:sldMasterMk cId="112984931" sldId="2147483737"/>
        </pc:sldMasterMkLst>
        <pc:sldLayoutChg chg="add del">
          <pc:chgData name="Wong Wei Chong Aloysius" userId="S::e0374040@u.nus.edu::d5211b9c-3869-42ca-a79c-a114f35e2b5d" providerId="AD" clId="Web-{0142E96E-71F8-486E-BE7A-0B648EAD2184}" dt="2022-04-18T14:21:09.692" v="3"/>
          <pc:sldLayoutMkLst>
            <pc:docMk/>
            <pc:sldMasterMk cId="112984931" sldId="2147483737"/>
            <pc:sldLayoutMk cId="1255672198" sldId="2147483726"/>
          </pc:sldLayoutMkLst>
        </pc:sldLayoutChg>
        <pc:sldLayoutChg chg="add del">
          <pc:chgData name="Wong Wei Chong Aloysius" userId="S::e0374040@u.nus.edu::d5211b9c-3869-42ca-a79c-a114f35e2b5d" providerId="AD" clId="Web-{0142E96E-71F8-486E-BE7A-0B648EAD2184}" dt="2022-04-18T14:21:09.692" v="3"/>
          <pc:sldLayoutMkLst>
            <pc:docMk/>
            <pc:sldMasterMk cId="112984931" sldId="2147483737"/>
            <pc:sldLayoutMk cId="404891648" sldId="2147483727"/>
          </pc:sldLayoutMkLst>
        </pc:sldLayoutChg>
        <pc:sldLayoutChg chg="add del">
          <pc:chgData name="Wong Wei Chong Aloysius" userId="S::e0374040@u.nus.edu::d5211b9c-3869-42ca-a79c-a114f35e2b5d" providerId="AD" clId="Web-{0142E96E-71F8-486E-BE7A-0B648EAD2184}" dt="2022-04-18T14:21:09.692" v="3"/>
          <pc:sldLayoutMkLst>
            <pc:docMk/>
            <pc:sldMasterMk cId="112984931" sldId="2147483737"/>
            <pc:sldLayoutMk cId="3597805393" sldId="2147483728"/>
          </pc:sldLayoutMkLst>
        </pc:sldLayoutChg>
        <pc:sldLayoutChg chg="add del">
          <pc:chgData name="Wong Wei Chong Aloysius" userId="S::e0374040@u.nus.edu::d5211b9c-3869-42ca-a79c-a114f35e2b5d" providerId="AD" clId="Web-{0142E96E-71F8-486E-BE7A-0B648EAD2184}" dt="2022-04-18T14:21:09.692" v="3"/>
          <pc:sldLayoutMkLst>
            <pc:docMk/>
            <pc:sldMasterMk cId="112984931" sldId="2147483737"/>
            <pc:sldLayoutMk cId="820776220" sldId="2147483729"/>
          </pc:sldLayoutMkLst>
        </pc:sldLayoutChg>
        <pc:sldLayoutChg chg="add del">
          <pc:chgData name="Wong Wei Chong Aloysius" userId="S::e0374040@u.nus.edu::d5211b9c-3869-42ca-a79c-a114f35e2b5d" providerId="AD" clId="Web-{0142E96E-71F8-486E-BE7A-0B648EAD2184}" dt="2022-04-18T14:21:09.692" v="3"/>
          <pc:sldLayoutMkLst>
            <pc:docMk/>
            <pc:sldMasterMk cId="112984931" sldId="2147483737"/>
            <pc:sldLayoutMk cId="448196967" sldId="2147483730"/>
          </pc:sldLayoutMkLst>
        </pc:sldLayoutChg>
        <pc:sldLayoutChg chg="add del">
          <pc:chgData name="Wong Wei Chong Aloysius" userId="S::e0374040@u.nus.edu::d5211b9c-3869-42ca-a79c-a114f35e2b5d" providerId="AD" clId="Web-{0142E96E-71F8-486E-BE7A-0B648EAD2184}" dt="2022-04-18T14:21:09.692" v="3"/>
          <pc:sldLayoutMkLst>
            <pc:docMk/>
            <pc:sldMasterMk cId="112984931" sldId="2147483737"/>
            <pc:sldLayoutMk cId="10003461" sldId="2147483731"/>
          </pc:sldLayoutMkLst>
        </pc:sldLayoutChg>
        <pc:sldLayoutChg chg="add del">
          <pc:chgData name="Wong Wei Chong Aloysius" userId="S::e0374040@u.nus.edu::d5211b9c-3869-42ca-a79c-a114f35e2b5d" providerId="AD" clId="Web-{0142E96E-71F8-486E-BE7A-0B648EAD2184}" dt="2022-04-18T14:21:09.692" v="3"/>
          <pc:sldLayoutMkLst>
            <pc:docMk/>
            <pc:sldMasterMk cId="112984931" sldId="2147483737"/>
            <pc:sldLayoutMk cId="76630534" sldId="2147483732"/>
          </pc:sldLayoutMkLst>
        </pc:sldLayoutChg>
        <pc:sldLayoutChg chg="add del">
          <pc:chgData name="Wong Wei Chong Aloysius" userId="S::e0374040@u.nus.edu::d5211b9c-3869-42ca-a79c-a114f35e2b5d" providerId="AD" clId="Web-{0142E96E-71F8-486E-BE7A-0B648EAD2184}" dt="2022-04-18T14:21:09.692" v="3"/>
          <pc:sldLayoutMkLst>
            <pc:docMk/>
            <pc:sldMasterMk cId="112984931" sldId="2147483737"/>
            <pc:sldLayoutMk cId="2096230369" sldId="2147483733"/>
          </pc:sldLayoutMkLst>
        </pc:sldLayoutChg>
        <pc:sldLayoutChg chg="add del">
          <pc:chgData name="Wong Wei Chong Aloysius" userId="S::e0374040@u.nus.edu::d5211b9c-3869-42ca-a79c-a114f35e2b5d" providerId="AD" clId="Web-{0142E96E-71F8-486E-BE7A-0B648EAD2184}" dt="2022-04-18T14:21:09.692" v="3"/>
          <pc:sldLayoutMkLst>
            <pc:docMk/>
            <pc:sldMasterMk cId="112984931" sldId="2147483737"/>
            <pc:sldLayoutMk cId="3390112515" sldId="2147483734"/>
          </pc:sldLayoutMkLst>
        </pc:sldLayoutChg>
        <pc:sldLayoutChg chg="add del">
          <pc:chgData name="Wong Wei Chong Aloysius" userId="S::e0374040@u.nus.edu::d5211b9c-3869-42ca-a79c-a114f35e2b5d" providerId="AD" clId="Web-{0142E96E-71F8-486E-BE7A-0B648EAD2184}" dt="2022-04-18T14:21:09.692" v="3"/>
          <pc:sldLayoutMkLst>
            <pc:docMk/>
            <pc:sldMasterMk cId="112984931" sldId="2147483737"/>
            <pc:sldLayoutMk cId="675256675" sldId="2147483735"/>
          </pc:sldLayoutMkLst>
        </pc:sldLayoutChg>
        <pc:sldLayoutChg chg="add del">
          <pc:chgData name="Wong Wei Chong Aloysius" userId="S::e0374040@u.nus.edu::d5211b9c-3869-42ca-a79c-a114f35e2b5d" providerId="AD" clId="Web-{0142E96E-71F8-486E-BE7A-0B648EAD2184}" dt="2022-04-18T14:21:09.692" v="3"/>
          <pc:sldLayoutMkLst>
            <pc:docMk/>
            <pc:sldMasterMk cId="112984931" sldId="2147483737"/>
            <pc:sldLayoutMk cId="1637105020" sldId="2147483736"/>
          </pc:sldLayoutMkLst>
        </pc:sldLayoutChg>
      </pc:sldMasterChg>
    </pc:docChg>
  </pc:docChgLst>
  <pc:docChgLst>
    <pc:chgData name="Wong Wei Chong Aloysius" userId="S::e0374040@u.nus.edu::d5211b9c-3869-42ca-a79c-a114f35e2b5d" providerId="AD" clId="Web-{F09040A6-FEEE-4FD3-8307-96EC0C3E8F3A}"/>
    <pc:docChg chg="addSld delSld modSld">
      <pc:chgData name="Wong Wei Chong Aloysius" userId="S::e0374040@u.nus.edu::d5211b9c-3869-42ca-a79c-a114f35e2b5d" providerId="AD" clId="Web-{F09040A6-FEEE-4FD3-8307-96EC0C3E8F3A}" dt="2022-04-20T10:56:36.965" v="56" actId="20577"/>
      <pc:docMkLst>
        <pc:docMk/>
      </pc:docMkLst>
      <pc:sldChg chg="modSp">
        <pc:chgData name="Wong Wei Chong Aloysius" userId="S::e0374040@u.nus.edu::d5211b9c-3869-42ca-a79c-a114f35e2b5d" providerId="AD" clId="Web-{F09040A6-FEEE-4FD3-8307-96EC0C3E8F3A}" dt="2022-04-20T10:56:36.965" v="56" actId="20577"/>
        <pc:sldMkLst>
          <pc:docMk/>
          <pc:sldMk cId="710742360" sldId="261"/>
        </pc:sldMkLst>
        <pc:spChg chg="mod">
          <ac:chgData name="Wong Wei Chong Aloysius" userId="S::e0374040@u.nus.edu::d5211b9c-3869-42ca-a79c-a114f35e2b5d" providerId="AD" clId="Web-{F09040A6-FEEE-4FD3-8307-96EC0C3E8F3A}" dt="2022-04-20T10:56:36.965" v="56" actId="20577"/>
          <ac:spMkLst>
            <pc:docMk/>
            <pc:sldMk cId="710742360" sldId="261"/>
            <ac:spMk id="5" creationId="{261C5477-008E-B91B-EB77-8B4E3DD444A8}"/>
          </ac:spMkLst>
        </pc:spChg>
      </pc:sldChg>
      <pc:sldChg chg="addSp delSp modSp new mod modClrScheme chgLayout">
        <pc:chgData name="Wong Wei Chong Aloysius" userId="S::e0374040@u.nus.edu::d5211b9c-3869-42ca-a79c-a114f35e2b5d" providerId="AD" clId="Web-{F09040A6-FEEE-4FD3-8307-96EC0C3E8F3A}" dt="2022-04-20T10:56:28.824" v="51" actId="1076"/>
        <pc:sldMkLst>
          <pc:docMk/>
          <pc:sldMk cId="2633805555" sldId="279"/>
        </pc:sldMkLst>
        <pc:spChg chg="mod ord">
          <ac:chgData name="Wong Wei Chong Aloysius" userId="S::e0374040@u.nus.edu::d5211b9c-3869-42ca-a79c-a114f35e2b5d" providerId="AD" clId="Web-{F09040A6-FEEE-4FD3-8307-96EC0C3E8F3A}" dt="2022-04-20T10:54:26.399" v="39" actId="20577"/>
          <ac:spMkLst>
            <pc:docMk/>
            <pc:sldMk cId="2633805555" sldId="279"/>
            <ac:spMk id="2" creationId="{67CADC32-DA99-825E-B329-81B00CCF9C06}"/>
          </ac:spMkLst>
        </pc:spChg>
        <pc:spChg chg="add del mod ord">
          <ac:chgData name="Wong Wei Chong Aloysius" userId="S::e0374040@u.nus.edu::d5211b9c-3869-42ca-a79c-a114f35e2b5d" providerId="AD" clId="Web-{F09040A6-FEEE-4FD3-8307-96EC0C3E8F3A}" dt="2022-04-20T10:55:27.603" v="41"/>
          <ac:spMkLst>
            <pc:docMk/>
            <pc:sldMk cId="2633805555" sldId="279"/>
            <ac:spMk id="3" creationId="{9AD778F4-56AA-0F10-75EF-4F26FC068667}"/>
          </ac:spMkLst>
        </pc:spChg>
        <pc:spChg chg="del mod ord">
          <ac:chgData name="Wong Wei Chong Aloysius" userId="S::e0374040@u.nus.edu::d5211b9c-3869-42ca-a79c-a114f35e2b5d" providerId="AD" clId="Web-{F09040A6-FEEE-4FD3-8307-96EC0C3E8F3A}" dt="2022-04-20T10:54:16.492" v="10"/>
          <ac:spMkLst>
            <pc:docMk/>
            <pc:sldMk cId="2633805555" sldId="279"/>
            <ac:spMk id="4" creationId="{5321A157-BF1E-C782-31ED-4CD3521E376B}"/>
          </ac:spMkLst>
        </pc:spChg>
        <pc:picChg chg="add del mod ord">
          <ac:chgData name="Wong Wei Chong Aloysius" userId="S::e0374040@u.nus.edu::d5211b9c-3869-42ca-a79c-a114f35e2b5d" providerId="AD" clId="Web-{F09040A6-FEEE-4FD3-8307-96EC0C3E8F3A}" dt="2022-04-20T10:54:15.086" v="9"/>
          <ac:picMkLst>
            <pc:docMk/>
            <pc:sldMk cId="2633805555" sldId="279"/>
            <ac:picMk id="5" creationId="{97067676-7487-E0D2-2BB4-C14E4E9B6B43}"/>
          </ac:picMkLst>
        </pc:picChg>
        <pc:picChg chg="add mod ord">
          <ac:chgData name="Wong Wei Chong Aloysius" userId="S::e0374040@u.nus.edu::d5211b9c-3869-42ca-a79c-a114f35e2b5d" providerId="AD" clId="Web-{F09040A6-FEEE-4FD3-8307-96EC0C3E8F3A}" dt="2022-04-20T10:54:34.790" v="40" actId="1076"/>
          <ac:picMkLst>
            <pc:docMk/>
            <pc:sldMk cId="2633805555" sldId="279"/>
            <ac:picMk id="6" creationId="{464FF949-E7EB-DF8C-2F3F-60A50D74BBB0}"/>
          </ac:picMkLst>
        </pc:picChg>
        <pc:picChg chg="add mod ord">
          <ac:chgData name="Wong Wei Chong Aloysius" userId="S::e0374040@u.nus.edu::d5211b9c-3869-42ca-a79c-a114f35e2b5d" providerId="AD" clId="Web-{F09040A6-FEEE-4FD3-8307-96EC0C3E8F3A}" dt="2022-04-20T10:56:20.855" v="49" actId="1076"/>
          <ac:picMkLst>
            <pc:docMk/>
            <pc:sldMk cId="2633805555" sldId="279"/>
            <ac:picMk id="7" creationId="{68F9BF6E-6261-F748-5A35-EE8F6DDCAE05}"/>
          </ac:picMkLst>
        </pc:picChg>
        <pc:picChg chg="add mod">
          <ac:chgData name="Wong Wei Chong Aloysius" userId="S::e0374040@u.nus.edu::d5211b9c-3869-42ca-a79c-a114f35e2b5d" providerId="AD" clId="Web-{F09040A6-FEEE-4FD3-8307-96EC0C3E8F3A}" dt="2022-04-20T10:56:28.824" v="51" actId="1076"/>
          <ac:picMkLst>
            <pc:docMk/>
            <pc:sldMk cId="2633805555" sldId="279"/>
            <ac:picMk id="8" creationId="{90657370-7BE8-9884-B8F5-641C30F483E9}"/>
          </ac:picMkLst>
        </pc:picChg>
      </pc:sldChg>
      <pc:sldChg chg="add del replId">
        <pc:chgData name="Wong Wei Chong Aloysius" userId="S::e0374040@u.nus.edu::d5211b9c-3869-42ca-a79c-a114f35e2b5d" providerId="AD" clId="Web-{F09040A6-FEEE-4FD3-8307-96EC0C3E8F3A}" dt="2022-04-20T10:53:01.084" v="1"/>
        <pc:sldMkLst>
          <pc:docMk/>
          <pc:sldMk cId="2806937781" sldId="279"/>
        </pc:sldMkLst>
      </pc:sldChg>
      <pc:sldChg chg="add del replId">
        <pc:chgData name="Wong Wei Chong Aloysius" userId="S::e0374040@u.nus.edu::d5211b9c-3869-42ca-a79c-a114f35e2b5d" providerId="AD" clId="Web-{F09040A6-FEEE-4FD3-8307-96EC0C3E8F3A}" dt="2022-04-20T10:53:13.350" v="4"/>
        <pc:sldMkLst>
          <pc:docMk/>
          <pc:sldMk cId="4192986796" sldId="280"/>
        </pc:sldMkLst>
      </pc:sldChg>
    </pc:docChg>
  </pc:docChgLst>
  <pc:docChgLst>
    <pc:chgData name="Xu Zipeng" userId="S::e0374067@u.nus.edu::0f6ef757-46df-4d4b-a854-9f2375057bcd" providerId="AD" clId="Web-{005B5F53-7135-4BF4-9277-55BDDED85A7B}"/>
    <pc:docChg chg="modSld">
      <pc:chgData name="Xu Zipeng" userId="S::e0374067@u.nus.edu::0f6ef757-46df-4d4b-a854-9f2375057bcd" providerId="AD" clId="Web-{005B5F53-7135-4BF4-9277-55BDDED85A7B}" dt="2022-04-20T10:33:29.589" v="21" actId="20577"/>
      <pc:docMkLst>
        <pc:docMk/>
      </pc:docMkLst>
      <pc:sldChg chg="addSp delSp modSp">
        <pc:chgData name="Xu Zipeng" userId="S::e0374067@u.nus.edu::0f6ef757-46df-4d4b-a854-9f2375057bcd" providerId="AD" clId="Web-{005B5F53-7135-4BF4-9277-55BDDED85A7B}" dt="2022-04-20T10:33:29.589" v="21" actId="20577"/>
        <pc:sldMkLst>
          <pc:docMk/>
          <pc:sldMk cId="710742360" sldId="261"/>
        </pc:sldMkLst>
        <pc:spChg chg="del mod">
          <ac:chgData name="Xu Zipeng" userId="S::e0374067@u.nus.edu::0f6ef757-46df-4d4b-a854-9f2375057bcd" providerId="AD" clId="Web-{005B5F53-7135-4BF4-9277-55BDDED85A7B}" dt="2022-04-20T10:32:33.976" v="14"/>
          <ac:spMkLst>
            <pc:docMk/>
            <pc:sldMk cId="710742360" sldId="261"/>
            <ac:spMk id="9" creationId="{7A261647-993C-281F-6305-2295D31F900A}"/>
          </ac:spMkLst>
        </pc:spChg>
        <pc:spChg chg="mod">
          <ac:chgData name="Xu Zipeng" userId="S::e0374067@u.nus.edu::0f6ef757-46df-4d4b-a854-9f2375057bcd" providerId="AD" clId="Web-{005B5F53-7135-4BF4-9277-55BDDED85A7B}" dt="2022-04-20T10:32:44.133" v="17" actId="20577"/>
          <ac:spMkLst>
            <pc:docMk/>
            <pc:sldMk cId="710742360" sldId="261"/>
            <ac:spMk id="11" creationId="{C5164ABD-F7F7-3584-99E9-008F4C160960}"/>
          </ac:spMkLst>
        </pc:spChg>
        <pc:spChg chg="add mod">
          <ac:chgData name="Xu Zipeng" userId="S::e0374067@u.nus.edu::0f6ef757-46df-4d4b-a854-9f2375057bcd" providerId="AD" clId="Web-{005B5F53-7135-4BF4-9277-55BDDED85A7B}" dt="2022-04-20T10:33:29.589" v="21" actId="20577"/>
          <ac:spMkLst>
            <pc:docMk/>
            <pc:sldMk cId="710742360" sldId="261"/>
            <ac:spMk id="12" creationId="{79EECEB6-0067-5451-413D-A1DCDA14EBF2}"/>
          </ac:spMkLst>
        </pc:spChg>
      </pc:sldChg>
    </pc:docChg>
  </pc:docChgLst>
  <pc:docChgLst>
    <pc:chgData name="Xu Zipeng" userId="S::e0374067@u.nus.edu::0f6ef757-46df-4d4b-a854-9f2375057bcd" providerId="AD" clId="Web-{FDD6D653-BCEC-422E-8448-5370FBDBBFAA}"/>
    <pc:docChg chg="modSld">
      <pc:chgData name="Xu Zipeng" userId="S::e0374067@u.nus.edu::0f6ef757-46df-4d4b-a854-9f2375057bcd" providerId="AD" clId="Web-{FDD6D653-BCEC-422E-8448-5370FBDBBFAA}" dt="2022-04-19T17:10:49.654" v="32" actId="14100"/>
      <pc:docMkLst>
        <pc:docMk/>
      </pc:docMkLst>
      <pc:sldChg chg="addSp modSp">
        <pc:chgData name="Xu Zipeng" userId="S::e0374067@u.nus.edu::0f6ef757-46df-4d4b-a854-9f2375057bcd" providerId="AD" clId="Web-{FDD6D653-BCEC-422E-8448-5370FBDBBFAA}" dt="2022-04-19T16:38:43.824" v="13"/>
        <pc:sldMkLst>
          <pc:docMk/>
          <pc:sldMk cId="3215767679" sldId="262"/>
        </pc:sldMkLst>
        <pc:spChg chg="add mod">
          <ac:chgData name="Xu Zipeng" userId="S::e0374067@u.nus.edu::0f6ef757-46df-4d4b-a854-9f2375057bcd" providerId="AD" clId="Web-{FDD6D653-BCEC-422E-8448-5370FBDBBFAA}" dt="2022-04-19T16:37:37.447" v="5" actId="14100"/>
          <ac:spMkLst>
            <pc:docMk/>
            <pc:sldMk cId="3215767679" sldId="262"/>
            <ac:spMk id="3" creationId="{2B15BFE3-8318-657A-1B24-C5F26525B1FC}"/>
          </ac:spMkLst>
        </pc:spChg>
        <pc:spChg chg="add mod">
          <ac:chgData name="Xu Zipeng" userId="S::e0374067@u.nus.edu::0f6ef757-46df-4d4b-a854-9f2375057bcd" providerId="AD" clId="Web-{FDD6D653-BCEC-422E-8448-5370FBDBBFAA}" dt="2022-04-19T16:38:01.588" v="8" actId="14100"/>
          <ac:spMkLst>
            <pc:docMk/>
            <pc:sldMk cId="3215767679" sldId="262"/>
            <ac:spMk id="11" creationId="{4FA7EB08-CAE3-778B-0DA6-00CBED6F2CC2}"/>
          </ac:spMkLst>
        </pc:spChg>
        <pc:cxnChg chg="mod">
          <ac:chgData name="Xu Zipeng" userId="S::e0374067@u.nus.edu::0f6ef757-46df-4d4b-a854-9f2375057bcd" providerId="AD" clId="Web-{FDD6D653-BCEC-422E-8448-5370FBDBBFAA}" dt="2022-04-19T16:38:19.011" v="9"/>
          <ac:cxnSpMkLst>
            <pc:docMk/>
            <pc:sldMk cId="3215767679" sldId="262"/>
            <ac:cxnSpMk id="14" creationId="{746E0DF8-4AD4-273E-7F61-3B18B2599359}"/>
          </ac:cxnSpMkLst>
        </pc:cxnChg>
        <pc:cxnChg chg="mod">
          <ac:chgData name="Xu Zipeng" userId="S::e0374067@u.nus.edu::0f6ef757-46df-4d4b-a854-9f2375057bcd" providerId="AD" clId="Web-{FDD6D653-BCEC-422E-8448-5370FBDBBFAA}" dt="2022-04-19T16:38:43.824" v="13"/>
          <ac:cxnSpMkLst>
            <pc:docMk/>
            <pc:sldMk cId="3215767679" sldId="262"/>
            <ac:cxnSpMk id="24" creationId="{C2E8FD9D-C968-FFDA-9A68-DF319F8031E1}"/>
          </ac:cxnSpMkLst>
        </pc:cxnChg>
      </pc:sldChg>
      <pc:sldChg chg="addSp delSp modSp">
        <pc:chgData name="Xu Zipeng" userId="S::e0374067@u.nus.edu::0f6ef757-46df-4d4b-a854-9f2375057bcd" providerId="AD" clId="Web-{FDD6D653-BCEC-422E-8448-5370FBDBBFAA}" dt="2022-04-19T16:50:39.056" v="24" actId="14100"/>
        <pc:sldMkLst>
          <pc:docMk/>
          <pc:sldMk cId="1226734582" sldId="263"/>
        </pc:sldMkLst>
        <pc:spChg chg="add del mod">
          <ac:chgData name="Xu Zipeng" userId="S::e0374067@u.nus.edu::0f6ef757-46df-4d4b-a854-9f2375057bcd" providerId="AD" clId="Web-{FDD6D653-BCEC-422E-8448-5370FBDBBFAA}" dt="2022-04-19T16:43:05.110" v="16"/>
          <ac:spMkLst>
            <pc:docMk/>
            <pc:sldMk cId="1226734582" sldId="263"/>
            <ac:spMk id="3" creationId="{09BAE924-5662-789E-A12B-B62F50D9DD37}"/>
          </ac:spMkLst>
        </pc:spChg>
        <pc:spChg chg="add mod">
          <ac:chgData name="Xu Zipeng" userId="S::e0374067@u.nus.edu::0f6ef757-46df-4d4b-a854-9f2375057bcd" providerId="AD" clId="Web-{FDD6D653-BCEC-422E-8448-5370FBDBBFAA}" dt="2022-04-19T16:50:39.056" v="24" actId="14100"/>
          <ac:spMkLst>
            <pc:docMk/>
            <pc:sldMk cId="1226734582" sldId="263"/>
            <ac:spMk id="5" creationId="{ABD5DC4F-1D57-2F1F-5B7D-4D71E0481FE6}"/>
          </ac:spMkLst>
        </pc:spChg>
      </pc:sldChg>
      <pc:sldChg chg="addSp modSp">
        <pc:chgData name="Xu Zipeng" userId="S::e0374067@u.nus.edu::0f6ef757-46df-4d4b-a854-9f2375057bcd" providerId="AD" clId="Web-{FDD6D653-BCEC-422E-8448-5370FBDBBFAA}" dt="2022-04-19T17:10:49.654" v="32" actId="14100"/>
        <pc:sldMkLst>
          <pc:docMk/>
          <pc:sldMk cId="815350741" sldId="266"/>
        </pc:sldMkLst>
        <pc:spChg chg="add mod">
          <ac:chgData name="Xu Zipeng" userId="S::e0374067@u.nus.edu::0f6ef757-46df-4d4b-a854-9f2375057bcd" providerId="AD" clId="Web-{FDD6D653-BCEC-422E-8448-5370FBDBBFAA}" dt="2022-04-19T17:10:49.654" v="32" actId="14100"/>
          <ac:spMkLst>
            <pc:docMk/>
            <pc:sldMk cId="815350741" sldId="266"/>
            <ac:spMk id="6" creationId="{3AC785B4-399A-1078-84E0-B4FB604B110B}"/>
          </ac:spMkLst>
        </pc:spChg>
      </pc:sldChg>
    </pc:docChg>
  </pc:docChgLst>
  <pc:docChgLst>
    <pc:chgData name="Xu Zipeng" userId="S::e0374067@u.nus.edu::0f6ef757-46df-4d4b-a854-9f2375057bcd" providerId="AD" clId="Web-{ED810F47-EA19-4AB3-86F8-3F3962D21B62}"/>
    <pc:docChg chg="addSld modSld sldOrd">
      <pc:chgData name="Xu Zipeng" userId="S::e0374067@u.nus.edu::0f6ef757-46df-4d4b-a854-9f2375057bcd" providerId="AD" clId="Web-{ED810F47-EA19-4AB3-86F8-3F3962D21B62}" dt="2022-04-18T15:59:37.735" v="93"/>
      <pc:docMkLst>
        <pc:docMk/>
      </pc:docMkLst>
      <pc:sldChg chg="ord">
        <pc:chgData name="Xu Zipeng" userId="S::e0374067@u.nus.edu::0f6ef757-46df-4d4b-a854-9f2375057bcd" providerId="AD" clId="Web-{ED810F47-EA19-4AB3-86F8-3F3962D21B62}" dt="2022-04-18T15:59:37.735" v="93"/>
        <pc:sldMkLst>
          <pc:docMk/>
          <pc:sldMk cId="1595888841" sldId="258"/>
        </pc:sldMkLst>
      </pc:sldChg>
      <pc:sldChg chg="addSp delSp modSp ord">
        <pc:chgData name="Xu Zipeng" userId="S::e0374067@u.nus.edu::0f6ef757-46df-4d4b-a854-9f2375057bcd" providerId="AD" clId="Web-{ED810F47-EA19-4AB3-86F8-3F3962D21B62}" dt="2022-04-18T15:57:02.481" v="92" actId="20577"/>
        <pc:sldMkLst>
          <pc:docMk/>
          <pc:sldMk cId="710742360" sldId="261"/>
        </pc:sldMkLst>
        <pc:spChg chg="mod">
          <ac:chgData name="Xu Zipeng" userId="S::e0374067@u.nus.edu::0f6ef757-46df-4d4b-a854-9f2375057bcd" providerId="AD" clId="Web-{ED810F47-EA19-4AB3-86F8-3F3962D21B62}" dt="2022-04-18T15:47:42.484" v="8" actId="20577"/>
          <ac:spMkLst>
            <pc:docMk/>
            <pc:sldMk cId="710742360" sldId="261"/>
            <ac:spMk id="2" creationId="{A621D2A3-4604-15BD-374F-2E6695C54F42}"/>
          </ac:spMkLst>
        </pc:spChg>
        <pc:spChg chg="del">
          <ac:chgData name="Xu Zipeng" userId="S::e0374067@u.nus.edu::0f6ef757-46df-4d4b-a854-9f2375057bcd" providerId="AD" clId="Web-{ED810F47-EA19-4AB3-86F8-3F3962D21B62}" dt="2022-04-18T15:48:20.188" v="9"/>
          <ac:spMkLst>
            <pc:docMk/>
            <pc:sldMk cId="710742360" sldId="261"/>
            <ac:spMk id="3" creationId="{CEA874EF-CF42-EE72-FC7A-2DA26863312E}"/>
          </ac:spMkLst>
        </pc:spChg>
        <pc:spChg chg="del">
          <ac:chgData name="Xu Zipeng" userId="S::e0374067@u.nus.edu::0f6ef757-46df-4d4b-a854-9f2375057bcd" providerId="AD" clId="Web-{ED810F47-EA19-4AB3-86F8-3F3962D21B62}" dt="2022-04-18T15:47:34.421" v="6"/>
          <ac:spMkLst>
            <pc:docMk/>
            <pc:sldMk cId="710742360" sldId="261"/>
            <ac:spMk id="4" creationId="{3108B433-2915-548F-9952-2E4C46D9A978}"/>
          </ac:spMkLst>
        </pc:spChg>
        <pc:spChg chg="add del mod">
          <ac:chgData name="Xu Zipeng" userId="S::e0374067@u.nus.edu::0f6ef757-46df-4d4b-a854-9f2375057bcd" providerId="AD" clId="Web-{ED810F47-EA19-4AB3-86F8-3F3962D21B62}" dt="2022-04-18T15:48:30.407" v="11"/>
          <ac:spMkLst>
            <pc:docMk/>
            <pc:sldMk cId="710742360" sldId="261"/>
            <ac:spMk id="7" creationId="{4A42B685-164F-7DAE-C8C6-3F9F01E53CF2}"/>
          </ac:spMkLst>
        </pc:spChg>
        <pc:spChg chg="add mod">
          <ac:chgData name="Xu Zipeng" userId="S::e0374067@u.nus.edu::0f6ef757-46df-4d4b-a854-9f2375057bcd" providerId="AD" clId="Web-{ED810F47-EA19-4AB3-86F8-3F3962D21B62}" dt="2022-04-18T15:52:38.038" v="69" actId="20577"/>
          <ac:spMkLst>
            <pc:docMk/>
            <pc:sldMk cId="710742360" sldId="261"/>
            <ac:spMk id="10" creationId="{6DA403FD-551F-554B-F2C6-0090E0449F09}"/>
          </ac:spMkLst>
        </pc:spChg>
        <pc:spChg chg="add mod">
          <ac:chgData name="Xu Zipeng" userId="S::e0374067@u.nus.edu::0f6ef757-46df-4d4b-a854-9f2375057bcd" providerId="AD" clId="Web-{ED810F47-EA19-4AB3-86F8-3F3962D21B62}" dt="2022-04-18T15:57:02.481" v="92" actId="20577"/>
          <ac:spMkLst>
            <pc:docMk/>
            <pc:sldMk cId="710742360" sldId="261"/>
            <ac:spMk id="13" creationId="{075CBB41-FAB0-E542-4F63-3F475281CE08}"/>
          </ac:spMkLst>
        </pc:spChg>
        <pc:graphicFrameChg chg="add del mod">
          <ac:chgData name="Xu Zipeng" userId="S::e0374067@u.nus.edu::0f6ef757-46df-4d4b-a854-9f2375057bcd" providerId="AD" clId="Web-{ED810F47-EA19-4AB3-86F8-3F3962D21B62}" dt="2022-04-18T15:49:47.893" v="15"/>
          <ac:graphicFrameMkLst>
            <pc:docMk/>
            <pc:sldMk cId="710742360" sldId="261"/>
            <ac:graphicFrameMk id="8" creationId="{FECF4C47-DB74-8452-C3EC-31380736A8D7}"/>
          </ac:graphicFrameMkLst>
        </pc:graphicFrameChg>
        <pc:picChg chg="add del mod ord">
          <ac:chgData name="Xu Zipeng" userId="S::e0374067@u.nus.edu::0f6ef757-46df-4d4b-a854-9f2375057bcd" providerId="AD" clId="Web-{ED810F47-EA19-4AB3-86F8-3F3962D21B62}" dt="2022-04-18T15:48:23.797" v="10"/>
          <ac:picMkLst>
            <pc:docMk/>
            <pc:sldMk cId="710742360" sldId="261"/>
            <ac:picMk id="5" creationId="{B805BDC2-6DAC-5AA8-0638-0C056320E588}"/>
          </ac:picMkLst>
        </pc:picChg>
        <pc:picChg chg="add del mod">
          <ac:chgData name="Xu Zipeng" userId="S::e0374067@u.nus.edu::0f6ef757-46df-4d4b-a854-9f2375057bcd" providerId="AD" clId="Web-{ED810F47-EA19-4AB3-86F8-3F3962D21B62}" dt="2022-04-18T15:50:58.035" v="18"/>
          <ac:picMkLst>
            <pc:docMk/>
            <pc:sldMk cId="710742360" sldId="261"/>
            <ac:picMk id="9" creationId="{279B1FA3-7CB4-E84F-828E-D5D3915A9D26}"/>
          </ac:picMkLst>
        </pc:picChg>
        <pc:picChg chg="add del mod">
          <ac:chgData name="Xu Zipeng" userId="S::e0374067@u.nus.edu::0f6ef757-46df-4d4b-a854-9f2375057bcd" providerId="AD" clId="Web-{ED810F47-EA19-4AB3-86F8-3F3962D21B62}" dt="2022-04-18T15:53:16.289" v="71"/>
          <ac:picMkLst>
            <pc:docMk/>
            <pc:sldMk cId="710742360" sldId="261"/>
            <ac:picMk id="11" creationId="{87FFAC8E-EF5D-C387-17D0-383B70F8B2AA}"/>
          </ac:picMkLst>
        </pc:picChg>
        <pc:picChg chg="add del mod">
          <ac:chgData name="Xu Zipeng" userId="S::e0374067@u.nus.edu::0f6ef757-46df-4d4b-a854-9f2375057bcd" providerId="AD" clId="Web-{ED810F47-EA19-4AB3-86F8-3F3962D21B62}" dt="2022-04-18T15:53:24.601" v="73"/>
          <ac:picMkLst>
            <pc:docMk/>
            <pc:sldMk cId="710742360" sldId="261"/>
            <ac:picMk id="12" creationId="{B0080648-7D53-D638-8029-A3B19384CD88}"/>
          </ac:picMkLst>
        </pc:picChg>
      </pc:sldChg>
      <pc:sldChg chg="add replId">
        <pc:chgData name="Xu Zipeng" userId="S::e0374067@u.nus.edu::0f6ef757-46df-4d4b-a854-9f2375057bcd" providerId="AD" clId="Web-{ED810F47-EA19-4AB3-86F8-3F3962D21B62}" dt="2022-04-18T15:47:21.609" v="0"/>
        <pc:sldMkLst>
          <pc:docMk/>
          <pc:sldMk cId="3215767679" sldId="262"/>
        </pc:sldMkLst>
      </pc:sldChg>
    </pc:docChg>
  </pc:docChgLst>
  <pc:docChgLst>
    <pc:chgData name="Yu Hui" userId="0586263e-aba6-4086-918d-8f0e402413ca" providerId="ADAL" clId="{7C318DE3-6314-4B78-8978-13D665F08762}"/>
    <pc:docChg chg="modSld">
      <pc:chgData name="Yu Hui" userId="0586263e-aba6-4086-918d-8f0e402413ca" providerId="ADAL" clId="{7C318DE3-6314-4B78-8978-13D665F08762}" dt="2022-04-24T10:39:50.159" v="1" actId="1076"/>
      <pc:docMkLst>
        <pc:docMk/>
      </pc:docMkLst>
      <pc:sldChg chg="addSp modSp mod">
        <pc:chgData name="Yu Hui" userId="0586263e-aba6-4086-918d-8f0e402413ca" providerId="ADAL" clId="{7C318DE3-6314-4B78-8978-13D665F08762}" dt="2022-04-24T10:39:50.159" v="1" actId="1076"/>
        <pc:sldMkLst>
          <pc:docMk/>
          <pc:sldMk cId="794180180" sldId="274"/>
        </pc:sldMkLst>
        <pc:picChg chg="add mod">
          <ac:chgData name="Yu Hui" userId="0586263e-aba6-4086-918d-8f0e402413ca" providerId="ADAL" clId="{7C318DE3-6314-4B78-8978-13D665F08762}" dt="2022-04-24T10:39:50.159" v="1" actId="1076"/>
          <ac:picMkLst>
            <pc:docMk/>
            <pc:sldMk cId="794180180" sldId="274"/>
            <ac:picMk id="3" creationId="{0BF524FE-E1EB-4AB5-98BA-E656C7A7D31B}"/>
          </ac:picMkLst>
        </pc:picChg>
      </pc:sldChg>
    </pc:docChg>
  </pc:docChgLst>
  <pc:docChgLst>
    <pc:chgData name="Wong Wei Chong Aloysius" userId="S::e0374040@u.nus.edu::d5211b9c-3869-42ca-a79c-a114f35e2b5d" providerId="AD" clId="Web-{4C81FC7E-C284-4A62-BF06-EAEC518026E2}"/>
    <pc:docChg chg="addSld delSld modSld sldOrd">
      <pc:chgData name="Wong Wei Chong Aloysius" userId="S::e0374040@u.nus.edu::d5211b9c-3869-42ca-a79c-a114f35e2b5d" providerId="AD" clId="Web-{4C81FC7E-C284-4A62-BF06-EAEC518026E2}" dt="2022-04-19T13:08:21.663" v="590" actId="20577"/>
      <pc:docMkLst>
        <pc:docMk/>
      </pc:docMkLst>
      <pc:sldChg chg="addSp delSp modSp">
        <pc:chgData name="Wong Wei Chong Aloysius" userId="S::e0374040@u.nus.edu::d5211b9c-3869-42ca-a79c-a114f35e2b5d" providerId="AD" clId="Web-{4C81FC7E-C284-4A62-BF06-EAEC518026E2}" dt="2022-04-19T08:52:56.120" v="119" actId="1076"/>
        <pc:sldMkLst>
          <pc:docMk/>
          <pc:sldMk cId="1595888841" sldId="258"/>
        </pc:sldMkLst>
        <pc:spChg chg="add mod">
          <ac:chgData name="Wong Wei Chong Aloysius" userId="S::e0374040@u.nus.edu::d5211b9c-3869-42ca-a79c-a114f35e2b5d" providerId="AD" clId="Web-{4C81FC7E-C284-4A62-BF06-EAEC518026E2}" dt="2022-04-19T08:50:01.586" v="106" actId="20577"/>
          <ac:spMkLst>
            <pc:docMk/>
            <pc:sldMk cId="1595888841" sldId="258"/>
            <ac:spMk id="3" creationId="{40B1C2A4-7F0C-E717-FF76-4EB1901681FE}"/>
          </ac:spMkLst>
        </pc:spChg>
        <pc:spChg chg="add mod">
          <ac:chgData name="Wong Wei Chong Aloysius" userId="S::e0374040@u.nus.edu::d5211b9c-3869-42ca-a79c-a114f35e2b5d" providerId="AD" clId="Web-{4C81FC7E-C284-4A62-BF06-EAEC518026E2}" dt="2022-04-19T08:52:56.120" v="119" actId="1076"/>
          <ac:spMkLst>
            <pc:docMk/>
            <pc:sldMk cId="1595888841" sldId="258"/>
            <ac:spMk id="4" creationId="{EE02BF33-34C3-C85E-BB27-0D387E445521}"/>
          </ac:spMkLst>
        </pc:spChg>
        <pc:picChg chg="del">
          <ac:chgData name="Wong Wei Chong Aloysius" userId="S::e0374040@u.nus.edu::d5211b9c-3869-42ca-a79c-a114f35e2b5d" providerId="AD" clId="Web-{4C81FC7E-C284-4A62-BF06-EAEC518026E2}" dt="2022-04-19T08:37:05.571" v="0"/>
          <ac:picMkLst>
            <pc:docMk/>
            <pc:sldMk cId="1595888841" sldId="258"/>
            <ac:picMk id="7" creationId="{5894BAA4-CBFF-631B-B4B1-930FFBB72990}"/>
          </ac:picMkLst>
        </pc:picChg>
      </pc:sldChg>
      <pc:sldChg chg="modSp">
        <pc:chgData name="Wong Wei Chong Aloysius" userId="S::e0374040@u.nus.edu::d5211b9c-3869-42ca-a79c-a114f35e2b5d" providerId="AD" clId="Web-{4C81FC7E-C284-4A62-BF06-EAEC518026E2}" dt="2022-04-19T13:08:21.663" v="590" actId="20577"/>
        <pc:sldMkLst>
          <pc:docMk/>
          <pc:sldMk cId="710742360" sldId="261"/>
        </pc:sldMkLst>
        <pc:spChg chg="mod">
          <ac:chgData name="Wong Wei Chong Aloysius" userId="S::e0374040@u.nus.edu::d5211b9c-3869-42ca-a79c-a114f35e2b5d" providerId="AD" clId="Web-{4C81FC7E-C284-4A62-BF06-EAEC518026E2}" dt="2022-04-19T13:08:21.507" v="589" actId="20577"/>
          <ac:spMkLst>
            <pc:docMk/>
            <pc:sldMk cId="710742360" sldId="261"/>
            <ac:spMk id="5" creationId="{261C5477-008E-B91B-EB77-8B4E3DD444A8}"/>
          </ac:spMkLst>
        </pc:spChg>
        <pc:spChg chg="mod">
          <ac:chgData name="Wong Wei Chong Aloysius" userId="S::e0374040@u.nus.edu::d5211b9c-3869-42ca-a79c-a114f35e2b5d" providerId="AD" clId="Web-{4C81FC7E-C284-4A62-BF06-EAEC518026E2}" dt="2022-04-19T13:08:19.506" v="588" actId="20577"/>
          <ac:spMkLst>
            <pc:docMk/>
            <pc:sldMk cId="710742360" sldId="261"/>
            <ac:spMk id="8" creationId="{700F34B6-A3BA-76BF-F82A-BD4D762C0815}"/>
          </ac:spMkLst>
        </pc:spChg>
        <pc:spChg chg="mod">
          <ac:chgData name="Wong Wei Chong Aloysius" userId="S::e0374040@u.nus.edu::d5211b9c-3869-42ca-a79c-a114f35e2b5d" providerId="AD" clId="Web-{4C81FC7E-C284-4A62-BF06-EAEC518026E2}" dt="2022-04-19T13:08:21.663" v="590" actId="20577"/>
          <ac:spMkLst>
            <pc:docMk/>
            <pc:sldMk cId="710742360" sldId="261"/>
            <ac:spMk id="13" creationId="{075CBB41-FAB0-E542-4F63-3F475281CE08}"/>
          </ac:spMkLst>
        </pc:spChg>
      </pc:sldChg>
      <pc:sldChg chg="addSp delSp modSp mod setBg setClrOvrMap">
        <pc:chgData name="Wong Wei Chong Aloysius" userId="S::e0374040@u.nus.edu::d5211b9c-3869-42ca-a79c-a114f35e2b5d" providerId="AD" clId="Web-{4C81FC7E-C284-4A62-BF06-EAEC518026E2}" dt="2022-04-19T13:07:40.082" v="587" actId="14100"/>
        <pc:sldMkLst>
          <pc:docMk/>
          <pc:sldMk cId="99187604" sldId="265"/>
        </pc:sldMkLst>
        <pc:spChg chg="mod">
          <ac:chgData name="Wong Wei Chong Aloysius" userId="S::e0374040@u.nus.edu::d5211b9c-3869-42ca-a79c-a114f35e2b5d" providerId="AD" clId="Web-{4C81FC7E-C284-4A62-BF06-EAEC518026E2}" dt="2022-04-19T13:04:31.382" v="521" actId="20577"/>
          <ac:spMkLst>
            <pc:docMk/>
            <pc:sldMk cId="99187604" sldId="265"/>
            <ac:spMk id="2" creationId="{6680CEC7-1BE3-F61F-7F9A-BEF19668D203}"/>
          </ac:spMkLst>
        </pc:spChg>
        <pc:spChg chg="del">
          <ac:chgData name="Wong Wei Chong Aloysius" userId="S::e0374040@u.nus.edu::d5211b9c-3869-42ca-a79c-a114f35e2b5d" providerId="AD" clId="Web-{4C81FC7E-C284-4A62-BF06-EAEC518026E2}" dt="2022-04-19T13:03:47.770" v="517"/>
          <ac:spMkLst>
            <pc:docMk/>
            <pc:sldMk cId="99187604" sldId="265"/>
            <ac:spMk id="3" creationId="{9D9583BA-63A0-9DA0-D798-DA2003FEA288}"/>
          </ac:spMkLst>
        </pc:spChg>
        <pc:spChg chg="mod">
          <ac:chgData name="Wong Wei Chong Aloysius" userId="S::e0374040@u.nus.edu::d5211b9c-3869-42ca-a79c-a114f35e2b5d" providerId="AD" clId="Web-{4C81FC7E-C284-4A62-BF06-EAEC518026E2}" dt="2022-04-19T13:06:43.406" v="572" actId="20577"/>
          <ac:spMkLst>
            <pc:docMk/>
            <pc:sldMk cId="99187604" sldId="265"/>
            <ac:spMk id="4" creationId="{333FDE25-03DE-04DA-427A-F0FBC3EB3BB9}"/>
          </ac:spMkLst>
        </pc:spChg>
        <pc:spChg chg="add mod">
          <ac:chgData name="Wong Wei Chong Aloysius" userId="S::e0374040@u.nus.edu::d5211b9c-3869-42ca-a79c-a114f35e2b5d" providerId="AD" clId="Web-{4C81FC7E-C284-4A62-BF06-EAEC518026E2}" dt="2022-04-19T13:07:40.082" v="587" actId="14100"/>
          <ac:spMkLst>
            <pc:docMk/>
            <pc:sldMk cId="99187604" sldId="265"/>
            <ac:spMk id="8" creationId="{C07EA978-8947-4B82-9BC2-BC0178B144BE}"/>
          </ac:spMkLst>
        </pc:spChg>
        <pc:spChg chg="add">
          <ac:chgData name="Wong Wei Chong Aloysius" userId="S::e0374040@u.nus.edu::d5211b9c-3869-42ca-a79c-a114f35e2b5d" providerId="AD" clId="Web-{4C81FC7E-C284-4A62-BF06-EAEC518026E2}" dt="2022-04-19T13:04:00.036" v="519"/>
          <ac:spMkLst>
            <pc:docMk/>
            <pc:sldMk cId="99187604" sldId="265"/>
            <ac:spMk id="10" creationId="{E6C8E6EB-4C59-429B-97E4-72A058CFC4FB}"/>
          </ac:spMkLst>
        </pc:spChg>
        <pc:spChg chg="add">
          <ac:chgData name="Wong Wei Chong Aloysius" userId="S::e0374040@u.nus.edu::d5211b9c-3869-42ca-a79c-a114f35e2b5d" providerId="AD" clId="Web-{4C81FC7E-C284-4A62-BF06-EAEC518026E2}" dt="2022-04-19T13:04:00.036" v="519"/>
          <ac:spMkLst>
            <pc:docMk/>
            <pc:sldMk cId="99187604" sldId="265"/>
            <ac:spMk id="12" creationId="{B5B90362-AFCC-46A9-B41C-A257A8C5B314}"/>
          </ac:spMkLst>
        </pc:spChg>
        <pc:spChg chg="add">
          <ac:chgData name="Wong Wei Chong Aloysius" userId="S::e0374040@u.nus.edu::d5211b9c-3869-42ca-a79c-a114f35e2b5d" providerId="AD" clId="Web-{4C81FC7E-C284-4A62-BF06-EAEC518026E2}" dt="2022-04-19T13:04:00.036" v="519"/>
          <ac:spMkLst>
            <pc:docMk/>
            <pc:sldMk cId="99187604" sldId="265"/>
            <ac:spMk id="14" creationId="{F71EF7F1-38BA-471D-8CD4-2A9AE8E35527}"/>
          </ac:spMkLst>
        </pc:spChg>
        <pc:spChg chg="add">
          <ac:chgData name="Wong Wei Chong Aloysius" userId="S::e0374040@u.nus.edu::d5211b9c-3869-42ca-a79c-a114f35e2b5d" providerId="AD" clId="Web-{4C81FC7E-C284-4A62-BF06-EAEC518026E2}" dt="2022-04-19T13:04:00.036" v="519"/>
          <ac:spMkLst>
            <pc:docMk/>
            <pc:sldMk cId="99187604" sldId="265"/>
            <ac:spMk id="16" creationId="{1BB56EB9-078F-4952-AC1F-149C7A0AE4D5}"/>
          </ac:spMkLst>
        </pc:spChg>
        <pc:spChg chg="add">
          <ac:chgData name="Wong Wei Chong Aloysius" userId="S::e0374040@u.nus.edu::d5211b9c-3869-42ca-a79c-a114f35e2b5d" providerId="AD" clId="Web-{4C81FC7E-C284-4A62-BF06-EAEC518026E2}" dt="2022-04-19T13:04:00.036" v="519"/>
          <ac:spMkLst>
            <pc:docMk/>
            <pc:sldMk cId="99187604" sldId="265"/>
            <ac:spMk id="18" creationId="{D3772EE4-ED5E-4D3A-A306-B22CF866786D}"/>
          </ac:spMkLst>
        </pc:spChg>
        <pc:spChg chg="add">
          <ac:chgData name="Wong Wei Chong Aloysius" userId="S::e0374040@u.nus.edu::d5211b9c-3869-42ca-a79c-a114f35e2b5d" providerId="AD" clId="Web-{4C81FC7E-C284-4A62-BF06-EAEC518026E2}" dt="2022-04-19T13:04:00.036" v="519"/>
          <ac:spMkLst>
            <pc:docMk/>
            <pc:sldMk cId="99187604" sldId="265"/>
            <ac:spMk id="20" creationId="{10058680-D07C-4893-B2B7-91543F18AB32}"/>
          </ac:spMkLst>
        </pc:spChg>
        <pc:spChg chg="add">
          <ac:chgData name="Wong Wei Chong Aloysius" userId="S::e0374040@u.nus.edu::d5211b9c-3869-42ca-a79c-a114f35e2b5d" providerId="AD" clId="Web-{4C81FC7E-C284-4A62-BF06-EAEC518026E2}" dt="2022-04-19T13:04:00.036" v="519"/>
          <ac:spMkLst>
            <pc:docMk/>
            <pc:sldMk cId="99187604" sldId="265"/>
            <ac:spMk id="22" creationId="{7B42427A-0A1F-4A55-8705-D9179F1E0CFB}"/>
          </ac:spMkLst>
        </pc:spChg>
        <pc:spChg chg="add">
          <ac:chgData name="Wong Wei Chong Aloysius" userId="S::e0374040@u.nus.edu::d5211b9c-3869-42ca-a79c-a114f35e2b5d" providerId="AD" clId="Web-{4C81FC7E-C284-4A62-BF06-EAEC518026E2}" dt="2022-04-19T13:04:00.036" v="519"/>
          <ac:spMkLst>
            <pc:docMk/>
            <pc:sldMk cId="99187604" sldId="265"/>
            <ac:spMk id="24" creationId="{EE54A6FE-D8CB-48A3-900B-053D4EBD3B85}"/>
          </ac:spMkLst>
        </pc:spChg>
        <pc:picChg chg="add mod ord">
          <ac:chgData name="Wong Wei Chong Aloysius" userId="S::e0374040@u.nus.edu::d5211b9c-3869-42ca-a79c-a114f35e2b5d" providerId="AD" clId="Web-{4C81FC7E-C284-4A62-BF06-EAEC518026E2}" dt="2022-04-19T13:06:47.672" v="574" actId="14100"/>
          <ac:picMkLst>
            <pc:docMk/>
            <pc:sldMk cId="99187604" sldId="265"/>
            <ac:picMk id="5" creationId="{13D77D77-C7D5-1346-9AAB-1910A78BF10A}"/>
          </ac:picMkLst>
        </pc:picChg>
        <pc:picChg chg="add mod">
          <ac:chgData name="Wong Wei Chong Aloysius" userId="S::e0374040@u.nus.edu::d5211b9c-3869-42ca-a79c-a114f35e2b5d" providerId="AD" clId="Web-{4C81FC7E-C284-4A62-BF06-EAEC518026E2}" dt="2022-04-19T13:06:58.142" v="580" actId="1076"/>
          <ac:picMkLst>
            <pc:docMk/>
            <pc:sldMk cId="99187604" sldId="265"/>
            <ac:picMk id="6" creationId="{66114D20-6589-D6EB-BF88-589223499C6F}"/>
          </ac:picMkLst>
        </pc:picChg>
        <pc:cxnChg chg="add mod">
          <ac:chgData name="Wong Wei Chong Aloysius" userId="S::e0374040@u.nus.edu::d5211b9c-3869-42ca-a79c-a114f35e2b5d" providerId="AD" clId="Web-{4C81FC7E-C284-4A62-BF06-EAEC518026E2}" dt="2022-04-19T13:07:22.690" v="584" actId="14100"/>
          <ac:cxnSpMkLst>
            <pc:docMk/>
            <pc:sldMk cId="99187604" sldId="265"/>
            <ac:cxnSpMk id="7" creationId="{6B3E11A6-2D3B-DAF4-25A8-462FE0687CF8}"/>
          </ac:cxnSpMkLst>
        </pc:cxnChg>
      </pc:sldChg>
      <pc:sldChg chg="addSp delSp modSp new mod modClrScheme chgLayout">
        <pc:chgData name="Wong Wei Chong Aloysius" userId="S::e0374040@u.nus.edu::d5211b9c-3869-42ca-a79c-a114f35e2b5d" providerId="AD" clId="Web-{4C81FC7E-C284-4A62-BF06-EAEC518026E2}" dt="2022-04-19T08:42:21.014" v="32" actId="20577"/>
        <pc:sldMkLst>
          <pc:docMk/>
          <pc:sldMk cId="3401116913" sldId="267"/>
        </pc:sldMkLst>
        <pc:spChg chg="mod ord">
          <ac:chgData name="Wong Wei Chong Aloysius" userId="S::e0374040@u.nus.edu::d5211b9c-3869-42ca-a79c-a114f35e2b5d" providerId="AD" clId="Web-{4C81FC7E-C284-4A62-BF06-EAEC518026E2}" dt="2022-04-19T08:42:21.014" v="32" actId="20577"/>
          <ac:spMkLst>
            <pc:docMk/>
            <pc:sldMk cId="3401116913" sldId="267"/>
            <ac:spMk id="2" creationId="{62D30445-1409-0403-B600-A005588E180D}"/>
          </ac:spMkLst>
        </pc:spChg>
        <pc:spChg chg="del">
          <ac:chgData name="Wong Wei Chong Aloysius" userId="S::e0374040@u.nus.edu::d5211b9c-3869-42ca-a79c-a114f35e2b5d" providerId="AD" clId="Web-{4C81FC7E-C284-4A62-BF06-EAEC518026E2}" dt="2022-04-19T08:38:40.854" v="2"/>
          <ac:spMkLst>
            <pc:docMk/>
            <pc:sldMk cId="3401116913" sldId="267"/>
            <ac:spMk id="3" creationId="{4C0BDB56-5F16-B44E-A598-725B7C9DB3CF}"/>
          </ac:spMkLst>
        </pc:spChg>
        <pc:spChg chg="del">
          <ac:chgData name="Wong Wei Chong Aloysius" userId="S::e0374040@u.nus.edu::d5211b9c-3869-42ca-a79c-a114f35e2b5d" providerId="AD" clId="Web-{4C81FC7E-C284-4A62-BF06-EAEC518026E2}" dt="2022-04-19T08:38:40.854" v="2"/>
          <ac:spMkLst>
            <pc:docMk/>
            <pc:sldMk cId="3401116913" sldId="267"/>
            <ac:spMk id="4" creationId="{C35216D9-3568-4B8A-7795-284E797A484C}"/>
          </ac:spMkLst>
        </pc:spChg>
        <pc:picChg chg="add mod">
          <ac:chgData name="Wong Wei Chong Aloysius" userId="S::e0374040@u.nus.edu::d5211b9c-3869-42ca-a79c-a114f35e2b5d" providerId="AD" clId="Web-{4C81FC7E-C284-4A62-BF06-EAEC518026E2}" dt="2022-04-19T08:41:34.967" v="7" actId="1076"/>
          <ac:picMkLst>
            <pc:docMk/>
            <pc:sldMk cId="3401116913" sldId="267"/>
            <ac:picMk id="5" creationId="{E84201CA-4E03-45CF-E633-1EE2541885E3}"/>
          </ac:picMkLst>
        </pc:picChg>
      </pc:sldChg>
      <pc:sldChg chg="addSp modSp new del ord">
        <pc:chgData name="Wong Wei Chong Aloysius" userId="S::e0374040@u.nus.edu::d5211b9c-3869-42ca-a79c-a114f35e2b5d" providerId="AD" clId="Web-{4C81FC7E-C284-4A62-BF06-EAEC518026E2}" dt="2022-04-19T09:38:33.829" v="416"/>
        <pc:sldMkLst>
          <pc:docMk/>
          <pc:sldMk cId="4171282662" sldId="268"/>
        </pc:sldMkLst>
        <pc:spChg chg="mod">
          <ac:chgData name="Wong Wei Chong Aloysius" userId="S::e0374040@u.nus.edu::d5211b9c-3869-42ca-a79c-a114f35e2b5d" providerId="AD" clId="Web-{4C81FC7E-C284-4A62-BF06-EAEC518026E2}" dt="2022-04-19T08:44:51.455" v="43" actId="20577"/>
          <ac:spMkLst>
            <pc:docMk/>
            <pc:sldMk cId="4171282662" sldId="268"/>
            <ac:spMk id="3" creationId="{45340D22-C136-E50D-3AE7-15533676D1F0}"/>
          </ac:spMkLst>
        </pc:spChg>
        <pc:spChg chg="add">
          <ac:chgData name="Wong Wei Chong Aloysius" userId="S::e0374040@u.nus.edu::d5211b9c-3869-42ca-a79c-a114f35e2b5d" providerId="AD" clId="Web-{4C81FC7E-C284-4A62-BF06-EAEC518026E2}" dt="2022-04-19T09:37:44.328" v="398"/>
          <ac:spMkLst>
            <pc:docMk/>
            <pc:sldMk cId="4171282662" sldId="268"/>
            <ac:spMk id="7" creationId="{5EC09422-CD62-8CEA-8CAF-D1E33B61FBA2}"/>
          </ac:spMkLst>
        </pc:spChg>
        <pc:picChg chg="add mod">
          <ac:chgData name="Wong Wei Chong Aloysius" userId="S::e0374040@u.nus.edu::d5211b9c-3869-42ca-a79c-a114f35e2b5d" providerId="AD" clId="Web-{4C81FC7E-C284-4A62-BF06-EAEC518026E2}" dt="2022-04-19T09:37:35.109" v="397" actId="1076"/>
          <ac:picMkLst>
            <pc:docMk/>
            <pc:sldMk cId="4171282662" sldId="268"/>
            <ac:picMk id="5" creationId="{51386535-A90F-0ACF-D22E-FB286F32EE3A}"/>
          </ac:picMkLst>
        </pc:picChg>
      </pc:sldChg>
      <pc:sldChg chg="new del mod modShow">
        <pc:chgData name="Wong Wei Chong Aloysius" userId="S::e0374040@u.nus.edu::d5211b9c-3869-42ca-a79c-a114f35e2b5d" providerId="AD" clId="Web-{4C81FC7E-C284-4A62-BF06-EAEC518026E2}" dt="2022-04-19T08:53:06.261" v="122"/>
        <pc:sldMkLst>
          <pc:docMk/>
          <pc:sldMk cId="3343785598" sldId="269"/>
        </pc:sldMkLst>
      </pc:sldChg>
      <pc:sldChg chg="addSp delSp modSp add ord replId">
        <pc:chgData name="Wong Wei Chong Aloysius" userId="S::e0374040@u.nus.edu::d5211b9c-3869-42ca-a79c-a114f35e2b5d" providerId="AD" clId="Web-{4C81FC7E-C284-4A62-BF06-EAEC518026E2}" dt="2022-04-19T09:25:43.439" v="326" actId="20577"/>
        <pc:sldMkLst>
          <pc:docMk/>
          <pc:sldMk cId="902155750" sldId="270"/>
        </pc:sldMkLst>
        <pc:spChg chg="add del mod">
          <ac:chgData name="Wong Wei Chong Aloysius" userId="S::e0374040@u.nus.edu::d5211b9c-3869-42ca-a79c-a114f35e2b5d" providerId="AD" clId="Web-{4C81FC7E-C284-4A62-BF06-EAEC518026E2}" dt="2022-04-19T09:21:37.075" v="256" actId="20577"/>
          <ac:spMkLst>
            <pc:docMk/>
            <pc:sldMk cId="902155750" sldId="270"/>
            <ac:spMk id="3" creationId="{40B1C2A4-7F0C-E717-FF76-4EB1901681FE}"/>
          </ac:spMkLst>
        </pc:spChg>
        <pc:spChg chg="mod">
          <ac:chgData name="Wong Wei Chong Aloysius" userId="S::e0374040@u.nus.edu::d5211b9c-3869-42ca-a79c-a114f35e2b5d" providerId="AD" clId="Web-{4C81FC7E-C284-4A62-BF06-EAEC518026E2}" dt="2022-04-19T08:56:52.672" v="129" actId="20577"/>
          <ac:spMkLst>
            <pc:docMk/>
            <pc:sldMk cId="902155750" sldId="270"/>
            <ac:spMk id="4" creationId="{EE02BF33-34C3-C85E-BB27-0D387E445521}"/>
          </ac:spMkLst>
        </pc:spChg>
        <pc:spChg chg="add del">
          <ac:chgData name="Wong Wei Chong Aloysius" userId="S::e0374040@u.nus.edu::d5211b9c-3869-42ca-a79c-a114f35e2b5d" providerId="AD" clId="Web-{4C81FC7E-C284-4A62-BF06-EAEC518026E2}" dt="2022-04-19T09:11:06.547" v="140"/>
          <ac:spMkLst>
            <pc:docMk/>
            <pc:sldMk cId="902155750" sldId="270"/>
            <ac:spMk id="7" creationId="{59B5C850-195B-2FF5-B8E3-0B8F7934DE99}"/>
          </ac:spMkLst>
        </pc:spChg>
        <pc:spChg chg="add mod">
          <ac:chgData name="Wong Wei Chong Aloysius" userId="S::e0374040@u.nus.edu::d5211b9c-3869-42ca-a79c-a114f35e2b5d" providerId="AD" clId="Web-{4C81FC7E-C284-4A62-BF06-EAEC518026E2}" dt="2022-04-19T09:12:23.908" v="167" actId="14100"/>
          <ac:spMkLst>
            <pc:docMk/>
            <pc:sldMk cId="902155750" sldId="270"/>
            <ac:spMk id="9" creationId="{DF058D06-7715-922F-D0E9-BFC0047D2BF8}"/>
          </ac:spMkLst>
        </pc:spChg>
        <pc:spChg chg="add mod">
          <ac:chgData name="Wong Wei Chong Aloysius" userId="S::e0374040@u.nus.edu::d5211b9c-3869-42ca-a79c-a114f35e2b5d" providerId="AD" clId="Web-{4C81FC7E-C284-4A62-BF06-EAEC518026E2}" dt="2022-04-19T09:21:46.482" v="258" actId="1076"/>
          <ac:spMkLst>
            <pc:docMk/>
            <pc:sldMk cId="902155750" sldId="270"/>
            <ac:spMk id="10" creationId="{F1DDD717-CD8B-D8F9-F070-868DC895A278}"/>
          </ac:spMkLst>
        </pc:spChg>
        <pc:spChg chg="add mod">
          <ac:chgData name="Wong Wei Chong Aloysius" userId="S::e0374040@u.nus.edu::d5211b9c-3869-42ca-a79c-a114f35e2b5d" providerId="AD" clId="Web-{4C81FC7E-C284-4A62-BF06-EAEC518026E2}" dt="2022-04-19T09:21:48.528" v="259" actId="1076"/>
          <ac:spMkLst>
            <pc:docMk/>
            <pc:sldMk cId="902155750" sldId="270"/>
            <ac:spMk id="11" creationId="{D8246EDB-F283-D182-17B0-DCEE22133940}"/>
          </ac:spMkLst>
        </pc:spChg>
        <pc:spChg chg="add del mod">
          <ac:chgData name="Wong Wei Chong Aloysius" userId="S::e0374040@u.nus.edu::d5211b9c-3869-42ca-a79c-a114f35e2b5d" providerId="AD" clId="Web-{4C81FC7E-C284-4A62-BF06-EAEC518026E2}" dt="2022-04-19T09:17:05.945" v="207"/>
          <ac:spMkLst>
            <pc:docMk/>
            <pc:sldMk cId="902155750" sldId="270"/>
            <ac:spMk id="14" creationId="{DF052C5B-46BC-0A0D-4CD4-978A74C93F5D}"/>
          </ac:spMkLst>
        </pc:spChg>
        <pc:spChg chg="add del">
          <ac:chgData name="Wong Wei Chong Aloysius" userId="S::e0374040@u.nus.edu::d5211b9c-3869-42ca-a79c-a114f35e2b5d" providerId="AD" clId="Web-{4C81FC7E-C284-4A62-BF06-EAEC518026E2}" dt="2022-04-19T09:16:46.070" v="202"/>
          <ac:spMkLst>
            <pc:docMk/>
            <pc:sldMk cId="902155750" sldId="270"/>
            <ac:spMk id="15" creationId="{F981FB43-EF38-25E3-880A-D63FBD68D10A}"/>
          </ac:spMkLst>
        </pc:spChg>
        <pc:spChg chg="add mod">
          <ac:chgData name="Wong Wei Chong Aloysius" userId="S::e0374040@u.nus.edu::d5211b9c-3869-42ca-a79c-a114f35e2b5d" providerId="AD" clId="Web-{4C81FC7E-C284-4A62-BF06-EAEC518026E2}" dt="2022-04-19T09:25:43.439" v="326" actId="20577"/>
          <ac:spMkLst>
            <pc:docMk/>
            <pc:sldMk cId="902155750" sldId="270"/>
            <ac:spMk id="17" creationId="{C4A559E3-20BE-8FE5-BFBD-BC9C56C9E6BF}"/>
          </ac:spMkLst>
        </pc:spChg>
        <pc:spChg chg="add del">
          <ac:chgData name="Wong Wei Chong Aloysius" userId="S::e0374040@u.nus.edu::d5211b9c-3869-42ca-a79c-a114f35e2b5d" providerId="AD" clId="Web-{4C81FC7E-C284-4A62-BF06-EAEC518026E2}" dt="2022-04-19T09:19:24.651" v="235"/>
          <ac:spMkLst>
            <pc:docMk/>
            <pc:sldMk cId="902155750" sldId="270"/>
            <ac:spMk id="18" creationId="{B26AB068-05DB-1215-43DF-2262211B1BCF}"/>
          </ac:spMkLst>
        </pc:spChg>
        <pc:spChg chg="add mod">
          <ac:chgData name="Wong Wei Chong Aloysius" userId="S::e0374040@u.nus.edu::d5211b9c-3869-42ca-a79c-a114f35e2b5d" providerId="AD" clId="Web-{4C81FC7E-C284-4A62-BF06-EAEC518026E2}" dt="2022-04-19T09:19:30.963" v="238" actId="14100"/>
          <ac:spMkLst>
            <pc:docMk/>
            <pc:sldMk cId="902155750" sldId="270"/>
            <ac:spMk id="19" creationId="{DBB07A7B-5B30-254D-8264-E40732841A24}"/>
          </ac:spMkLst>
        </pc:spChg>
        <pc:spChg chg="add del">
          <ac:chgData name="Wong Wei Chong Aloysius" userId="S::e0374040@u.nus.edu::d5211b9c-3869-42ca-a79c-a114f35e2b5d" providerId="AD" clId="Web-{4C81FC7E-C284-4A62-BF06-EAEC518026E2}" dt="2022-04-19T09:23:36.218" v="284"/>
          <ac:spMkLst>
            <pc:docMk/>
            <pc:sldMk cId="902155750" sldId="270"/>
            <ac:spMk id="25" creationId="{32545565-D92F-D32F-C07C-EECCC4B028C9}"/>
          </ac:spMkLst>
        </pc:spChg>
        <pc:spChg chg="add mod">
          <ac:chgData name="Wong Wei Chong Aloysius" userId="S::e0374040@u.nus.edu::d5211b9c-3869-42ca-a79c-a114f35e2b5d" providerId="AD" clId="Web-{4C81FC7E-C284-4A62-BF06-EAEC518026E2}" dt="2022-04-19T09:25:01.079" v="318" actId="14100"/>
          <ac:spMkLst>
            <pc:docMk/>
            <pc:sldMk cId="902155750" sldId="270"/>
            <ac:spMk id="26" creationId="{321C871C-11FA-620D-D6E0-0C38D10CD76A}"/>
          </ac:spMkLst>
        </pc:spChg>
        <pc:picChg chg="add del mod ord">
          <ac:chgData name="Wong Wei Chong Aloysius" userId="S::e0374040@u.nus.edu::d5211b9c-3869-42ca-a79c-a114f35e2b5d" providerId="AD" clId="Web-{4C81FC7E-C284-4A62-BF06-EAEC518026E2}" dt="2022-04-19T09:10:58.844" v="136"/>
          <ac:picMkLst>
            <pc:docMk/>
            <pc:sldMk cId="902155750" sldId="270"/>
            <ac:picMk id="2" creationId="{E1190B32-3475-386F-9CE7-B6148B0E9BEC}"/>
          </ac:picMkLst>
        </pc:picChg>
        <pc:picChg chg="add del mod ord">
          <ac:chgData name="Wong Wei Chong Aloysius" userId="S::e0374040@u.nus.edu::d5211b9c-3869-42ca-a79c-a114f35e2b5d" providerId="AD" clId="Web-{4C81FC7E-C284-4A62-BF06-EAEC518026E2}" dt="2022-04-19T09:11:07.610" v="142"/>
          <ac:picMkLst>
            <pc:docMk/>
            <pc:sldMk cId="902155750" sldId="270"/>
            <ac:picMk id="5" creationId="{B2E849C3-F5D2-ADD1-9E38-84BD94387865}"/>
          </ac:picMkLst>
        </pc:picChg>
        <pc:picChg chg="add mod">
          <ac:chgData name="Wong Wei Chong Aloysius" userId="S::e0374040@u.nus.edu::d5211b9c-3869-42ca-a79c-a114f35e2b5d" providerId="AD" clId="Web-{4C81FC7E-C284-4A62-BF06-EAEC518026E2}" dt="2022-04-19T09:21:41.278" v="257" actId="1076"/>
          <ac:picMkLst>
            <pc:docMk/>
            <pc:sldMk cId="902155750" sldId="270"/>
            <ac:picMk id="8" creationId="{3B04CD97-9BFB-65F2-1CFE-D2A9DCC115AB}"/>
          </ac:picMkLst>
        </pc:picChg>
        <pc:picChg chg="add del mod">
          <ac:chgData name="Wong Wei Chong Aloysius" userId="S::e0374040@u.nus.edu::d5211b9c-3869-42ca-a79c-a114f35e2b5d" providerId="AD" clId="Web-{4C81FC7E-C284-4A62-BF06-EAEC518026E2}" dt="2022-04-19T09:23:17.874" v="273"/>
          <ac:picMkLst>
            <pc:docMk/>
            <pc:sldMk cId="902155750" sldId="270"/>
            <ac:picMk id="23" creationId="{6B97F03F-8E33-7516-9142-F240DFEF6415}"/>
          </ac:picMkLst>
        </pc:picChg>
        <pc:picChg chg="add mod">
          <ac:chgData name="Wong Wei Chong Aloysius" userId="S::e0374040@u.nus.edu::d5211b9c-3869-42ca-a79c-a114f35e2b5d" providerId="AD" clId="Web-{4C81FC7E-C284-4A62-BF06-EAEC518026E2}" dt="2022-04-19T09:24:22.672" v="302" actId="1076"/>
          <ac:picMkLst>
            <pc:docMk/>
            <pc:sldMk cId="902155750" sldId="270"/>
            <ac:picMk id="24" creationId="{14336839-1914-FA1A-1998-61B6BBF1B1BC}"/>
          </ac:picMkLst>
        </pc:picChg>
        <pc:cxnChg chg="add mod">
          <ac:chgData name="Wong Wei Chong Aloysius" userId="S::e0374040@u.nus.edu::d5211b9c-3869-42ca-a79c-a114f35e2b5d" providerId="AD" clId="Web-{4C81FC7E-C284-4A62-BF06-EAEC518026E2}" dt="2022-04-19T09:21:54.372" v="260" actId="14100"/>
          <ac:cxnSpMkLst>
            <pc:docMk/>
            <pc:sldMk cId="902155750" sldId="270"/>
            <ac:cxnSpMk id="12" creationId="{11395BC6-EB9E-94E3-240E-44ED84176607}"/>
          </ac:cxnSpMkLst>
        </pc:cxnChg>
        <pc:cxnChg chg="add mod">
          <ac:chgData name="Wong Wei Chong Aloysius" userId="S::e0374040@u.nus.edu::d5211b9c-3869-42ca-a79c-a114f35e2b5d" providerId="AD" clId="Web-{4C81FC7E-C284-4A62-BF06-EAEC518026E2}" dt="2022-04-19T09:21:57.669" v="261" actId="1076"/>
          <ac:cxnSpMkLst>
            <pc:docMk/>
            <pc:sldMk cId="902155750" sldId="270"/>
            <ac:cxnSpMk id="13" creationId="{5CCF2D52-3D65-9644-6285-63EB57C2EB27}"/>
          </ac:cxnSpMkLst>
        </pc:cxnChg>
        <pc:cxnChg chg="add del mod">
          <ac:chgData name="Wong Wei Chong Aloysius" userId="S::e0374040@u.nus.edu::d5211b9c-3869-42ca-a79c-a114f35e2b5d" providerId="AD" clId="Web-{4C81FC7E-C284-4A62-BF06-EAEC518026E2}" dt="2022-04-19T09:22:16.185" v="264"/>
          <ac:cxnSpMkLst>
            <pc:docMk/>
            <pc:sldMk cId="902155750" sldId="270"/>
            <ac:cxnSpMk id="20" creationId="{EA447B92-54B8-2AB8-32A5-B8EF89ECAE70}"/>
          </ac:cxnSpMkLst>
        </pc:cxnChg>
        <pc:cxnChg chg="add del">
          <ac:chgData name="Wong Wei Chong Aloysius" userId="S::e0374040@u.nus.edu::d5211b9c-3869-42ca-a79c-a114f35e2b5d" providerId="AD" clId="Web-{4C81FC7E-C284-4A62-BF06-EAEC518026E2}" dt="2022-04-19T09:19:58.183" v="241"/>
          <ac:cxnSpMkLst>
            <pc:docMk/>
            <pc:sldMk cId="902155750" sldId="270"/>
            <ac:cxnSpMk id="21" creationId="{875702BD-FF5D-C103-C7E4-FCD3320D03C0}"/>
          </ac:cxnSpMkLst>
        </pc:cxnChg>
        <pc:cxnChg chg="add mod">
          <ac:chgData name="Wong Wei Chong Aloysius" userId="S::e0374040@u.nus.edu::d5211b9c-3869-42ca-a79c-a114f35e2b5d" providerId="AD" clId="Web-{4C81FC7E-C284-4A62-BF06-EAEC518026E2}" dt="2022-04-19T09:22:22.873" v="267" actId="14100"/>
          <ac:cxnSpMkLst>
            <pc:docMk/>
            <pc:sldMk cId="902155750" sldId="270"/>
            <ac:cxnSpMk id="22" creationId="{6AB85DB2-18BE-2D73-FD07-C82AF4C013ED}"/>
          </ac:cxnSpMkLst>
        </pc:cxnChg>
        <pc:cxnChg chg="add mod">
          <ac:chgData name="Wong Wei Chong Aloysius" userId="S::e0374040@u.nus.edu::d5211b9c-3869-42ca-a79c-a114f35e2b5d" providerId="AD" clId="Web-{4C81FC7E-C284-4A62-BF06-EAEC518026E2}" dt="2022-04-19T09:25:11.767" v="321" actId="14100"/>
          <ac:cxnSpMkLst>
            <pc:docMk/>
            <pc:sldMk cId="902155750" sldId="270"/>
            <ac:cxnSpMk id="27" creationId="{7F0B7984-847C-92BF-93AA-763D84CB426E}"/>
          </ac:cxnSpMkLst>
        </pc:cxnChg>
      </pc:sldChg>
      <pc:sldChg chg="new del">
        <pc:chgData name="Wong Wei Chong Aloysius" userId="S::e0374040@u.nus.edu::d5211b9c-3869-42ca-a79c-a114f35e2b5d" providerId="AD" clId="Web-{4C81FC7E-C284-4A62-BF06-EAEC518026E2}" dt="2022-04-19T09:27:01.909" v="329"/>
        <pc:sldMkLst>
          <pc:docMk/>
          <pc:sldMk cId="1226007281" sldId="271"/>
        </pc:sldMkLst>
      </pc:sldChg>
      <pc:sldChg chg="addSp delSp modSp add replId">
        <pc:chgData name="Wong Wei Chong Aloysius" userId="S::e0374040@u.nus.edu::d5211b9c-3869-42ca-a79c-a114f35e2b5d" providerId="AD" clId="Web-{4C81FC7E-C284-4A62-BF06-EAEC518026E2}" dt="2022-04-19T09:29:35.647" v="392" actId="14100"/>
        <pc:sldMkLst>
          <pc:docMk/>
          <pc:sldMk cId="3262087905" sldId="272"/>
        </pc:sldMkLst>
        <pc:spChg chg="mod">
          <ac:chgData name="Wong Wei Chong Aloysius" userId="S::e0374040@u.nus.edu::d5211b9c-3869-42ca-a79c-a114f35e2b5d" providerId="AD" clId="Web-{4C81FC7E-C284-4A62-BF06-EAEC518026E2}" dt="2022-04-19T09:28:15.755" v="371" actId="20577"/>
          <ac:spMkLst>
            <pc:docMk/>
            <pc:sldMk cId="3262087905" sldId="272"/>
            <ac:spMk id="3" creationId="{40B1C2A4-7F0C-E717-FF76-4EB1901681FE}"/>
          </ac:spMkLst>
        </pc:spChg>
        <pc:spChg chg="mod">
          <ac:chgData name="Wong Wei Chong Aloysius" userId="S::e0374040@u.nus.edu::d5211b9c-3869-42ca-a79c-a114f35e2b5d" providerId="AD" clId="Web-{4C81FC7E-C284-4A62-BF06-EAEC518026E2}" dt="2022-04-19T09:27:06.410" v="331" actId="20577"/>
          <ac:spMkLst>
            <pc:docMk/>
            <pc:sldMk cId="3262087905" sldId="272"/>
            <ac:spMk id="4" creationId="{EE02BF33-34C3-C85E-BB27-0D387E445521}"/>
          </ac:spMkLst>
        </pc:spChg>
        <pc:spChg chg="add mod">
          <ac:chgData name="Wong Wei Chong Aloysius" userId="S::e0374040@u.nus.edu::d5211b9c-3869-42ca-a79c-a114f35e2b5d" providerId="AD" clId="Web-{4C81FC7E-C284-4A62-BF06-EAEC518026E2}" dt="2022-04-19T09:28:56.646" v="377" actId="1076"/>
          <ac:spMkLst>
            <pc:docMk/>
            <pc:sldMk cId="3262087905" sldId="272"/>
            <ac:spMk id="5" creationId="{51C03F01-9B2B-1B13-01C7-67ADFEEC157E}"/>
          </ac:spMkLst>
        </pc:spChg>
        <pc:spChg chg="del">
          <ac:chgData name="Wong Wei Chong Aloysius" userId="S::e0374040@u.nus.edu::d5211b9c-3869-42ca-a79c-a114f35e2b5d" providerId="AD" clId="Web-{4C81FC7E-C284-4A62-BF06-EAEC518026E2}" dt="2022-04-19T09:27:22.676" v="340"/>
          <ac:spMkLst>
            <pc:docMk/>
            <pc:sldMk cId="3262087905" sldId="272"/>
            <ac:spMk id="9" creationId="{DF058D06-7715-922F-D0E9-BFC0047D2BF8}"/>
          </ac:spMkLst>
        </pc:spChg>
        <pc:spChg chg="del">
          <ac:chgData name="Wong Wei Chong Aloysius" userId="S::e0374040@u.nus.edu::d5211b9c-3869-42ca-a79c-a114f35e2b5d" providerId="AD" clId="Web-{4C81FC7E-C284-4A62-BF06-EAEC518026E2}" dt="2022-04-19T09:27:23.957" v="342"/>
          <ac:spMkLst>
            <pc:docMk/>
            <pc:sldMk cId="3262087905" sldId="272"/>
            <ac:spMk id="10" creationId="{F1DDD717-CD8B-D8F9-F070-868DC895A278}"/>
          </ac:spMkLst>
        </pc:spChg>
        <pc:spChg chg="del">
          <ac:chgData name="Wong Wei Chong Aloysius" userId="S::e0374040@u.nus.edu::d5211b9c-3869-42ca-a79c-a114f35e2b5d" providerId="AD" clId="Web-{4C81FC7E-C284-4A62-BF06-EAEC518026E2}" dt="2022-04-19T09:27:25.316" v="344"/>
          <ac:spMkLst>
            <pc:docMk/>
            <pc:sldMk cId="3262087905" sldId="272"/>
            <ac:spMk id="11" creationId="{D8246EDB-F283-D182-17B0-DCEE22133940}"/>
          </ac:spMkLst>
        </pc:spChg>
        <pc:spChg chg="del">
          <ac:chgData name="Wong Wei Chong Aloysius" userId="S::e0374040@u.nus.edu::d5211b9c-3869-42ca-a79c-a114f35e2b5d" providerId="AD" clId="Web-{4C81FC7E-C284-4A62-BF06-EAEC518026E2}" dt="2022-04-19T09:28:10.708" v="369"/>
          <ac:spMkLst>
            <pc:docMk/>
            <pc:sldMk cId="3262087905" sldId="272"/>
            <ac:spMk id="17" creationId="{C4A559E3-20BE-8FE5-BFBD-BC9C56C9E6BF}"/>
          </ac:spMkLst>
        </pc:spChg>
        <pc:spChg chg="del">
          <ac:chgData name="Wong Wei Chong Aloysius" userId="S::e0374040@u.nus.edu::d5211b9c-3869-42ca-a79c-a114f35e2b5d" providerId="AD" clId="Web-{4C81FC7E-C284-4A62-BF06-EAEC518026E2}" dt="2022-04-19T09:27:22.019" v="339"/>
          <ac:spMkLst>
            <pc:docMk/>
            <pc:sldMk cId="3262087905" sldId="272"/>
            <ac:spMk id="19" creationId="{DBB07A7B-5B30-254D-8264-E40732841A24}"/>
          </ac:spMkLst>
        </pc:spChg>
        <pc:spChg chg="add mod">
          <ac:chgData name="Wong Wei Chong Aloysius" userId="S::e0374040@u.nus.edu::d5211b9c-3869-42ca-a79c-a114f35e2b5d" providerId="AD" clId="Web-{4C81FC7E-C284-4A62-BF06-EAEC518026E2}" dt="2022-04-19T09:29:16.506" v="384" actId="1076"/>
          <ac:spMkLst>
            <pc:docMk/>
            <pc:sldMk cId="3262087905" sldId="272"/>
            <ac:spMk id="23" creationId="{8211D9FE-8546-D04B-145B-F0B38CB89634}"/>
          </ac:spMkLst>
        </pc:spChg>
        <pc:spChg chg="del">
          <ac:chgData name="Wong Wei Chong Aloysius" userId="S::e0374040@u.nus.edu::d5211b9c-3869-42ca-a79c-a114f35e2b5d" providerId="AD" clId="Web-{4C81FC7E-C284-4A62-BF06-EAEC518026E2}" dt="2022-04-19T09:27:20.941" v="338"/>
          <ac:spMkLst>
            <pc:docMk/>
            <pc:sldMk cId="3262087905" sldId="272"/>
            <ac:spMk id="26" creationId="{321C871C-11FA-620D-D6E0-0C38D10CD76A}"/>
          </ac:spMkLst>
        </pc:spChg>
        <pc:spChg chg="add mod">
          <ac:chgData name="Wong Wei Chong Aloysius" userId="S::e0374040@u.nus.edu::d5211b9c-3869-42ca-a79c-a114f35e2b5d" providerId="AD" clId="Web-{4C81FC7E-C284-4A62-BF06-EAEC518026E2}" dt="2022-04-19T09:29:35.647" v="392" actId="14100"/>
          <ac:spMkLst>
            <pc:docMk/>
            <pc:sldMk cId="3262087905" sldId="272"/>
            <ac:spMk id="28" creationId="{10B14831-FFF0-A60B-B3B3-C4BFFB43E816}"/>
          </ac:spMkLst>
        </pc:spChg>
        <pc:picChg chg="add mod">
          <ac:chgData name="Wong Wei Chong Aloysius" userId="S::e0374040@u.nus.edu::d5211b9c-3869-42ca-a79c-a114f35e2b5d" providerId="AD" clId="Web-{4C81FC7E-C284-4A62-BF06-EAEC518026E2}" dt="2022-04-19T09:28:27.692" v="375" actId="1076"/>
          <ac:picMkLst>
            <pc:docMk/>
            <pc:sldMk cId="3262087905" sldId="272"/>
            <ac:picMk id="2" creationId="{49B0CD5F-8D04-C008-189F-E4CB743AC87D}"/>
          </ac:picMkLst>
        </pc:picChg>
        <pc:picChg chg="add del">
          <ac:chgData name="Wong Wei Chong Aloysius" userId="S::e0374040@u.nus.edu::d5211b9c-3869-42ca-a79c-a114f35e2b5d" providerId="AD" clId="Web-{4C81FC7E-C284-4A62-BF06-EAEC518026E2}" dt="2022-04-19T09:27:15.675" v="337"/>
          <ac:picMkLst>
            <pc:docMk/>
            <pc:sldMk cId="3262087905" sldId="272"/>
            <ac:picMk id="6" creationId="{36107540-E2B1-DB0E-D87B-0D963A418F6B}"/>
          </ac:picMkLst>
        </pc:picChg>
        <pc:picChg chg="del">
          <ac:chgData name="Wong Wei Chong Aloysius" userId="S::e0374040@u.nus.edu::d5211b9c-3869-42ca-a79c-a114f35e2b5d" providerId="AD" clId="Web-{4C81FC7E-C284-4A62-BF06-EAEC518026E2}" dt="2022-04-19T09:27:11.066" v="332"/>
          <ac:picMkLst>
            <pc:docMk/>
            <pc:sldMk cId="3262087905" sldId="272"/>
            <ac:picMk id="8" creationId="{3B04CD97-9BFB-65F2-1CFE-D2A9DCC115AB}"/>
          </ac:picMkLst>
        </pc:picChg>
        <pc:picChg chg="del">
          <ac:chgData name="Wong Wei Chong Aloysius" userId="S::e0374040@u.nus.edu::d5211b9c-3869-42ca-a79c-a114f35e2b5d" providerId="AD" clId="Web-{4C81FC7E-C284-4A62-BF06-EAEC518026E2}" dt="2022-04-19T09:27:11.863" v="333"/>
          <ac:picMkLst>
            <pc:docMk/>
            <pc:sldMk cId="3262087905" sldId="272"/>
            <ac:picMk id="24" creationId="{14336839-1914-FA1A-1998-61B6BBF1B1BC}"/>
          </ac:picMkLst>
        </pc:picChg>
        <pc:cxnChg chg="add mod">
          <ac:chgData name="Wong Wei Chong Aloysius" userId="S::e0374040@u.nus.edu::d5211b9c-3869-42ca-a79c-a114f35e2b5d" providerId="AD" clId="Web-{4C81FC7E-C284-4A62-BF06-EAEC518026E2}" dt="2022-04-19T09:29:11.599" v="383" actId="1076"/>
          <ac:cxnSpMkLst>
            <pc:docMk/>
            <pc:sldMk cId="3262087905" sldId="272"/>
            <ac:cxnSpMk id="7" creationId="{6E08D2D9-34F6-B888-4DDD-6778041B799B}"/>
          </ac:cxnSpMkLst>
        </pc:cxnChg>
        <pc:cxnChg chg="del">
          <ac:chgData name="Wong Wei Chong Aloysius" userId="S::e0374040@u.nus.edu::d5211b9c-3869-42ca-a79c-a114f35e2b5d" providerId="AD" clId="Web-{4C81FC7E-C284-4A62-BF06-EAEC518026E2}" dt="2022-04-19T09:27:23.347" v="341"/>
          <ac:cxnSpMkLst>
            <pc:docMk/>
            <pc:sldMk cId="3262087905" sldId="272"/>
            <ac:cxnSpMk id="12" creationId="{11395BC6-EB9E-94E3-240E-44ED84176607}"/>
          </ac:cxnSpMkLst>
        </pc:cxnChg>
        <pc:cxnChg chg="del">
          <ac:chgData name="Wong Wei Chong Aloysius" userId="S::e0374040@u.nus.edu::d5211b9c-3869-42ca-a79c-a114f35e2b5d" providerId="AD" clId="Web-{4C81FC7E-C284-4A62-BF06-EAEC518026E2}" dt="2022-04-19T09:27:24.535" v="343"/>
          <ac:cxnSpMkLst>
            <pc:docMk/>
            <pc:sldMk cId="3262087905" sldId="272"/>
            <ac:cxnSpMk id="13" creationId="{5CCF2D52-3D65-9644-6285-63EB57C2EB27}"/>
          </ac:cxnSpMkLst>
        </pc:cxnChg>
        <pc:cxnChg chg="del">
          <ac:chgData name="Wong Wei Chong Aloysius" userId="S::e0374040@u.nus.edu::d5211b9c-3869-42ca-a79c-a114f35e2b5d" providerId="AD" clId="Web-{4C81FC7E-C284-4A62-BF06-EAEC518026E2}" dt="2022-04-19T09:27:13.691" v="335"/>
          <ac:cxnSpMkLst>
            <pc:docMk/>
            <pc:sldMk cId="3262087905" sldId="272"/>
            <ac:cxnSpMk id="22" creationId="{6AB85DB2-18BE-2D73-FD07-C82AF4C013ED}"/>
          </ac:cxnSpMkLst>
        </pc:cxnChg>
        <pc:cxnChg chg="add mod">
          <ac:chgData name="Wong Wei Chong Aloysius" userId="S::e0374040@u.nus.edu::d5211b9c-3869-42ca-a79c-a114f35e2b5d" providerId="AD" clId="Web-{4C81FC7E-C284-4A62-BF06-EAEC518026E2}" dt="2022-04-19T09:29:24.693" v="388" actId="14100"/>
          <ac:cxnSpMkLst>
            <pc:docMk/>
            <pc:sldMk cId="3262087905" sldId="272"/>
            <ac:cxnSpMk id="25" creationId="{A5BBD038-0E8F-5163-7748-337DE17E1997}"/>
          </ac:cxnSpMkLst>
        </pc:cxnChg>
        <pc:cxnChg chg="del">
          <ac:chgData name="Wong Wei Chong Aloysius" userId="S::e0374040@u.nus.edu::d5211b9c-3869-42ca-a79c-a114f35e2b5d" providerId="AD" clId="Web-{4C81FC7E-C284-4A62-BF06-EAEC518026E2}" dt="2022-04-19T09:27:12.800" v="334"/>
          <ac:cxnSpMkLst>
            <pc:docMk/>
            <pc:sldMk cId="3262087905" sldId="272"/>
            <ac:cxnSpMk id="27" creationId="{7F0B7984-847C-92BF-93AA-763D84CB426E}"/>
          </ac:cxnSpMkLst>
        </pc:cxnChg>
      </pc:sldChg>
      <pc:sldChg chg="addSp delSp modSp add replId">
        <pc:chgData name="Wong Wei Chong Aloysius" userId="S::e0374040@u.nus.edu::d5211b9c-3869-42ca-a79c-a114f35e2b5d" providerId="AD" clId="Web-{4C81FC7E-C284-4A62-BF06-EAEC518026E2}" dt="2022-04-19T09:49:33.045" v="516" actId="14100"/>
        <pc:sldMkLst>
          <pc:docMk/>
          <pc:sldMk cId="3988609882" sldId="273"/>
        </pc:sldMkLst>
        <pc:spChg chg="mod">
          <ac:chgData name="Wong Wei Chong Aloysius" userId="S::e0374040@u.nus.edu::d5211b9c-3869-42ca-a79c-a114f35e2b5d" providerId="AD" clId="Web-{4C81FC7E-C284-4A62-BF06-EAEC518026E2}" dt="2022-04-19T09:49:04.779" v="504" actId="20577"/>
          <ac:spMkLst>
            <pc:docMk/>
            <pc:sldMk cId="3988609882" sldId="273"/>
            <ac:spMk id="3" creationId="{40B1C2A4-7F0C-E717-FF76-4EB1901681FE}"/>
          </ac:spMkLst>
        </pc:spChg>
        <pc:spChg chg="mod">
          <ac:chgData name="Wong Wei Chong Aloysius" userId="S::e0374040@u.nus.edu::d5211b9c-3869-42ca-a79c-a114f35e2b5d" providerId="AD" clId="Web-{4C81FC7E-C284-4A62-BF06-EAEC518026E2}" dt="2022-04-19T09:38:31.485" v="415" actId="20577"/>
          <ac:spMkLst>
            <pc:docMk/>
            <pc:sldMk cId="3988609882" sldId="273"/>
            <ac:spMk id="4" creationId="{EE02BF33-34C3-C85E-BB27-0D387E445521}"/>
          </ac:spMkLst>
        </pc:spChg>
        <pc:spChg chg="add mod">
          <ac:chgData name="Wong Wei Chong Aloysius" userId="S::e0374040@u.nus.edu::d5211b9c-3869-42ca-a79c-a114f35e2b5d" providerId="AD" clId="Web-{4C81FC7E-C284-4A62-BF06-EAEC518026E2}" dt="2022-04-19T09:49:17.716" v="511" actId="1076"/>
          <ac:spMkLst>
            <pc:docMk/>
            <pc:sldMk cId="3988609882" sldId="273"/>
            <ac:spMk id="10" creationId="{0EF2E38B-5C23-186D-BC8A-DF3121246C4E}"/>
          </ac:spMkLst>
        </pc:spChg>
        <pc:spChg chg="add mod">
          <ac:chgData name="Wong Wei Chong Aloysius" userId="S::e0374040@u.nus.edu::d5211b9c-3869-42ca-a79c-a114f35e2b5d" providerId="AD" clId="Web-{4C81FC7E-C284-4A62-BF06-EAEC518026E2}" dt="2022-04-19T09:49:23.216" v="513" actId="14100"/>
          <ac:spMkLst>
            <pc:docMk/>
            <pc:sldMk cId="3988609882" sldId="273"/>
            <ac:spMk id="16" creationId="{96E67496-C48B-DB4B-9897-5BE52362DF1B}"/>
          </ac:spMkLst>
        </pc:spChg>
        <pc:picChg chg="add del mod">
          <ac:chgData name="Wong Wei Chong Aloysius" userId="S::e0374040@u.nus.edu::d5211b9c-3869-42ca-a79c-a114f35e2b5d" providerId="AD" clId="Web-{4C81FC7E-C284-4A62-BF06-EAEC518026E2}" dt="2022-04-19T09:38:08.329" v="404"/>
          <ac:picMkLst>
            <pc:docMk/>
            <pc:sldMk cId="3988609882" sldId="273"/>
            <ac:picMk id="2" creationId="{71BEAF09-00A2-4B2C-8514-9B05EAAA4F1F}"/>
          </ac:picMkLst>
        </pc:picChg>
        <pc:picChg chg="del">
          <ac:chgData name="Wong Wei Chong Aloysius" userId="S::e0374040@u.nus.edu::d5211b9c-3869-42ca-a79c-a114f35e2b5d" providerId="AD" clId="Web-{4C81FC7E-C284-4A62-BF06-EAEC518026E2}" dt="2022-04-19T09:37:57.547" v="400"/>
          <ac:picMkLst>
            <pc:docMk/>
            <pc:sldMk cId="3988609882" sldId="273"/>
            <ac:picMk id="6" creationId="{36107540-E2B1-DB0E-D87B-0D963A418F6B}"/>
          </ac:picMkLst>
        </pc:picChg>
        <pc:picChg chg="add mod">
          <ac:chgData name="Wong Wei Chong Aloysius" userId="S::e0374040@u.nus.edu::d5211b9c-3869-42ca-a79c-a114f35e2b5d" providerId="AD" clId="Web-{4C81FC7E-C284-4A62-BF06-EAEC518026E2}" dt="2022-04-19T09:49:15.044" v="509" actId="1076"/>
          <ac:picMkLst>
            <pc:docMk/>
            <pc:sldMk cId="3988609882" sldId="273"/>
            <ac:picMk id="8" creationId="{B4C65719-891E-B44F-DAFC-11147356E8D8}"/>
          </ac:picMkLst>
        </pc:picChg>
        <pc:picChg chg="add del mod">
          <ac:chgData name="Wong Wei Chong Aloysius" userId="S::e0374040@u.nus.edu::d5211b9c-3869-42ca-a79c-a114f35e2b5d" providerId="AD" clId="Web-{4C81FC7E-C284-4A62-BF06-EAEC518026E2}" dt="2022-04-19T09:48:28.106" v="493"/>
          <ac:picMkLst>
            <pc:docMk/>
            <pc:sldMk cId="3988609882" sldId="273"/>
            <ac:picMk id="13" creationId="{08C008EE-944B-0DC2-BFD7-72577B920866}"/>
          </ac:picMkLst>
        </pc:picChg>
        <pc:picChg chg="add del mod">
          <ac:chgData name="Wong Wei Chong Aloysius" userId="S::e0374040@u.nus.edu::d5211b9c-3869-42ca-a79c-a114f35e2b5d" providerId="AD" clId="Web-{4C81FC7E-C284-4A62-BF06-EAEC518026E2}" dt="2022-04-19T09:48:42.341" v="495"/>
          <ac:picMkLst>
            <pc:docMk/>
            <pc:sldMk cId="3988609882" sldId="273"/>
            <ac:picMk id="14" creationId="{511C524C-DA1B-69D2-CC22-D44E2EB30D99}"/>
          </ac:picMkLst>
        </pc:picChg>
        <pc:picChg chg="add mod">
          <ac:chgData name="Wong Wei Chong Aloysius" userId="S::e0374040@u.nus.edu::d5211b9c-3869-42ca-a79c-a114f35e2b5d" providerId="AD" clId="Web-{4C81FC7E-C284-4A62-BF06-EAEC518026E2}" dt="2022-04-19T09:49:01.013" v="500" actId="1076"/>
          <ac:picMkLst>
            <pc:docMk/>
            <pc:sldMk cId="3988609882" sldId="273"/>
            <ac:picMk id="15" creationId="{B9A60DF4-AD9C-310F-C4BF-14A1D16AEA8F}"/>
          </ac:picMkLst>
        </pc:picChg>
        <pc:cxnChg chg="add mod">
          <ac:chgData name="Wong Wei Chong Aloysius" userId="S::e0374040@u.nus.edu::d5211b9c-3869-42ca-a79c-a114f35e2b5d" providerId="AD" clId="Web-{4C81FC7E-C284-4A62-BF06-EAEC518026E2}" dt="2022-04-19T09:46:37.901" v="457" actId="14100"/>
          <ac:cxnSpMkLst>
            <pc:docMk/>
            <pc:sldMk cId="3988609882" sldId="273"/>
            <ac:cxnSpMk id="12" creationId="{932BBF0E-B6FE-B35C-372D-093400468D04}"/>
          </ac:cxnSpMkLst>
        </pc:cxnChg>
        <pc:cxnChg chg="add mod">
          <ac:chgData name="Wong Wei Chong Aloysius" userId="S::e0374040@u.nus.edu::d5211b9c-3869-42ca-a79c-a114f35e2b5d" providerId="AD" clId="Web-{4C81FC7E-C284-4A62-BF06-EAEC518026E2}" dt="2022-04-19T09:49:33.045" v="516" actId="14100"/>
          <ac:cxnSpMkLst>
            <pc:docMk/>
            <pc:sldMk cId="3988609882" sldId="273"/>
            <ac:cxnSpMk id="17" creationId="{99EEBEE1-B551-1D0E-3B22-9082DCBAB515}"/>
          </ac:cxnSpMkLst>
        </pc:cxnChg>
      </pc:sldChg>
    </pc:docChg>
  </pc:docChgLst>
  <pc:docChgLst>
    <pc:chgData name="Wong Wei Chong Aloysius" userId="S::e0374040@u.nus.edu::d5211b9c-3869-42ca-a79c-a114f35e2b5d" providerId="AD" clId="Web-{18C96255-2ABE-4466-A360-F7D1872C124C}"/>
    <pc:docChg chg="modSld">
      <pc:chgData name="Wong Wei Chong Aloysius" userId="S::e0374040@u.nus.edu::d5211b9c-3869-42ca-a79c-a114f35e2b5d" providerId="AD" clId="Web-{18C96255-2ABE-4466-A360-F7D1872C124C}" dt="2022-04-20T10:35:26.962" v="11" actId="20577"/>
      <pc:docMkLst>
        <pc:docMk/>
      </pc:docMkLst>
      <pc:sldChg chg="modSp">
        <pc:chgData name="Wong Wei Chong Aloysius" userId="S::e0374040@u.nus.edu::d5211b9c-3869-42ca-a79c-a114f35e2b5d" providerId="AD" clId="Web-{18C96255-2ABE-4466-A360-F7D1872C124C}" dt="2022-04-20T10:00:40.509" v="6" actId="20577"/>
        <pc:sldMkLst>
          <pc:docMk/>
          <pc:sldMk cId="3504272226" sldId="259"/>
        </pc:sldMkLst>
        <pc:spChg chg="mod">
          <ac:chgData name="Wong Wei Chong Aloysius" userId="S::e0374040@u.nus.edu::d5211b9c-3869-42ca-a79c-a114f35e2b5d" providerId="AD" clId="Web-{18C96255-2ABE-4466-A360-F7D1872C124C}" dt="2022-04-20T10:00:40.509" v="6" actId="20577"/>
          <ac:spMkLst>
            <pc:docMk/>
            <pc:sldMk cId="3504272226" sldId="259"/>
            <ac:spMk id="4" creationId="{3A99FEDF-5ABB-3A49-981A-3599FBFBC6FF}"/>
          </ac:spMkLst>
        </pc:spChg>
      </pc:sldChg>
      <pc:sldChg chg="modSp">
        <pc:chgData name="Wong Wei Chong Aloysius" userId="S::e0374040@u.nus.edu::d5211b9c-3869-42ca-a79c-a114f35e2b5d" providerId="AD" clId="Web-{18C96255-2ABE-4466-A360-F7D1872C124C}" dt="2022-04-20T10:35:26.962" v="11" actId="20577"/>
        <pc:sldMkLst>
          <pc:docMk/>
          <pc:sldMk cId="1647889499" sldId="275"/>
        </pc:sldMkLst>
        <pc:spChg chg="mod">
          <ac:chgData name="Wong Wei Chong Aloysius" userId="S::e0374040@u.nus.edu::d5211b9c-3869-42ca-a79c-a114f35e2b5d" providerId="AD" clId="Web-{18C96255-2ABE-4466-A360-F7D1872C124C}" dt="2022-04-20T10:35:26.962" v="11" actId="20577"/>
          <ac:spMkLst>
            <pc:docMk/>
            <pc:sldMk cId="1647889499" sldId="275"/>
            <ac:spMk id="4" creationId="{84CC6889-0BA5-B045-A1A7-272F5D4A8074}"/>
          </ac:spMkLst>
        </pc:spChg>
      </pc:sldChg>
    </pc:docChg>
  </pc:docChgLst>
  <pc:docChgLst>
    <pc:chgData name="Wong Wei Chong Aloysius" userId="S::e0374040@u.nus.edu::d5211b9c-3869-42ca-a79c-a114f35e2b5d" providerId="AD" clId="Web-{D660A0D4-A746-4923-8885-DB0042825EE9}"/>
    <pc:docChg chg="modSld">
      <pc:chgData name="Wong Wei Chong Aloysius" userId="S::e0374040@u.nus.edu::d5211b9c-3869-42ca-a79c-a114f35e2b5d" providerId="AD" clId="Web-{D660A0D4-A746-4923-8885-DB0042825EE9}" dt="2022-04-22T12:21:37.878" v="9" actId="20577"/>
      <pc:docMkLst>
        <pc:docMk/>
      </pc:docMkLst>
      <pc:sldChg chg="modSp">
        <pc:chgData name="Wong Wei Chong Aloysius" userId="S::e0374040@u.nus.edu::d5211b9c-3869-42ca-a79c-a114f35e2b5d" providerId="AD" clId="Web-{D660A0D4-A746-4923-8885-DB0042825EE9}" dt="2022-04-22T12:21:37.878" v="9" actId="20577"/>
        <pc:sldMkLst>
          <pc:docMk/>
          <pc:sldMk cId="1647889499" sldId="275"/>
        </pc:sldMkLst>
        <pc:spChg chg="mod">
          <ac:chgData name="Wong Wei Chong Aloysius" userId="S::e0374040@u.nus.edu::d5211b9c-3869-42ca-a79c-a114f35e2b5d" providerId="AD" clId="Web-{D660A0D4-A746-4923-8885-DB0042825EE9}" dt="2022-04-22T12:21:37.878" v="9" actId="20577"/>
          <ac:spMkLst>
            <pc:docMk/>
            <pc:sldMk cId="1647889499" sldId="275"/>
            <ac:spMk id="4" creationId="{84CC6889-0BA5-B045-A1A7-272F5D4A80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6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8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2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4/24/2022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7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4/24/2022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5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8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1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4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6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4/24/2022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8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1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769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Abstract background for template brochure">
            <a:extLst>
              <a:ext uri="{FF2B5EF4-FFF2-40B4-BE49-F238E27FC236}">
                <a16:creationId xmlns:a16="http://schemas.microsoft.com/office/drawing/2014/main" id="{373A8377-F5DD-8F9C-0FF1-05ED0F1465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20" y="333643"/>
            <a:ext cx="12191980" cy="6857990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chemeClr val="tx1"/>
                </a:solidFill>
              </a:rPr>
              <a:t>CTF</a:t>
            </a:r>
            <a:r>
              <a:rPr lang="en-US" cap="none" err="1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Capture The Flag framework (Ci/CD)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DC32-DA99-825E-B329-81B00CCF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8043"/>
            <a:ext cx="11029616" cy="988332"/>
          </a:xfrm>
        </p:spPr>
        <p:txBody>
          <a:bodyPr/>
          <a:lstStyle/>
          <a:p>
            <a:r>
              <a:rPr lang="en-US" err="1"/>
              <a:t>pyraider</a:t>
            </a:r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68F9BF6E-6261-F748-5A35-EE8F6DDCAE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9540" y="3318820"/>
            <a:ext cx="5815828" cy="2094870"/>
          </a:xfr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64FF949-E7EB-DF8C-2F3F-60A50D74BB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4088" y="5100770"/>
            <a:ext cx="4998371" cy="1145245"/>
          </a:xfr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90657370-7BE8-9884-B8F5-641C30F48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40" y="1681689"/>
            <a:ext cx="10932919" cy="1386055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3BCBBF2-D16B-2D64-8D77-6F355782B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183" y="3318820"/>
            <a:ext cx="5064276" cy="125615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8A118C3-CB89-9964-90B1-73294DF4FD40}"/>
              </a:ext>
            </a:extLst>
          </p:cNvPr>
          <p:cNvSpPr/>
          <p:nvPr/>
        </p:nvSpPr>
        <p:spPr>
          <a:xfrm>
            <a:off x="2591130" y="5191231"/>
            <a:ext cx="2589976" cy="2856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B6B815-9FFE-ECEF-89C3-5884672A5762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4801813" y="4284717"/>
            <a:ext cx="1776189" cy="948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4459C2-E12C-E7DA-996B-2BE20248AE73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8315326" y="4221503"/>
            <a:ext cx="112913" cy="9629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26A8B02-C0FB-5ACC-8953-95A138823B91}"/>
              </a:ext>
            </a:extLst>
          </p:cNvPr>
          <p:cNvSpPr/>
          <p:nvPr/>
        </p:nvSpPr>
        <p:spPr>
          <a:xfrm>
            <a:off x="7025566" y="4036152"/>
            <a:ext cx="2579519" cy="1853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05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D2A3-4604-15BD-374F-2E6695C5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Bandit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C5743FA-A15A-6EC1-2DCC-BCC1B19EC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8572" y="1794659"/>
            <a:ext cx="3463838" cy="2695866"/>
          </a:xfr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67C95AAE-1893-967B-E46F-CEFEF629C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540" y="1795540"/>
            <a:ext cx="3718604" cy="26949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A895A1-4181-2EFD-304C-739CF12D209B}"/>
              </a:ext>
            </a:extLst>
          </p:cNvPr>
          <p:cNvSpPr txBox="1"/>
          <p:nvPr/>
        </p:nvSpPr>
        <p:spPr>
          <a:xfrm>
            <a:off x="4251987" y="1066645"/>
            <a:ext cx="29555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Bandit Scan before fix: 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235989-6474-1F82-B730-4C4BFE4CBC74}"/>
              </a:ext>
            </a:extLst>
          </p:cNvPr>
          <p:cNvSpPr txBox="1"/>
          <p:nvPr/>
        </p:nvSpPr>
        <p:spPr>
          <a:xfrm>
            <a:off x="7992540" y="1069238"/>
            <a:ext cx="3505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Bandit Scan after fix: </a:t>
            </a:r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46E0DF8-4AD4-273E-7F61-3B18B2599359}"/>
              </a:ext>
            </a:extLst>
          </p:cNvPr>
          <p:cNvCxnSpPr>
            <a:cxnSpLocks/>
          </p:cNvCxnSpPr>
          <p:nvPr/>
        </p:nvCxnSpPr>
        <p:spPr>
          <a:xfrm flipH="1">
            <a:off x="8759584" y="3208239"/>
            <a:ext cx="447206" cy="1763842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2DA0DED-B042-434C-A00D-3322A488D826}"/>
              </a:ext>
            </a:extLst>
          </p:cNvPr>
          <p:cNvSpPr txBox="1"/>
          <p:nvPr/>
        </p:nvSpPr>
        <p:spPr>
          <a:xfrm>
            <a:off x="6819617" y="4656729"/>
            <a:ext cx="23458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/>
              <a:t> Low and 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/>
              <a:t> High issues resolved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A7EB08-CAE3-778B-0DA6-00CBED6F2CC2}"/>
              </a:ext>
            </a:extLst>
          </p:cNvPr>
          <p:cNvSpPr/>
          <p:nvPr/>
        </p:nvSpPr>
        <p:spPr>
          <a:xfrm>
            <a:off x="5364608" y="3130235"/>
            <a:ext cx="731392" cy="1911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DC3FD0-5859-47BB-6EAD-1385EB13EFC2}"/>
              </a:ext>
            </a:extLst>
          </p:cNvPr>
          <p:cNvSpPr/>
          <p:nvPr/>
        </p:nvSpPr>
        <p:spPr>
          <a:xfrm>
            <a:off x="5364608" y="3428999"/>
            <a:ext cx="731392" cy="1911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Elbow 13">
            <a:extLst>
              <a:ext uri="{FF2B5EF4-FFF2-40B4-BE49-F238E27FC236}">
                <a16:creationId xmlns:a16="http://schemas.microsoft.com/office/drawing/2014/main" id="{D5D95186-6790-CD13-39C4-4EEB909232B1}"/>
              </a:ext>
            </a:extLst>
          </p:cNvPr>
          <p:cNvCxnSpPr>
            <a:cxnSpLocks/>
          </p:cNvCxnSpPr>
          <p:nvPr/>
        </p:nvCxnSpPr>
        <p:spPr>
          <a:xfrm flipH="1">
            <a:off x="8759584" y="3503896"/>
            <a:ext cx="447206" cy="1475999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767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D2A3-4604-15BD-374F-2E6695C5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Bandit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0C862-4798-216C-A99B-E035C35D1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248" y="569804"/>
            <a:ext cx="2839940" cy="72729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2 High level issues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4535E5BC-9D79-0325-E932-B4144DD8D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247" y="1958086"/>
            <a:ext cx="7614557" cy="175209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776F853F-9275-947E-8C60-79F42405E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247" y="4514998"/>
            <a:ext cx="7614557" cy="1833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7A39E9-46A8-08EE-D364-36D833496C54}"/>
              </a:ext>
            </a:extLst>
          </p:cNvPr>
          <p:cNvSpPr txBox="1"/>
          <p:nvPr/>
        </p:nvSpPr>
        <p:spPr>
          <a:xfrm>
            <a:off x="4194247" y="41456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Fix: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A6739-4D9D-BE72-3BC0-DA91E1849203}"/>
              </a:ext>
            </a:extLst>
          </p:cNvPr>
          <p:cNvSpPr txBox="1"/>
          <p:nvPr/>
        </p:nvSpPr>
        <p:spPr>
          <a:xfrm>
            <a:off x="4194248" y="15887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issue: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D5DC4F-1D57-2F1F-5B7D-4D71E0481FE6}"/>
              </a:ext>
            </a:extLst>
          </p:cNvPr>
          <p:cNvSpPr/>
          <p:nvPr/>
        </p:nvSpPr>
        <p:spPr>
          <a:xfrm>
            <a:off x="9153695" y="5782961"/>
            <a:ext cx="1720250" cy="2304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3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D2A3-4604-15BD-374F-2E6695C5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Bandit</a:t>
            </a:r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CB8F0859-48FD-41C4-7078-76D27EA64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248" y="2004597"/>
            <a:ext cx="7590142" cy="1475153"/>
          </a:xfrm>
          <a:prstGeom prst="rect">
            <a:avLst/>
          </a:prstGeom>
        </p:spPr>
      </p:pic>
      <p:pic>
        <p:nvPicPr>
          <p:cNvPr id="5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F4DEEC9-D14B-1E5D-AE00-D6EABBCE3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247" y="4541955"/>
            <a:ext cx="7733786" cy="72729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C785B4-399A-1078-84E0-B4FB604B110B}"/>
              </a:ext>
            </a:extLst>
          </p:cNvPr>
          <p:cNvSpPr/>
          <p:nvPr/>
        </p:nvSpPr>
        <p:spPr>
          <a:xfrm>
            <a:off x="5668886" y="4735039"/>
            <a:ext cx="1142653" cy="3765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3084B70-6639-B67D-1A55-BD40B9977630}"/>
              </a:ext>
            </a:extLst>
          </p:cNvPr>
          <p:cNvSpPr txBox="1">
            <a:spLocks/>
          </p:cNvSpPr>
          <p:nvPr/>
        </p:nvSpPr>
        <p:spPr>
          <a:xfrm>
            <a:off x="4194248" y="569804"/>
            <a:ext cx="2839940" cy="727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/>
              <a:t>2 High level issues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45F74-A61E-EB51-3F72-79A8FEBB2553}"/>
              </a:ext>
            </a:extLst>
          </p:cNvPr>
          <p:cNvSpPr txBox="1"/>
          <p:nvPr/>
        </p:nvSpPr>
        <p:spPr>
          <a:xfrm>
            <a:off x="4194248" y="15887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issue: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509548-0A62-F7B7-6108-11E4093011E2}"/>
              </a:ext>
            </a:extLst>
          </p:cNvPr>
          <p:cNvSpPr txBox="1"/>
          <p:nvPr/>
        </p:nvSpPr>
        <p:spPr>
          <a:xfrm>
            <a:off x="4194247" y="41456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Fix:</a:t>
            </a:r>
          </a:p>
        </p:txBody>
      </p:sp>
    </p:spTree>
    <p:extLst>
      <p:ext uri="{BB962C8B-B14F-4D97-AF65-F5344CB8AC3E}">
        <p14:creationId xmlns:p14="http://schemas.microsoft.com/office/powerpoint/2010/main" val="815350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FDE25-03DE-04DA-427A-F0FBC3EB3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1891" y="2633045"/>
            <a:ext cx="3123783" cy="3671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Errors from upgrading packages in </a:t>
            </a:r>
            <a:r>
              <a:rPr lang="en-US" err="1"/>
              <a:t>requirements.txt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Many reasons such as library name changes and incompatibility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Resolve through issues one by one, frequently requiring rollback to older version.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3D77D77-C7D5-1346-9AAB-1910A78BF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07" b="3139"/>
          <a:stretch/>
        </p:blipFill>
        <p:spPr>
          <a:xfrm>
            <a:off x="4241830" y="601200"/>
            <a:ext cx="7510757" cy="4564468"/>
          </a:xfrm>
          <a:prstGeom prst="rect">
            <a:avLst/>
          </a:prstGeom>
        </p:spPr>
      </p:pic>
      <p:pic>
        <p:nvPicPr>
          <p:cNvPr id="6" name="Picture 6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66114D20-6589-D6EB-BF88-589223499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129" y="5163888"/>
            <a:ext cx="4609031" cy="149390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3E11A6-2D3B-DAF4-25A8-462FE0687CF8}"/>
              </a:ext>
            </a:extLst>
          </p:cNvPr>
          <p:cNvCxnSpPr>
            <a:cxnSpLocks/>
          </p:cNvCxnSpPr>
          <p:nvPr/>
        </p:nvCxnSpPr>
        <p:spPr>
          <a:xfrm>
            <a:off x="3475289" y="4845359"/>
            <a:ext cx="1989211" cy="1057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07EA978-8947-4B82-9BC2-BC0178B144BE}"/>
              </a:ext>
            </a:extLst>
          </p:cNvPr>
          <p:cNvSpPr/>
          <p:nvPr/>
        </p:nvSpPr>
        <p:spPr>
          <a:xfrm>
            <a:off x="6963842" y="5870692"/>
            <a:ext cx="1759010" cy="284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1963A547-7EF3-A54E-C00E-19AECE13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/>
          <a:lstStyle/>
          <a:p>
            <a:r>
              <a:rPr lang="en-US"/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99187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FDE25-03DE-04DA-427A-F0FBC3EB3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1891" y="2655869"/>
            <a:ext cx="3123783" cy="3671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Dockle</a:t>
            </a:r>
            <a:r>
              <a:rPr lang="en-US"/>
              <a:t> scan for image linting to check for best practices and against CIS benchmarks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False-positive warnings even though non-root user already present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88CF17-63F4-4A74-6E9F-EACC1616325F}"/>
              </a:ext>
            </a:extLst>
          </p:cNvPr>
          <p:cNvSpPr txBox="1"/>
          <p:nvPr/>
        </p:nvSpPr>
        <p:spPr>
          <a:xfrm>
            <a:off x="4195820" y="601200"/>
            <a:ext cx="43570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Dockle</a:t>
            </a:r>
            <a:r>
              <a:rPr lang="en-US">
                <a:solidFill>
                  <a:schemeClr val="bg1"/>
                </a:solidFill>
              </a:rPr>
              <a:t> Scan (</a:t>
            </a:r>
            <a:r>
              <a:rPr lang="en-US" i="1">
                <a:solidFill>
                  <a:schemeClr val="bg1"/>
                </a:solidFill>
              </a:rPr>
              <a:t>false positive?</a:t>
            </a:r>
            <a:r>
              <a:rPr lang="en-US">
                <a:solidFill>
                  <a:schemeClr val="bg1"/>
                </a:solidFill>
              </a:rPr>
              <a:t>):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AE3B1C0-A683-519D-BC57-31375147E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14" y="1149840"/>
            <a:ext cx="4272265" cy="2160000"/>
          </a:xfrm>
          <a:prstGeom prst="rect">
            <a:avLst/>
          </a:prstGeom>
        </p:spPr>
      </p:pic>
      <p:pic>
        <p:nvPicPr>
          <p:cNvPr id="32" name="Picture 31" descr="Text&#10;&#10;Description automatically generated">
            <a:extLst>
              <a:ext uri="{FF2B5EF4-FFF2-40B4-BE49-F238E27FC236}">
                <a16:creationId xmlns:a16="http://schemas.microsoft.com/office/drawing/2014/main" id="{C2A7FE35-2825-E196-F90F-C1797F4AC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14" y="3548160"/>
            <a:ext cx="5374407" cy="2160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0677AE7-0AC6-1CBB-BFC7-3FE2B5CAA6F7}"/>
              </a:ext>
            </a:extLst>
          </p:cNvPr>
          <p:cNvSpPr txBox="1">
            <a:spLocks/>
          </p:cNvSpPr>
          <p:nvPr/>
        </p:nvSpPr>
        <p:spPr>
          <a:xfrm>
            <a:off x="767857" y="933450"/>
            <a:ext cx="3031852" cy="1722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Container Scan</a:t>
            </a:r>
          </a:p>
        </p:txBody>
      </p:sp>
    </p:spTree>
    <p:extLst>
      <p:ext uri="{BB962C8B-B14F-4D97-AF65-F5344CB8AC3E}">
        <p14:creationId xmlns:p14="http://schemas.microsoft.com/office/powerpoint/2010/main" val="2338227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0CEC7-1BE3-F61F-7F9A-BEF19668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Container scan</a:t>
            </a:r>
            <a:endParaRPr lang="en-US" sz="2800" b="0" kern="1200" cap="all"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FDE25-03DE-04DA-427A-F0FBC3EB3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513" y="2536031"/>
            <a:ext cx="3123783" cy="3671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Trivy</a:t>
            </a:r>
            <a:r>
              <a:rPr lang="en-US"/>
              <a:t> scan for scanning of vulnerabilities in container images, file systems, Git repositories, and 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Massive improvement to vulnerability counts after upgrading to a recent version of Nginx</a:t>
            </a:r>
          </a:p>
        </p:txBody>
      </p:sp>
      <p:pic>
        <p:nvPicPr>
          <p:cNvPr id="15" name="Picture 1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5D3924D7-DC7D-A7E7-579C-BDDC55ADF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147" y="1115211"/>
            <a:ext cx="3516169" cy="2841639"/>
          </a:xfrm>
          <a:prstGeom prst="rect">
            <a:avLst/>
          </a:prstGeom>
        </p:spPr>
      </p:pic>
      <p:pic>
        <p:nvPicPr>
          <p:cNvPr id="21" name="Picture 20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F9E7BB03-91DD-8347-3B3A-7F73E5BAB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30" y="1115211"/>
            <a:ext cx="3240000" cy="28416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C88CF17-63F4-4A74-6E9F-EACC1616325F}"/>
              </a:ext>
            </a:extLst>
          </p:cNvPr>
          <p:cNvSpPr txBox="1"/>
          <p:nvPr/>
        </p:nvSpPr>
        <p:spPr>
          <a:xfrm>
            <a:off x="4241830" y="62076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Trivy</a:t>
            </a:r>
            <a:r>
              <a:rPr lang="en-US">
                <a:solidFill>
                  <a:schemeClr val="bg1"/>
                </a:solidFill>
              </a:rPr>
              <a:t> Scan before fix: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3DF92B-E494-18D0-9D04-39A6F6DBD946}"/>
              </a:ext>
            </a:extLst>
          </p:cNvPr>
          <p:cNvSpPr txBox="1"/>
          <p:nvPr/>
        </p:nvSpPr>
        <p:spPr>
          <a:xfrm>
            <a:off x="8029938" y="6012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Trivy</a:t>
            </a:r>
            <a:r>
              <a:rPr lang="en-US">
                <a:solidFill>
                  <a:schemeClr val="bg1"/>
                </a:solidFill>
              </a:rPr>
              <a:t> Scan after fix:</a:t>
            </a:r>
          </a:p>
        </p:txBody>
      </p:sp>
      <p:pic>
        <p:nvPicPr>
          <p:cNvPr id="27" name="Picture 26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DDA950EA-B797-BC70-9CBB-667C9B9CC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30" y="4738661"/>
            <a:ext cx="3240000" cy="7747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87F5173-82D4-89B1-D364-E4345264C727}"/>
              </a:ext>
            </a:extLst>
          </p:cNvPr>
          <p:cNvSpPr txBox="1"/>
          <p:nvPr/>
        </p:nvSpPr>
        <p:spPr>
          <a:xfrm>
            <a:off x="4596388" y="3538332"/>
            <a:ext cx="246540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.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.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9FD129-F35B-2F18-3136-F3A6FB81CB58}"/>
              </a:ext>
            </a:extLst>
          </p:cNvPr>
          <p:cNvSpPr txBox="1"/>
          <p:nvPr/>
        </p:nvSpPr>
        <p:spPr>
          <a:xfrm>
            <a:off x="8006899" y="4225475"/>
            <a:ext cx="3239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Before fix, there are 62 vulnerabilities due to the old version of Nginx image being used. After changing to use a more recent version, the number of vulnerabilities is reduced to only 3.</a:t>
            </a:r>
          </a:p>
        </p:txBody>
      </p:sp>
      <p:sp>
        <p:nvSpPr>
          <p:cNvPr id="23" name="Rectangle: Rounded Corners 5">
            <a:extLst>
              <a:ext uri="{FF2B5EF4-FFF2-40B4-BE49-F238E27FC236}">
                <a16:creationId xmlns:a16="http://schemas.microsoft.com/office/drawing/2014/main" id="{D718A47C-F97F-0C33-1B1C-E3788298B5C5}"/>
              </a:ext>
            </a:extLst>
          </p:cNvPr>
          <p:cNvSpPr/>
          <p:nvPr/>
        </p:nvSpPr>
        <p:spPr>
          <a:xfrm>
            <a:off x="5786228" y="1244722"/>
            <a:ext cx="771733" cy="2262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5">
            <a:extLst>
              <a:ext uri="{FF2B5EF4-FFF2-40B4-BE49-F238E27FC236}">
                <a16:creationId xmlns:a16="http://schemas.microsoft.com/office/drawing/2014/main" id="{E702BC4A-4778-C007-3C44-01807B82CF3E}"/>
              </a:ext>
            </a:extLst>
          </p:cNvPr>
          <p:cNvSpPr/>
          <p:nvPr/>
        </p:nvSpPr>
        <p:spPr>
          <a:xfrm>
            <a:off x="9626898" y="1273298"/>
            <a:ext cx="1017290" cy="2262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24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646B2-7854-B3E9-6ACA-DF5E25115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2280" y="2407443"/>
            <a:ext cx="3259015" cy="3679031"/>
          </a:xfrm>
        </p:spPr>
        <p:txBody>
          <a:bodyPr>
            <a:normAutofit/>
          </a:bodyPr>
          <a:lstStyle/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/>
              <a:t>ZAP scan completes without error, but it is unable to establish a connection to the app so there are no scan results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/>
              <a:t>Same outcome when tested on VM locally, using unedited source codes directly from original repo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565A836-6035-29C6-5E69-089F0768E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504" y="990093"/>
            <a:ext cx="2990733" cy="1668514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5500917-7EC0-05DC-CE8D-534603823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504" y="2428777"/>
            <a:ext cx="5157885" cy="119402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6B31C5F-02AA-3285-21BE-33A484C3B911}"/>
              </a:ext>
            </a:extLst>
          </p:cNvPr>
          <p:cNvSpPr txBox="1">
            <a:spLocks/>
          </p:cNvSpPr>
          <p:nvPr/>
        </p:nvSpPr>
        <p:spPr>
          <a:xfrm>
            <a:off x="672280" y="944752"/>
            <a:ext cx="3259016" cy="1462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/>
              <a:t>ZAP</a:t>
            </a:r>
          </a:p>
        </p:txBody>
      </p:sp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175407F-703B-B1DD-4621-1426104A4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889" y="990093"/>
            <a:ext cx="2481545" cy="29606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F524FE-E1EB-4AB5-98BA-E656C7A7D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889" y="4596728"/>
            <a:ext cx="7246831" cy="16685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31542F-D931-0690-86EA-B420744AF447}"/>
              </a:ext>
            </a:extLst>
          </p:cNvPr>
          <p:cNvSpPr txBox="1"/>
          <p:nvPr/>
        </p:nvSpPr>
        <p:spPr>
          <a:xfrm>
            <a:off x="4241830" y="62076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ZAP on GitHub Workflow: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6E2155-4500-71E9-479A-46CD1D26A765}"/>
              </a:ext>
            </a:extLst>
          </p:cNvPr>
          <p:cNvSpPr txBox="1"/>
          <p:nvPr/>
        </p:nvSpPr>
        <p:spPr>
          <a:xfrm>
            <a:off x="4272889" y="41993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ZAP on local VM:</a:t>
            </a:r>
          </a:p>
        </p:txBody>
      </p:sp>
    </p:spTree>
    <p:extLst>
      <p:ext uri="{BB962C8B-B14F-4D97-AF65-F5344CB8AC3E}">
        <p14:creationId xmlns:p14="http://schemas.microsoft.com/office/powerpoint/2010/main" val="794180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646B2-7854-B3E9-6ACA-DF5E25115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2280" y="2407443"/>
            <a:ext cx="3259015" cy="3679031"/>
          </a:xfrm>
        </p:spPr>
        <p:txBody>
          <a:bodyPr>
            <a:normAutofit/>
          </a:bodyPr>
          <a:lstStyle/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/>
              <a:t>Most probably due to nature of app, app misconfiguration from the start, or incompatibility with ZAP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/>
              <a:t>Probably requires massive amendments to the app for it to work as intended</a:t>
            </a:r>
          </a:p>
        </p:txBody>
      </p:sp>
      <p:pic>
        <p:nvPicPr>
          <p:cNvPr id="10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7DDA0EC-1FE3-2604-E67A-FAC43B9A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29" y="3800358"/>
            <a:ext cx="6323198" cy="254101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FDA1892-C4E4-65C7-CC47-E438C7A17569}"/>
              </a:ext>
            </a:extLst>
          </p:cNvPr>
          <p:cNvSpPr/>
          <p:nvPr/>
        </p:nvSpPr>
        <p:spPr>
          <a:xfrm>
            <a:off x="2036110" y="2927947"/>
            <a:ext cx="1345963" cy="3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CE1540-D02A-B814-46FE-71CA9B0231A3}"/>
              </a:ext>
            </a:extLst>
          </p:cNvPr>
          <p:cNvCxnSpPr>
            <a:cxnSpLocks/>
          </p:cNvCxnSpPr>
          <p:nvPr/>
        </p:nvCxnSpPr>
        <p:spPr>
          <a:xfrm>
            <a:off x="3078148" y="3303249"/>
            <a:ext cx="1469138" cy="1614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A6B31C5F-02AA-3285-21BE-33A484C3B911}"/>
              </a:ext>
            </a:extLst>
          </p:cNvPr>
          <p:cNvSpPr txBox="1">
            <a:spLocks/>
          </p:cNvSpPr>
          <p:nvPr/>
        </p:nvSpPr>
        <p:spPr>
          <a:xfrm>
            <a:off x="672280" y="944752"/>
            <a:ext cx="3259016" cy="1462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/>
              <a:t>ZAP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6A416E-A140-B424-6E6D-448CE34E2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29" y="1674697"/>
            <a:ext cx="6716995" cy="20616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C346F6-422E-559B-8097-2322A7EB5F8D}"/>
              </a:ext>
            </a:extLst>
          </p:cNvPr>
          <p:cNvSpPr txBox="1"/>
          <p:nvPr/>
        </p:nvSpPr>
        <p:spPr>
          <a:xfrm>
            <a:off x="4241830" y="620761"/>
            <a:ext cx="749709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/>
              <a:t>Tried different methods of ZAP – both CLI-style and GitHub actions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/>
              <a:t>Also tried different configuration combinations. E.g., different domain, port, created networks to group the various containers, etc.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53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CD4C-2C7B-152E-42D2-1125E407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64" y="3771901"/>
            <a:ext cx="11029616" cy="566738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6889-0BA5-B045-A1A7-272F5D4A8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3764" y="4338640"/>
            <a:ext cx="11441587" cy="1913880"/>
          </a:xfrm>
        </p:spPr>
        <p:txBody>
          <a:bodyPr>
            <a:normAutofit/>
          </a:bodyPr>
          <a:lstStyle/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200"/>
              <a:t>Learnt a lot. Good experience in building our own CI/CD pipeline from scratch although faced with many issues. Helps to crystalize contents and learnings from classes via hands on.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200"/>
              <a:t>Looks easy but in fact its non-trivial. It is very complicated as the app was designed and built with rather old software versions. A lot of dependencies breaks when we try to upgrade one piece of software. Quite restricted due to application’s architectural design.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200"/>
              <a:t>App’s configuration leads to complications in generating the workflow. E.g., ZAP not able to work</a:t>
            </a:r>
          </a:p>
        </p:txBody>
      </p:sp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5A6D6BD9-8A0C-7AF0-507F-6CF0B30D4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7" y="871180"/>
            <a:ext cx="11999186" cy="255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8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D2A3-4604-15BD-374F-2E6695C5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403FD-551F-554B-F2C6-0090E0449F09}"/>
              </a:ext>
            </a:extLst>
          </p:cNvPr>
          <p:cNvSpPr txBox="1"/>
          <p:nvPr/>
        </p:nvSpPr>
        <p:spPr>
          <a:xfrm>
            <a:off x="4349633" y="930582"/>
            <a:ext cx="33053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sz="24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: 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5CBB41-FAB0-E542-4F63-3F475281CE08}"/>
              </a:ext>
            </a:extLst>
          </p:cNvPr>
          <p:cNvSpPr txBox="1"/>
          <p:nvPr/>
        </p:nvSpPr>
        <p:spPr>
          <a:xfrm>
            <a:off x="4349633" y="1529295"/>
            <a:ext cx="33053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24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: Secret scan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C5477-008E-B91B-EB77-8B4E3DD444A8}"/>
              </a:ext>
            </a:extLst>
          </p:cNvPr>
          <p:cNvSpPr txBox="1"/>
          <p:nvPr/>
        </p:nvSpPr>
        <p:spPr>
          <a:xfrm>
            <a:off x="4349632" y="2126793"/>
            <a:ext cx="33053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3</a:t>
            </a:r>
            <a:r>
              <a:rPr lang="en-US" sz="24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: Python safety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B6F17-12D6-063A-FE90-1A3FC0D18989}"/>
              </a:ext>
            </a:extLst>
          </p:cNvPr>
          <p:cNvSpPr txBox="1"/>
          <p:nvPr/>
        </p:nvSpPr>
        <p:spPr>
          <a:xfrm>
            <a:off x="4349631" y="3297007"/>
            <a:ext cx="33053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5</a:t>
            </a:r>
            <a:r>
              <a:rPr lang="en-US" sz="24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: Bandit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41D0B-46CF-A4F9-C522-FD556C9A2314}"/>
              </a:ext>
            </a:extLst>
          </p:cNvPr>
          <p:cNvSpPr txBox="1"/>
          <p:nvPr/>
        </p:nvSpPr>
        <p:spPr>
          <a:xfrm>
            <a:off x="4349631" y="3882114"/>
            <a:ext cx="33053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6</a:t>
            </a:r>
            <a:r>
              <a:rPr lang="en-US" sz="24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: Build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0F34B6-A3BA-76BF-F82A-BD4D762C0815}"/>
              </a:ext>
            </a:extLst>
          </p:cNvPr>
          <p:cNvSpPr txBox="1"/>
          <p:nvPr/>
        </p:nvSpPr>
        <p:spPr>
          <a:xfrm>
            <a:off x="4348084" y="4467221"/>
            <a:ext cx="34958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7</a:t>
            </a:r>
            <a:r>
              <a:rPr lang="en-US" sz="24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: Container scan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64ABD-F7F7-3584-99E9-008F4C160960}"/>
              </a:ext>
            </a:extLst>
          </p:cNvPr>
          <p:cNvSpPr txBox="1"/>
          <p:nvPr/>
        </p:nvSpPr>
        <p:spPr>
          <a:xfrm>
            <a:off x="4348083" y="5052328"/>
            <a:ext cx="34958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8</a:t>
            </a:r>
            <a:r>
              <a:rPr lang="en-US" sz="24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: ZAP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EECEB6-0067-5451-413D-A1DCDA14EBF2}"/>
              </a:ext>
            </a:extLst>
          </p:cNvPr>
          <p:cNvSpPr txBox="1"/>
          <p:nvPr/>
        </p:nvSpPr>
        <p:spPr>
          <a:xfrm>
            <a:off x="4348083" y="5649826"/>
            <a:ext cx="34958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9</a:t>
            </a:r>
            <a:r>
              <a:rPr lang="en-US" sz="24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: SUMMARY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A1FF4C-A9A3-F7CB-250B-443A90424D44}"/>
              </a:ext>
            </a:extLst>
          </p:cNvPr>
          <p:cNvSpPr txBox="1"/>
          <p:nvPr/>
        </p:nvSpPr>
        <p:spPr>
          <a:xfrm>
            <a:off x="4349631" y="2711900"/>
            <a:ext cx="33053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4</a:t>
            </a:r>
            <a:r>
              <a:rPr lang="en-US" sz="24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400" cap="all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Pyraider</a:t>
            </a:r>
            <a:endParaRPr lang="en-US" sz="2400" cap="all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074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18F4-6962-11AB-D495-66FB654E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WHat</a:t>
            </a:r>
            <a:r>
              <a:rPr lang="en-US"/>
              <a:t> is </a:t>
            </a:r>
            <a:r>
              <a:rPr lang="en-US" err="1"/>
              <a:t>ctf</a:t>
            </a:r>
            <a:r>
              <a:rPr lang="en-US" cap="none" err="1"/>
              <a:t>d</a:t>
            </a:r>
            <a:r>
              <a:rPr lang="en-US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9FEDF-5ABB-3A49-981A-3599FBFBC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err="1">
                <a:ea typeface="+mn-lt"/>
                <a:cs typeface="+mn-lt"/>
              </a:rPr>
              <a:t>CTFd</a:t>
            </a:r>
            <a:r>
              <a:rPr lang="en-US">
                <a:ea typeface="+mn-lt"/>
                <a:cs typeface="+mn-lt"/>
              </a:rPr>
              <a:t> is a Capture The Flag framework focusing on ease of use and customizability. It comes with everything you need to run a CTF event and it's easy to customize with plugins and themes.</a:t>
            </a:r>
          </a:p>
        </p:txBody>
      </p:sp>
      <p:pic>
        <p:nvPicPr>
          <p:cNvPr id="17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FD117CE6-2F64-C295-B760-2354BB124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634" y="599725"/>
            <a:ext cx="6994732" cy="393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7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4840-360E-16B1-3F60-9A0C78A8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functionalities</a:t>
            </a: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8D465C-88DF-88BC-30CF-7E36B71B94B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148" r="5148"/>
          <a:stretch/>
        </p:blipFill>
        <p:spPr>
          <a:xfrm>
            <a:off x="447817" y="829184"/>
            <a:ext cx="5650636" cy="327558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12EE7-C6AD-6420-B4E4-A7897664D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The open-source web app offers certain functionalities for user customization such as logos, banner, date &amp; time settings, and the option to choose between Team and User mode.</a:t>
            </a:r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67BF72A-800E-24D4-25E9-3EC545A439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7" r="4077"/>
          <a:stretch/>
        </p:blipFill>
        <p:spPr>
          <a:xfrm>
            <a:off x="6095163" y="825704"/>
            <a:ext cx="5650636" cy="356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6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0445-1409-0403-B600-A005588E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Devops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</a:t>
            </a:r>
            <a:r>
              <a:rPr lang="en-US" err="1"/>
              <a:t>devsecops</a:t>
            </a:r>
            <a:endParaRPr lang="en-US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BC142700-3BD4-3D82-0B2B-9488DA56C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9" y="2150090"/>
            <a:ext cx="11999186" cy="255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1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C2A4-7F0C-E717-FF76-4EB190168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0926" y="922767"/>
            <a:ext cx="6650991" cy="4658216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/>
              <a:t> real issue with </a:t>
            </a:r>
            <a:r>
              <a:rPr lang="en-US">
                <a:solidFill>
                  <a:srgbClr val="FF0000"/>
                </a:solidFill>
              </a:rPr>
              <a:t>multiple</a:t>
            </a:r>
            <a:r>
              <a:rPr lang="en-US"/>
              <a:t> false positives</a:t>
            </a:r>
          </a:p>
          <a:p>
            <a:r>
              <a:rPr lang="en-US"/>
              <a:t>AWS_SECRET_ACCESS_KEY value hardcoded instead of using repository secrets</a:t>
            </a:r>
          </a:p>
          <a:p>
            <a:r>
              <a:rPr lang="en-US"/>
              <a:t>Because the scan detects for high entropy, any random string that looks like a hash value or secret will be reported and there are many of these!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2BF33-34C3-C85E-BB27-0D387E445521}"/>
              </a:ext>
            </a:extLst>
          </p:cNvPr>
          <p:cNvSpPr txBox="1"/>
          <p:nvPr/>
        </p:nvSpPr>
        <p:spPr>
          <a:xfrm>
            <a:off x="4900926" y="1488694"/>
            <a:ext cx="42458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Secret Scan</a:t>
            </a:r>
          </a:p>
        </p:txBody>
      </p:sp>
      <p:pic>
        <p:nvPicPr>
          <p:cNvPr id="8" name="Picture 5" descr="Text&#10;&#10;Description automatically generated">
            <a:extLst>
              <a:ext uri="{FF2B5EF4-FFF2-40B4-BE49-F238E27FC236}">
                <a16:creationId xmlns:a16="http://schemas.microsoft.com/office/drawing/2014/main" id="{B4C65719-891E-B44F-DAFC-11147356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32" y="774995"/>
            <a:ext cx="3638025" cy="546788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EF2E38B-5C23-186D-BC8A-DF3121246C4E}"/>
              </a:ext>
            </a:extLst>
          </p:cNvPr>
          <p:cNvSpPr/>
          <p:nvPr/>
        </p:nvSpPr>
        <p:spPr>
          <a:xfrm>
            <a:off x="1430888" y="5935233"/>
            <a:ext cx="1773253" cy="284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2BBF0E-B6FE-B35C-372D-093400468D04}"/>
              </a:ext>
            </a:extLst>
          </p:cNvPr>
          <p:cNvCxnSpPr>
            <a:cxnSpLocks/>
          </p:cNvCxnSpPr>
          <p:nvPr/>
        </p:nvCxnSpPr>
        <p:spPr>
          <a:xfrm flipV="1">
            <a:off x="2317514" y="3126259"/>
            <a:ext cx="2751399" cy="2808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5">
            <a:extLst>
              <a:ext uri="{FF2B5EF4-FFF2-40B4-BE49-F238E27FC236}">
                <a16:creationId xmlns:a16="http://schemas.microsoft.com/office/drawing/2014/main" id="{B9A60DF4-AD9C-310F-C4BF-14A1D16AE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276" y="4735078"/>
            <a:ext cx="7536289" cy="1548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6E67496-C48B-DB4B-9897-5BE52362DF1B}"/>
              </a:ext>
            </a:extLst>
          </p:cNvPr>
          <p:cNvSpPr/>
          <p:nvPr/>
        </p:nvSpPr>
        <p:spPr>
          <a:xfrm>
            <a:off x="10234070" y="4670047"/>
            <a:ext cx="1851589" cy="284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EEBEE1-B551-1D0E-3B22-9082DCBAB515}"/>
              </a:ext>
            </a:extLst>
          </p:cNvPr>
          <p:cNvCxnSpPr>
            <a:cxnSpLocks/>
          </p:cNvCxnSpPr>
          <p:nvPr/>
        </p:nvCxnSpPr>
        <p:spPr>
          <a:xfrm>
            <a:off x="9465276" y="4168569"/>
            <a:ext cx="1112108" cy="436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60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ext&#10;&#10;Description automatically generated">
            <a:extLst>
              <a:ext uri="{FF2B5EF4-FFF2-40B4-BE49-F238E27FC236}">
                <a16:creationId xmlns:a16="http://schemas.microsoft.com/office/drawing/2014/main" id="{36107540-E2B1-DB0E-D87B-0D963A418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52" y="700220"/>
            <a:ext cx="3518351" cy="56174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C2A4-7F0C-E717-FF76-4EB190168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637" y="1013100"/>
            <a:ext cx="6407724" cy="3616308"/>
          </a:xfrm>
        </p:spPr>
        <p:txBody>
          <a:bodyPr/>
          <a:lstStyle/>
          <a:p>
            <a:pPr marL="305435" indent="-305435"/>
            <a:r>
              <a:rPr lang="en-US">
                <a:solidFill>
                  <a:srgbClr val="FF0000"/>
                </a:solidFill>
              </a:rPr>
              <a:t>59</a:t>
            </a:r>
            <a:r>
              <a:rPr lang="en-US"/>
              <a:t> dependency packages checked, </a:t>
            </a:r>
            <a:r>
              <a:rPr lang="en-US">
                <a:solidFill>
                  <a:srgbClr val="FF0000"/>
                </a:solidFill>
              </a:rPr>
              <a:t>5</a:t>
            </a:r>
            <a:r>
              <a:rPr lang="en-US"/>
              <a:t> issues reported</a:t>
            </a:r>
          </a:p>
          <a:p>
            <a:pPr marL="305435" indent="-305435"/>
            <a:r>
              <a:rPr lang="en-US"/>
              <a:t>RCE, LPE, DOS, and XSS among many vulnerabilities</a:t>
            </a:r>
          </a:p>
          <a:p>
            <a:pPr marL="305435" indent="-305435"/>
            <a:r>
              <a:rPr lang="en-US"/>
              <a:t>Fixed with version upgrades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2BF33-34C3-C85E-BB27-0D387E445521}"/>
              </a:ext>
            </a:extLst>
          </p:cNvPr>
          <p:cNvSpPr txBox="1"/>
          <p:nvPr/>
        </p:nvSpPr>
        <p:spPr>
          <a:xfrm>
            <a:off x="4944637" y="1495014"/>
            <a:ext cx="42458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Python Safety Check</a:t>
            </a:r>
          </a:p>
        </p:txBody>
      </p:sp>
    </p:spTree>
    <p:extLst>
      <p:ext uri="{BB962C8B-B14F-4D97-AF65-F5344CB8AC3E}">
        <p14:creationId xmlns:p14="http://schemas.microsoft.com/office/powerpoint/2010/main" val="159588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ext&#10;&#10;Description automatically generated">
            <a:extLst>
              <a:ext uri="{FF2B5EF4-FFF2-40B4-BE49-F238E27FC236}">
                <a16:creationId xmlns:a16="http://schemas.microsoft.com/office/drawing/2014/main" id="{36107540-E2B1-DB0E-D87B-0D963A418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08" y="707415"/>
            <a:ext cx="3518351" cy="56174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C2A4-7F0C-E717-FF76-4EB19016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Latest version is still vulnerable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2BF33-34C3-C85E-BB27-0D387E445521}"/>
              </a:ext>
            </a:extLst>
          </p:cNvPr>
          <p:cNvSpPr txBox="1"/>
          <p:nvPr/>
        </p:nvSpPr>
        <p:spPr>
          <a:xfrm>
            <a:off x="4900928" y="1063445"/>
            <a:ext cx="599773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Python Safety Check – </a:t>
            </a:r>
            <a:r>
              <a:rPr lang="en-US" sz="2800">
                <a:solidFill>
                  <a:srgbClr val="FF0000"/>
                </a:solidFill>
              </a:rPr>
              <a:t>Issues faced</a:t>
            </a:r>
          </a:p>
        </p:txBody>
      </p:sp>
      <p:pic>
        <p:nvPicPr>
          <p:cNvPr id="8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3B04CD97-9BFB-65F2-1CFE-D2A9DCC11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72" y="1915991"/>
            <a:ext cx="6467742" cy="98507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F058D06-7715-922F-D0E9-BFC0047D2BF8}"/>
              </a:ext>
            </a:extLst>
          </p:cNvPr>
          <p:cNvSpPr/>
          <p:nvPr/>
        </p:nvSpPr>
        <p:spPr>
          <a:xfrm>
            <a:off x="2143037" y="3248631"/>
            <a:ext cx="505627" cy="284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DDD717-CD8B-D8F9-F070-868DC895A278}"/>
              </a:ext>
            </a:extLst>
          </p:cNvPr>
          <p:cNvSpPr/>
          <p:nvPr/>
        </p:nvSpPr>
        <p:spPr>
          <a:xfrm>
            <a:off x="6536386" y="2087082"/>
            <a:ext cx="733514" cy="3560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246EDB-F283-D182-17B0-DCEE22133940}"/>
              </a:ext>
            </a:extLst>
          </p:cNvPr>
          <p:cNvSpPr/>
          <p:nvPr/>
        </p:nvSpPr>
        <p:spPr>
          <a:xfrm>
            <a:off x="10264276" y="2122689"/>
            <a:ext cx="626692" cy="3204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395BC6-EB9E-94E3-240E-44ED84176607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2648664" y="2391012"/>
            <a:ext cx="3995143" cy="1000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CF2D52-3D65-9644-6285-63EB57C2EB27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7270346" y="2258443"/>
            <a:ext cx="2993930" cy="24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4A559E3-20BE-8FE5-BFBD-BC9C56C9E6BF}"/>
              </a:ext>
            </a:extLst>
          </p:cNvPr>
          <p:cNvSpPr txBox="1">
            <a:spLocks/>
          </p:cNvSpPr>
          <p:nvPr/>
        </p:nvSpPr>
        <p:spPr>
          <a:xfrm>
            <a:off x="4775423" y="2505178"/>
            <a:ext cx="6650991" cy="2315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US"/>
              <a:t>Version past a certain point is vulnerable. Do we want to rollback so far?</a:t>
            </a:r>
          </a:p>
          <a:p>
            <a:pPr marL="305435" indent="-305435"/>
            <a:r>
              <a:rPr lang="en-US"/>
              <a:t>Packages dependent upon one another (59 packages!)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B07A7B-5B30-254D-8264-E40732841A24}"/>
              </a:ext>
            </a:extLst>
          </p:cNvPr>
          <p:cNvSpPr/>
          <p:nvPr/>
        </p:nvSpPr>
        <p:spPr>
          <a:xfrm>
            <a:off x="1601355" y="4019103"/>
            <a:ext cx="1125197" cy="284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B85DB2-18BE-2D73-FD07-C82AF4C013ED}"/>
              </a:ext>
            </a:extLst>
          </p:cNvPr>
          <p:cNvCxnSpPr>
            <a:cxnSpLocks/>
          </p:cNvCxnSpPr>
          <p:nvPr/>
        </p:nvCxnSpPr>
        <p:spPr>
          <a:xfrm flipV="1">
            <a:off x="2727000" y="3459529"/>
            <a:ext cx="2404925" cy="709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14336839-1914-FA1A-1998-61B6BBF1B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273" y="4347942"/>
            <a:ext cx="6467742" cy="1160776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321C871C-11FA-620D-D6E0-0C38D10CD76A}"/>
              </a:ext>
            </a:extLst>
          </p:cNvPr>
          <p:cNvSpPr/>
          <p:nvPr/>
        </p:nvSpPr>
        <p:spPr>
          <a:xfrm>
            <a:off x="1636963" y="4698994"/>
            <a:ext cx="1046860" cy="284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0B7984-847C-92BF-93AA-763D84CB426E}"/>
              </a:ext>
            </a:extLst>
          </p:cNvPr>
          <p:cNvCxnSpPr>
            <a:cxnSpLocks/>
          </p:cNvCxnSpPr>
          <p:nvPr/>
        </p:nvCxnSpPr>
        <p:spPr>
          <a:xfrm>
            <a:off x="2691391" y="4852765"/>
            <a:ext cx="4697950" cy="215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15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ext&#10;&#10;Description automatically generated">
            <a:extLst>
              <a:ext uri="{FF2B5EF4-FFF2-40B4-BE49-F238E27FC236}">
                <a16:creationId xmlns:a16="http://schemas.microsoft.com/office/drawing/2014/main" id="{36107540-E2B1-DB0E-D87B-0D963A418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08" y="695058"/>
            <a:ext cx="3518351" cy="56174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C2A4-7F0C-E717-FF76-4EB190168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0928" y="1179830"/>
            <a:ext cx="6650991" cy="2946024"/>
          </a:xfrm>
        </p:spPr>
        <p:txBody>
          <a:bodyPr/>
          <a:lstStyle/>
          <a:p>
            <a:pPr marL="305435" indent="-305435"/>
            <a:r>
              <a:rPr lang="en-US"/>
              <a:t>Latest version is buggy/unusable. Which version between current and latest should we use? Which is compatible with the other packages?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2BF33-34C3-C85E-BB27-0D387E445521}"/>
              </a:ext>
            </a:extLst>
          </p:cNvPr>
          <p:cNvSpPr txBox="1"/>
          <p:nvPr/>
        </p:nvSpPr>
        <p:spPr>
          <a:xfrm>
            <a:off x="4900928" y="1066141"/>
            <a:ext cx="66494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Python Safety Check – </a:t>
            </a:r>
            <a:r>
              <a:rPr lang="en-US" sz="2800">
                <a:solidFill>
                  <a:srgbClr val="FF0000"/>
                </a:solidFill>
              </a:rPr>
              <a:t>Issues faced (</a:t>
            </a:r>
            <a:r>
              <a:rPr lang="en-US" sz="2800" err="1">
                <a:solidFill>
                  <a:srgbClr val="FF0000"/>
                </a:solidFill>
              </a:rPr>
              <a:t>cont</a:t>
            </a:r>
            <a:r>
              <a:rPr lang="en-US" sz="280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49B0CD5F-8D04-C008-189F-E4CB743AC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646" y="3181095"/>
            <a:ext cx="5954994" cy="294602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1C03F01-9B2B-1B13-01C7-67ADFEEC157E}"/>
              </a:ext>
            </a:extLst>
          </p:cNvPr>
          <p:cNvSpPr/>
          <p:nvPr/>
        </p:nvSpPr>
        <p:spPr>
          <a:xfrm>
            <a:off x="2121226" y="2637533"/>
            <a:ext cx="505627" cy="284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08D2D9-34F6-B888-4DDD-6778041B799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634421" y="2816019"/>
            <a:ext cx="4168293" cy="372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211D9FE-8546-D04B-145B-F0B38CB89634}"/>
              </a:ext>
            </a:extLst>
          </p:cNvPr>
          <p:cNvSpPr/>
          <p:nvPr/>
        </p:nvSpPr>
        <p:spPr>
          <a:xfrm>
            <a:off x="6728667" y="3146929"/>
            <a:ext cx="505627" cy="284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BBD038-0E8F-5163-7748-337DE17E1997}"/>
              </a:ext>
            </a:extLst>
          </p:cNvPr>
          <p:cNvCxnSpPr>
            <a:cxnSpLocks/>
          </p:cNvCxnSpPr>
          <p:nvPr/>
        </p:nvCxnSpPr>
        <p:spPr>
          <a:xfrm>
            <a:off x="7102467" y="3414697"/>
            <a:ext cx="779089" cy="1049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0B14831-FFF0-A60B-B3B3-C4BFFB43E816}"/>
              </a:ext>
            </a:extLst>
          </p:cNvPr>
          <p:cNvSpPr/>
          <p:nvPr/>
        </p:nvSpPr>
        <p:spPr>
          <a:xfrm>
            <a:off x="7433272" y="4464405"/>
            <a:ext cx="1538243" cy="284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879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367D0F98BCDC45B9834EAD57B2AA2C" ma:contentTypeVersion="6" ma:contentTypeDescription="Create a new document." ma:contentTypeScope="" ma:versionID="a154800edad6655529463796071df0ff">
  <xsd:schema xmlns:xsd="http://www.w3.org/2001/XMLSchema" xmlns:xs="http://www.w3.org/2001/XMLSchema" xmlns:p="http://schemas.microsoft.com/office/2006/metadata/properties" xmlns:ns2="c805c829-880a-4ced-88b0-26b5bcc06756" targetNamespace="http://schemas.microsoft.com/office/2006/metadata/properties" ma:root="true" ma:fieldsID="ea997f48df02ed6d6bbfa5dab4942f67" ns2:_="">
    <xsd:import namespace="c805c829-880a-4ced-88b0-26b5bcc067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5c829-880a-4ced-88b0-26b5bcc067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1D160E-B214-45F6-89DE-6E79E97F86C7}">
  <ds:schemaRefs>
    <ds:schemaRef ds:uri="c805c829-880a-4ced-88b0-26b5bcc067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A4C4F19-F71C-40E3-936E-AFA5D132E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784CD1-109D-4246-8008-ABFAEF5075D4}">
  <ds:schemaRefs>
    <ds:schemaRef ds:uri="c805c829-880a-4ced-88b0-26b5bcc0675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DividendVTI</vt:lpstr>
      <vt:lpstr>CTFd</vt:lpstr>
      <vt:lpstr>Content</vt:lpstr>
      <vt:lpstr>WHat is ctfd?</vt:lpstr>
      <vt:lpstr>functionalities</vt:lpstr>
      <vt:lpstr>Devops  devsecops</vt:lpstr>
      <vt:lpstr>PowerPoint Presentation</vt:lpstr>
      <vt:lpstr>PowerPoint Presentation</vt:lpstr>
      <vt:lpstr>PowerPoint Presentation</vt:lpstr>
      <vt:lpstr>PowerPoint Presentation</vt:lpstr>
      <vt:lpstr>pyraider</vt:lpstr>
      <vt:lpstr>Bandit</vt:lpstr>
      <vt:lpstr>Bandit</vt:lpstr>
      <vt:lpstr>Bandit</vt:lpstr>
      <vt:lpstr>Build</vt:lpstr>
      <vt:lpstr>PowerPoint Presentation</vt:lpstr>
      <vt:lpstr>Container scan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2022-04-18T14:20:44Z</dcterms:created>
  <dcterms:modified xsi:type="dcterms:W3CDTF">2022-04-24T11:06:27Z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0x01010074367D0F98BCDC45B9834EAD57B2AA2C</vt:lpwstr>
  </property>
</Properties>
</file>