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12"/>
  </p:normalViewPr>
  <p:slideViewPr>
    <p:cSldViewPr snapToGrid="0">
      <p:cViewPr>
        <p:scale>
          <a:sx n="133" d="100"/>
          <a:sy n="133" d="100"/>
        </p:scale>
        <p:origin x="144" y="-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88C0CD-E025-CBAA-76D9-329AA32843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A5012E0-192B-797E-52F8-919119BC42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FC7F3C-C05B-9DE7-C02D-3A473AD28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8F92-4263-CA41-B800-1CC8CD5451BB}" type="datetimeFigureOut">
              <a:rPr lang="es-ES" smtClean="0"/>
              <a:t>29/1/24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4E4693-AF09-8D8C-3215-AA1FFEB1F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59F5DF-A8E2-BE01-0E42-BE331490F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4285B-BBC0-944B-87D3-B416ABB570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8443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A1B91E-35DA-83C0-0A17-EAA39517B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01AC0A2-F0E9-E33B-72F1-F3B115D60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16EEF0-63E9-E444-9C99-378B14C27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8F92-4263-CA41-B800-1CC8CD5451BB}" type="datetimeFigureOut">
              <a:rPr lang="es-ES" smtClean="0"/>
              <a:t>29/1/24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C573B3-5F3D-20F4-8A47-404661050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8817F4-433C-D8F3-9973-06658345A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4285B-BBC0-944B-87D3-B416ABB570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1315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42F642A-FC08-A0F5-E246-B9EE4F950A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E486120-5153-E372-0FAC-8FF63953D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DB3969-5713-F028-0CBB-83E1393D0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8F92-4263-CA41-B800-1CC8CD5451BB}" type="datetimeFigureOut">
              <a:rPr lang="es-ES" smtClean="0"/>
              <a:t>29/1/24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4739E9-797A-8859-F3DC-98C6EC5C5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059D42-8006-A729-561C-1C9AB5F2B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4285B-BBC0-944B-87D3-B416ABB570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576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B85075-BB13-0A4C-3C7A-61731849C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D2F475-7B3A-05CE-189F-79288C7A3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99E149-2384-1AD0-7322-020044717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8F92-4263-CA41-B800-1CC8CD5451BB}" type="datetimeFigureOut">
              <a:rPr lang="es-ES" smtClean="0"/>
              <a:t>29/1/24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04D131-3B6D-D552-B272-5A33EBA91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89809C-D335-4968-8B7E-7D94D33D6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4285B-BBC0-944B-87D3-B416ABB570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9900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0E2CDB-A05B-4DF2-D213-C8FFF73BD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3FEE794-B9BA-C9AA-9DAE-B84BEA34D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541D14-15D7-9831-5E4A-82FD45134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8F92-4263-CA41-B800-1CC8CD5451BB}" type="datetimeFigureOut">
              <a:rPr lang="es-ES" smtClean="0"/>
              <a:t>29/1/24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F434A1-E17B-B516-33F2-96445C5C6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B6E5F4-90A0-5908-7B7E-4237101E3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4285B-BBC0-944B-87D3-B416ABB570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2783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5472C0-1774-4D39-6F07-45B5132C9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90538B-7A3C-BAEF-56E0-1838B32120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7EF1339-9AB4-EF10-101E-A7DBFB0C5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325E6D8-A97E-023B-7157-E5EC24529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8F92-4263-CA41-B800-1CC8CD5451BB}" type="datetimeFigureOut">
              <a:rPr lang="es-ES" smtClean="0"/>
              <a:t>29/1/24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FFA2CA-2349-23F9-A979-CFAE88FE9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DBDCA8D-3712-E504-F221-28E7E67A7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4285B-BBC0-944B-87D3-B416ABB570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6162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892917-CBE2-6332-9E49-1541B6EA8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DD3517-5DC9-7668-0738-C0F477E19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5D73EE3-39FE-EC3C-074A-704AC4F800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79BE2AA-C34A-4404-A1D2-11C17CF776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6040C5C-3FAA-6BC1-23E0-CBC092EA02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941D4E3-4C7E-9C5F-D726-213805CE4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8F92-4263-CA41-B800-1CC8CD5451BB}" type="datetimeFigureOut">
              <a:rPr lang="es-ES" smtClean="0"/>
              <a:t>29/1/24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CB918F5-51DE-18CF-789C-27B1B1C11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00E574A-98C2-F63C-EA4D-F67244ADA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4285B-BBC0-944B-87D3-B416ABB570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7157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34F918-58AA-9998-0953-0CA5CB41D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D63FFE5-854D-E0BC-BAC5-E30256FF2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8F92-4263-CA41-B800-1CC8CD5451BB}" type="datetimeFigureOut">
              <a:rPr lang="es-ES" smtClean="0"/>
              <a:t>29/1/24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3ECA359-68BC-141B-F9FE-EE2603758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4E459E3-6ADF-32E7-EF03-87DAB2F4B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4285B-BBC0-944B-87D3-B416ABB570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3145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5477319-7E72-CD84-0941-5362DFD0A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8F92-4263-CA41-B800-1CC8CD5451BB}" type="datetimeFigureOut">
              <a:rPr lang="es-ES" smtClean="0"/>
              <a:t>29/1/24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5C09DE9-7AD5-ED51-818A-E657B7E0A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9F18980-A5CA-FAE6-C44D-90CD2F5FF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4285B-BBC0-944B-87D3-B416ABB570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3733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A45A47-6D73-1F72-226D-F0E417738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F30A4B-C184-04B9-6EEA-6D7D48981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EE01E4B-74BD-47EB-4D8E-0AE74FD062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1F3DAF-37CA-D581-FE2F-16E69B90D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8F92-4263-CA41-B800-1CC8CD5451BB}" type="datetimeFigureOut">
              <a:rPr lang="es-ES" smtClean="0"/>
              <a:t>29/1/24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C29B908-4261-5889-85D2-37776E0A2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2F9C603-8F9D-9E6A-03CE-D188876B0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4285B-BBC0-944B-87D3-B416ABB570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9123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553FA8-FA40-6A00-01DC-3C8256BF0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38463D6-6C42-39C3-7629-5A0151EDFF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D45F873-E09E-DEF3-E5AB-67AB7E415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7C8332C-0954-1325-A7B2-7B89B3D0F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8F92-4263-CA41-B800-1CC8CD5451BB}" type="datetimeFigureOut">
              <a:rPr lang="es-ES" smtClean="0"/>
              <a:t>29/1/24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86BB664-B913-5BD6-6A9A-5428390C1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039CAF6-C1AD-8D70-A1D5-42FC30F71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4285B-BBC0-944B-87D3-B416ABB570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443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E3AE783-F73E-37B7-29B6-53F54BF7C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A192B18-FF3B-F010-1675-D42A83059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574148-24C6-BA87-1EEE-E6BC094B25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948F92-4263-CA41-B800-1CC8CD5451BB}" type="datetimeFigureOut">
              <a:rPr lang="es-ES" smtClean="0"/>
              <a:t>29/1/24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9D811E-48D7-359E-C962-283BA1EDA6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6FAC8F-8FBB-7C51-570D-E8ACE804F6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A4285B-BBC0-944B-87D3-B416ABB570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741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Imagen que contiene nieve, esquiando, hombre, gente&#10;&#10;Descripción generada automáticamente">
            <a:extLst>
              <a:ext uri="{FF2B5EF4-FFF2-40B4-BE49-F238E27FC236}">
                <a16:creationId xmlns:a16="http://schemas.microsoft.com/office/drawing/2014/main" id="{D05C394B-4FA3-EC9A-78C0-6EAB8C0840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64" t="13115" r="28376"/>
          <a:stretch/>
        </p:blipFill>
        <p:spPr>
          <a:xfrm>
            <a:off x="8315325" y="3829050"/>
            <a:ext cx="2443163" cy="2650536"/>
          </a:xfrm>
          <a:prstGeom prst="rect">
            <a:avLst/>
          </a:prstGeom>
        </p:spPr>
      </p:pic>
      <p:pic>
        <p:nvPicPr>
          <p:cNvPr id="13" name="Imagen 12" descr="Un dibujo de una persona&#10;&#10;Descripción generada automáticamente con confianza media">
            <a:extLst>
              <a:ext uri="{FF2B5EF4-FFF2-40B4-BE49-F238E27FC236}">
                <a16:creationId xmlns:a16="http://schemas.microsoft.com/office/drawing/2014/main" id="{FAD7FA72-5821-EC77-A66B-95D8CCF72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4627" y="177799"/>
            <a:ext cx="4560673" cy="3217461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9B3AF5F0-87E4-1460-E79A-BE1A174CBD5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7" b="89951" l="6822" r="89992">
                        <a14:foregroundMark x1="32925" y1="39706" x2="28994" y2="37642"/>
                        <a14:foregroundMark x1="21825" y1="31569" x2="14583" y2="24101"/>
                        <a14:foregroundMark x1="25416" y1="35272" x2="22695" y2="32466"/>
                        <a14:foregroundMark x1="14583" y1="24101" x2="6863" y2="26552"/>
                        <a14:foregroundMark x1="2488" y1="39528" x2="2042" y2="40850"/>
                        <a14:foregroundMark x1="5024" y1="32006" x2="3675" y2="36007"/>
                        <a14:foregroundMark x1="6863" y1="26552" x2="5857" y2="29535"/>
                        <a14:foregroundMark x1="2042" y1="40850" x2="6822" y2="55964"/>
                        <a14:foregroundMark x1="6822" y1="55964" x2="18056" y2="63644"/>
                        <a14:foregroundMark x1="18056" y1="63644" x2="25899" y2="63889"/>
                        <a14:foregroundMark x1="25899" y1="63889" x2="31495" y2="53595"/>
                        <a14:foregroundMark x1="31495" y1="53595" x2="31740" y2="41176"/>
                        <a14:foregroundMark x1="31740" y1="41176" x2="31495" y2="40033"/>
                        <a14:backgroundMark x1="2696" y1="7353" x2="2696" y2="7353"/>
                        <a14:backgroundMark x1="19567" y1="17484" x2="34926" y2="18382"/>
                        <a14:backgroundMark x1="34926" y1="18382" x2="42279" y2="18219"/>
                        <a14:backgroundMark x1="42279" y1="18219" x2="39461" y2="4657"/>
                        <a14:backgroundMark x1="39461" y1="4657" x2="32598" y2="654"/>
                        <a14:backgroundMark x1="32598" y1="654" x2="25123" y2="6127"/>
                        <a14:backgroundMark x1="25123" y1="6127" x2="20139" y2="14052"/>
                        <a14:backgroundMark x1="20139" y1="14052" x2="19240" y2="17157"/>
                        <a14:backgroundMark x1="42116" y1="9232" x2="20588" y2="7925"/>
                        <a14:backgroundMark x1="20588" y1="7925" x2="22467" y2="21078"/>
                        <a14:backgroundMark x1="22467" y1="21078" x2="38276" y2="26225"/>
                        <a14:backgroundMark x1="38276" y1="26225" x2="44118" y2="19281"/>
                        <a14:backgroundMark x1="44118" y1="19281" x2="42402" y2="6781"/>
                        <a14:backgroundMark x1="42402" y1="6781" x2="34559" y2="6046"/>
                        <a14:backgroundMark x1="34559" y1="6046" x2="43832" y2="8905"/>
                        <a14:backgroundMark x1="43832" y1="8905" x2="38399" y2="3186"/>
                        <a14:backgroundMark x1="38399" y1="3186" x2="23652" y2="3922"/>
                        <a14:backgroundMark x1="23652" y1="3922" x2="20180" y2="7598"/>
                        <a14:backgroundMark x1="93627" y1="4167" x2="39951" y2="4412"/>
                        <a14:backgroundMark x1="39951" y1="4412" x2="37541" y2="16830"/>
                        <a14:backgroundMark x1="37541" y1="16830" x2="45261" y2="19935"/>
                        <a14:backgroundMark x1="45261" y1="19935" x2="61560" y2="14706"/>
                        <a14:backgroundMark x1="61560" y1="14706" x2="79657" y2="17892"/>
                        <a14:backgroundMark x1="79657" y1="17892" x2="92116" y2="2288"/>
                        <a14:backgroundMark x1="92116" y1="2288" x2="93342" y2="1879"/>
                        <a14:backgroundMark x1="93627" y1="7026" x2="83864" y2="26307"/>
                        <a14:backgroundMark x1="83864" y1="26307" x2="77165" y2="28840"/>
                        <a14:backgroundMark x1="77165" y1="28840" x2="70629" y2="27042"/>
                        <a14:backgroundMark x1="70629" y1="27042" x2="63235" y2="18873"/>
                        <a14:backgroundMark x1="63235" y1="18873" x2="65523" y2="6127"/>
                        <a14:backgroundMark x1="65523" y1="6127" x2="72672" y2="5882"/>
                        <a14:backgroundMark x1="72672" y1="5882" x2="78962" y2="7680"/>
                        <a14:backgroundMark x1="78962" y1="7680" x2="92320" y2="3513"/>
                        <a14:backgroundMark x1="92320" y1="3513" x2="93342" y2="7353"/>
                        <a14:backgroundMark x1="26062" y1="21324" x2="32884" y2="33905"/>
                        <a14:backgroundMark x1="32884" y1="33905" x2="39297" y2="35948"/>
                        <a14:backgroundMark x1="39297" y1="35948" x2="60907" y2="23693"/>
                        <a14:backgroundMark x1="60907" y1="23693" x2="53023" y2="14216"/>
                        <a14:backgroundMark x1="53023" y1="14216" x2="25735" y2="22549"/>
                        <a14:backgroundMark x1="64542" y1="14951" x2="57149" y2="14869"/>
                        <a14:backgroundMark x1="57149" y1="14869" x2="62582" y2="22222"/>
                        <a14:backgroundMark x1="62582" y1="22222" x2="63766" y2="13644"/>
                        <a14:backgroundMark x1="56904" y1="15605" x2="62255" y2="22794"/>
                        <a14:backgroundMark x1="62255" y1="22794" x2="68015" y2="18546"/>
                        <a14:backgroundMark x1="68015" y1="18546" x2="58701" y2="13317"/>
                        <a14:backgroundMark x1="58701" y1="13317" x2="53717" y2="17810"/>
                        <a14:backgroundMark x1="24020" y1="3513" x2="3840" y2="2941"/>
                        <a14:backgroundMark x1="3840" y1="2941" x2="2696" y2="16667"/>
                        <a14:backgroundMark x1="2696" y1="16667" x2="10825" y2="18791"/>
                        <a14:backgroundMark x1="10825" y1="18791" x2="17034" y2="18546"/>
                        <a14:backgroundMark x1="17034" y1="18546" x2="30474" y2="31291"/>
                        <a14:backgroundMark x1="30474" y1="31291" x2="28676" y2="11846"/>
                        <a14:backgroundMark x1="28676" y1="11846" x2="22141" y2="2778"/>
                        <a14:backgroundMark x1="22141" y1="2778" x2="21324" y2="2533"/>
                        <a14:backgroundMark x1="29412" y1="26389" x2="22998" y2="26389"/>
                        <a14:backgroundMark x1="22998" y1="26389" x2="35989" y2="35294"/>
                        <a14:backgroundMark x1="35989" y1="35294" x2="60825" y2="28676"/>
                        <a14:backgroundMark x1="60825" y1="28676" x2="58170" y2="17157"/>
                        <a14:backgroundMark x1="58170" y1="17157" x2="50041" y2="16667"/>
                        <a14:backgroundMark x1="50041" y1="16667" x2="47835" y2="18137"/>
                        <a14:backgroundMark x1="62337" y1="17484" x2="56046" y2="20016"/>
                        <a14:backgroundMark x1="56046" y1="20016" x2="62255" y2="21977"/>
                        <a14:backgroundMark x1="62255" y1="21977" x2="60907" y2="15278"/>
                        <a14:backgroundMark x1="32435" y1="29902" x2="25858" y2="29330"/>
                        <a14:backgroundMark x1="25858" y1="29330" x2="36724" y2="34967"/>
                        <a14:backgroundMark x1="31944" y1="30229" x2="30065" y2="29248"/>
                        <a14:backgroundMark x1="33374" y1="33415" x2="27124" y2="30882"/>
                        <a14:backgroundMark x1="27124" y1="30882" x2="34232" y2="34967"/>
                        <a14:backgroundMark x1="34232" y1="34967" x2="28431" y2="28268"/>
                        <a14:backgroundMark x1="28431" y1="28268" x2="26552" y2="32108"/>
                        <a14:backgroundMark x1="91258" y1="5719" x2="78268" y2="24673"/>
                        <a14:backgroundMark x1="78268" y1="24673" x2="85866" y2="25082"/>
                        <a14:backgroundMark x1="85866" y1="25082" x2="92034" y2="16013"/>
                        <a14:backgroundMark x1="92034" y1="16013" x2="90155" y2="5392"/>
                        <a14:backgroundMark x1="3186" y1="37173" x2="14828" y2="37500"/>
                        <a14:backgroundMark x1="14828" y1="37500" x2="85948" y2="30229"/>
                        <a14:backgroundMark x1="85948" y1="30229" x2="96038" y2="30229"/>
                        <a14:backgroundMark x1="96038" y1="30229" x2="98243" y2="7598"/>
                        <a14:backgroundMark x1="98243" y1="7598" x2="81413" y2="6209"/>
                        <a14:backgroundMark x1="81413" y1="6209" x2="8864" y2="19853"/>
                        <a14:backgroundMark x1="8864" y1="19853" x2="1511" y2="17075"/>
                        <a14:backgroundMark x1="1511" y1="17075" x2="1266" y2="29984"/>
                        <a14:backgroundMark x1="1266" y1="29984" x2="3023" y2="38480"/>
                        <a14:backgroundMark x1="29412" y1="16830" x2="14461" y2="15033"/>
                        <a14:backgroundMark x1="14461" y1="15033" x2="7843" y2="11111"/>
                        <a14:backgroundMark x1="7843" y1="11111" x2="2083" y2="18546"/>
                        <a14:backgroundMark x1="2083" y1="18546" x2="5433" y2="30882"/>
                        <a14:backgroundMark x1="5433" y1="30882" x2="13194" y2="33987"/>
                        <a14:backgroundMark x1="13194" y1="33987" x2="20752" y2="33660"/>
                        <a14:backgroundMark x1="20752" y1="33660" x2="26307" y2="27614"/>
                        <a14:backgroundMark x1="26307" y1="27614" x2="24020" y2="14461"/>
                        <a14:backgroundMark x1="24020" y1="14461" x2="23529" y2="13971"/>
                        <a14:backgroundMark x1="33374" y1="33742" x2="14216" y2="12173"/>
                        <a14:backgroundMark x1="14216" y1="12173" x2="7639" y2="14788"/>
                        <a14:backgroundMark x1="7639" y1="14788" x2="1552" y2="21569"/>
                        <a14:backgroundMark x1="1552" y1="21569" x2="4984" y2="33905"/>
                        <a14:backgroundMark x1="4984" y1="33905" x2="21895" y2="37500"/>
                        <a14:backgroundMark x1="21895" y1="37500" x2="30065" y2="36356"/>
                        <a14:backgroundMark x1="30065" y1="36356" x2="33374" y2="33415"/>
                      </a14:backgroundRemoval>
                    </a14:imgEffect>
                  </a14:imgLayer>
                </a14:imgProps>
              </a:ext>
            </a:extLst>
          </a:blip>
          <a:srcRect l="6201" t="38473" r="7473" b="4991"/>
          <a:stretch/>
        </p:blipFill>
        <p:spPr>
          <a:xfrm>
            <a:off x="266700" y="387350"/>
            <a:ext cx="6709718" cy="2197100"/>
          </a:xfrm>
          <a:prstGeom prst="rect">
            <a:avLst/>
          </a:prstGeom>
        </p:spPr>
      </p:pic>
      <p:grpSp>
        <p:nvGrpSpPr>
          <p:cNvPr id="19" name="Grupo 18">
            <a:extLst>
              <a:ext uri="{FF2B5EF4-FFF2-40B4-BE49-F238E27FC236}">
                <a16:creationId xmlns:a16="http://schemas.microsoft.com/office/drawing/2014/main" id="{6676A03F-175B-DEDA-2337-C72DF665B03F}"/>
              </a:ext>
            </a:extLst>
          </p:cNvPr>
          <p:cNvGrpSpPr/>
          <p:nvPr/>
        </p:nvGrpSpPr>
        <p:grpSpPr>
          <a:xfrm>
            <a:off x="2273182" y="1786529"/>
            <a:ext cx="2956730" cy="4684121"/>
            <a:chOff x="2273182" y="1786529"/>
            <a:chExt cx="2956730" cy="4684121"/>
          </a:xfrm>
        </p:grpSpPr>
        <p:pic>
          <p:nvPicPr>
            <p:cNvPr id="17" name="Imagen 16" descr="Un dibujo de una persona&#10;&#10;Descripción generada automáticamente con confianza media">
              <a:extLst>
                <a:ext uri="{FF2B5EF4-FFF2-40B4-BE49-F238E27FC236}">
                  <a16:creationId xmlns:a16="http://schemas.microsoft.com/office/drawing/2014/main" id="{FFA4039F-6EF0-D789-2242-3FBDBCF714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6348" t="26912" r="25080"/>
            <a:stretch/>
          </p:blipFill>
          <p:spPr>
            <a:xfrm>
              <a:off x="2273182" y="1786529"/>
              <a:ext cx="2956730" cy="3217462"/>
            </a:xfrm>
            <a:prstGeom prst="rect">
              <a:avLst/>
            </a:prstGeom>
          </p:spPr>
        </p:pic>
        <p:pic>
          <p:nvPicPr>
            <p:cNvPr id="18" name="Imagen 17" descr="Un dibujo de una persona&#10;&#10;Descripción generada automáticamente con confianza media">
              <a:extLst>
                <a:ext uri="{FF2B5EF4-FFF2-40B4-BE49-F238E27FC236}">
                  <a16:creationId xmlns:a16="http://schemas.microsoft.com/office/drawing/2014/main" id="{3A9AF1CC-53C4-931B-E24F-C639080CAF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6348" t="82571" r="25080" b="-1"/>
            <a:stretch/>
          </p:blipFill>
          <p:spPr>
            <a:xfrm>
              <a:off x="2273182" y="4236720"/>
              <a:ext cx="2956730" cy="22339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79344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0</Words>
  <Application>Microsoft Macintosh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CINTHIA MARTINS RAMOS DE CARVALHO</dc:creator>
  <cp:lastModifiedBy>CINTHIA MARTINS RAMOS DE CARVALHO</cp:lastModifiedBy>
  <cp:revision>1</cp:revision>
  <dcterms:created xsi:type="dcterms:W3CDTF">2024-01-29T22:58:59Z</dcterms:created>
  <dcterms:modified xsi:type="dcterms:W3CDTF">2024-01-30T00:08:30Z</dcterms:modified>
</cp:coreProperties>
</file>