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2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9" r:id="rId16"/>
    <p:sldId id="273" r:id="rId17"/>
    <p:sldId id="274" r:id="rId18"/>
    <p:sldId id="276" r:id="rId19"/>
    <p:sldId id="277" r:id="rId2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2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2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7700" y="1755140"/>
            <a:ext cx="10515600" cy="1325563"/>
          </a:xfrm>
        </p:spPr>
        <p:txBody>
          <a:bodyPr>
            <a:normAutofit/>
          </a:bodyPr>
          <a:p>
            <a:pPr algn="ctr"/>
            <a:r>
              <a:rPr lang="pt-BR" altLang="en-US"/>
              <a:t>Apresentação do Projeto de criação de site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47700" y="3836670"/>
            <a:ext cx="10515600" cy="2584450"/>
          </a:xfrm>
        </p:spPr>
        <p:txBody>
          <a:bodyPr>
            <a:normAutofit lnSpcReduction="20000"/>
          </a:bodyPr>
          <a:p>
            <a:pPr algn="l"/>
            <a:r>
              <a:rPr lang="pt-BR" altLang="en-US" sz="3000"/>
              <a:t>Nome dos integrantes do grupo: Antonio, Christian Vitor, Igor</a:t>
            </a:r>
            <a:br>
              <a:rPr lang="pt-BR" altLang="en-US" sz="3000"/>
            </a:br>
            <a:r>
              <a:rPr lang="pt-BR" altLang="en-US" sz="3000"/>
              <a:t>Professor: Davi Barros</a:t>
            </a:r>
            <a:br>
              <a:rPr lang="pt-BR" altLang="en-US" sz="3000"/>
            </a:br>
            <a:r>
              <a:rPr lang="pt-BR" altLang="en-US" sz="3000"/>
              <a:t>Diciplina: Desenv. Web em HTML 5, CSS, Javascript e PHP</a:t>
            </a:r>
            <a:br>
              <a:rPr lang="pt-BR" altLang="en-US" sz="3000"/>
            </a:br>
            <a:r>
              <a:rPr lang="pt-BR" altLang="en-US" sz="3000"/>
              <a:t>Data: 13/06/2024</a:t>
            </a:r>
            <a:endParaRPr lang="pt-BR" altLang="en-US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0" y="-635"/>
            <a:ext cx="12186285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937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94995"/>
          </a:xfrm>
        </p:spPr>
        <p:txBody>
          <a:bodyPr>
            <a:noAutofit/>
          </a:bodyPr>
          <a:p>
            <a:pPr algn="ctr"/>
            <a:r>
              <a:rPr lang="pt-BR" altLang="en-US" sz="3300"/>
              <a:t>2 - APRESENTAÇÃO DA ESTRUTURA DE CÓDIGO DO ARQUIVO BD.PHP</a:t>
            </a:r>
            <a:endParaRPr lang="pt-BR" altLang="en-US" sz="3300"/>
          </a:p>
        </p:txBody>
      </p:sp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594995"/>
            <a:ext cx="12192000" cy="62623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35" y="0"/>
            <a:ext cx="12192000" cy="662940"/>
          </a:xfrm>
        </p:spPr>
        <p:txBody>
          <a:bodyPr>
            <a:noAutofit/>
          </a:bodyPr>
          <a:p>
            <a:pPr algn="ctr"/>
            <a:r>
              <a:rPr lang="pt-BR" altLang="en-US" sz="2700"/>
              <a:t>3 - APRESENTAÇÃO DA ESTRUTURA DE CÓDIGO DO ARQUIVO ENVIAR_CONTATO.PHP</a:t>
            </a:r>
            <a:endParaRPr lang="pt-BR" altLang="en-US" sz="2700"/>
          </a:p>
        </p:txBody>
      </p:sp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662940"/>
            <a:ext cx="12192635" cy="6496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35" y="0"/>
            <a:ext cx="12192000" cy="823595"/>
          </a:xfrm>
        </p:spPr>
        <p:txBody>
          <a:bodyPr>
            <a:normAutofit/>
          </a:bodyPr>
          <a:p>
            <a:pPr algn="ctr"/>
            <a:r>
              <a:rPr lang="pt-BR" altLang="en-US"/>
              <a:t>4 - RESULTADO FINAL DO SITE</a:t>
            </a:r>
            <a:endParaRPr lang="pt-BR" altLang="en-US"/>
          </a:p>
        </p:txBody>
      </p:sp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23595"/>
            <a:ext cx="12191365" cy="60337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635" y="0"/>
            <a:ext cx="12192635" cy="596265"/>
          </a:xfrm>
        </p:spPr>
        <p:txBody>
          <a:bodyPr>
            <a:normAutofit fontScale="90000"/>
          </a:bodyPr>
          <a:p>
            <a:pPr algn="ctr"/>
            <a:r>
              <a:rPr lang="pt-BR" altLang="en-US"/>
              <a:t>SITE NO MODO REPONSIVO</a:t>
            </a:r>
            <a:endParaRPr lang="pt-BR" altLang="en-US"/>
          </a:p>
        </p:txBody>
      </p:sp>
      <p:pic>
        <p:nvPicPr>
          <p:cNvPr id="5" name="Imagem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596900"/>
            <a:ext cx="12191365" cy="6261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Imagem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Caixa de Texto 4"/>
          <p:cNvSpPr txBox="1"/>
          <p:nvPr/>
        </p:nvSpPr>
        <p:spPr>
          <a:xfrm>
            <a:off x="200025" y="0"/>
            <a:ext cx="1179258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pt-BR" altLang="en-US" sz="3000"/>
              <a:t>1 - APRESENTAÇÃO DA ESTRUTURA DE CÓDIGO DO ARQUIVO INDEX.PHP</a:t>
            </a:r>
            <a:endParaRPr lang="pt-BR" altLang="en-US" sz="3000"/>
          </a:p>
        </p:txBody>
      </p:sp>
      <p:pic>
        <p:nvPicPr>
          <p:cNvPr id="6" name="Imagem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52450"/>
            <a:ext cx="12192635" cy="6305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635"/>
            <a:ext cx="12191365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7945" y="0"/>
            <a:ext cx="1225994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0" y="-635"/>
            <a:ext cx="121793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Imagem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434</Words>
  <Application>WPS Presentation</Application>
  <PresentationFormat>宽屏</PresentationFormat>
  <Paragraphs>14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cfreitas</dc:creator>
  <cp:lastModifiedBy>cfreitas</cp:lastModifiedBy>
  <cp:revision>2</cp:revision>
  <dcterms:created xsi:type="dcterms:W3CDTF">2024-06-09T20:41:36Z</dcterms:created>
  <dcterms:modified xsi:type="dcterms:W3CDTF">2024-06-09T22:10:39Z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1046-12.2.0.17119</vt:lpwstr>
  </property>
  <property fmtid="{D5CDD505-2E9C-101B-9397-08002B2CF9AE}" pid="3" name="ICV">
    <vt:lpwstr>BE20AD1DDE6A452481A5F667868B2EE5_11</vt:lpwstr>
  </property>
</Properties>
</file>