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9BFFF"/>
    <a:srgbClr val="8FD7FF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41587-402B-A0ED-E91C-6D2DEC547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AAFF3A-6DA8-C4A6-2FB5-67C2148B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8A472-0903-28C9-BCDA-10D184E1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A5A9C-CBD3-62A3-40EB-C524C14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D1098-D468-1D96-3CE3-6D985DD5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5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418B-DD16-9554-3F8D-BADC6EBE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132312-BDAF-2C63-1468-34BD3D9B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0D57B-8A04-090C-DD60-0AABEAE1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C115F0-BFAB-1A39-B1D6-9BE85A29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B7987-F146-8917-63BB-393C41B4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2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015D7E-EC7D-EF17-D7FB-22054050F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19FD28-3E39-13D1-48D0-10C053DD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7F839-03E5-1F43-BA65-0BC90DFA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93CD2-B44A-3DE5-4C6F-D3745A28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C5CAD4-30A5-877C-8033-77F96FE1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87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C135C-A260-9CF9-2796-4B6A00D5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EDAD7-69E9-A3BE-937D-B124096A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1C493B-C6A4-99DB-7995-9E44D734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7231E-8A76-C551-C90E-12A9C84F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E027D-D35C-9942-247C-65D376D2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5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56D00-528C-CBDE-BF21-5EC8F6A9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473A5-8CC1-173B-31AF-99583B2A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5BEC5-E414-EF60-6C92-BE3629F4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EAC4C9-DB98-2956-F567-BB398424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D245F-8866-7E3A-1062-74C12D95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9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F3CC5-E3C5-7FE5-C48B-3AB397C9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BD4D9F-6940-1D0A-AEB1-44B7C429A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5D333-4F3A-56A6-BED0-0240E8E1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14F111-C104-3DEA-5157-35164180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CB4C0-2826-761D-4A8F-0F4D8C9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2F2FB0-3F3D-756B-9E6B-1AF86A3C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4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D050-F67C-7FFB-49D2-AFA3123B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8C0C8F-76BC-FC71-EB1A-0BD257AC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369987-0D60-A38A-6A02-C58DCCE7B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AF5C9-1599-475A-6182-A7BB37AB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D84B32-11C5-7DF6-611D-A0B83AB51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C92EF3-9E6E-BF1E-C339-6F108315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6A5809-7B1E-6AE7-8FF8-0CA30169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AE9AD0-F429-3277-7060-3328CE13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BCCD6-04F5-6109-7B67-E2B89E34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99E2D2-0147-4084-FF3A-025504F1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17907-E67B-30FE-F4A4-E1CF4980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D9DEB8-3113-09F3-267C-4428873B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421D3A-5764-B050-5641-C76E751F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F0C08F-69AC-DF81-15CB-6FB1B13B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55637-1E89-7F76-09F6-3CAFF0DB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54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1F50D-9ECD-A3BB-2861-5222B3E4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2FAA3-59F7-FB9A-4AD3-D1623D67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AE85E-6B01-7A9B-D768-FC8378A77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4DF1-9921-ED0B-FD89-4117396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630A3-3786-580E-06A0-27F84DA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57CA6-6751-3C83-0F1E-869BD85C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9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3FE5A-604B-1E1F-8310-2514A2BC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B8C9FD-E3B3-D9F8-51FA-51F6CD7C4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AE1718-F3C2-5DF7-1FB1-F6BAF1278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09CED4-8CC7-CCF0-31DA-C1C61F7B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4A074-DE39-B624-C1F6-4A5AC904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0EC30-5CEE-A667-135D-BCC723C5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51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CC713C-F012-6A2C-2163-C961D3CA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9EDCFA-5FB5-7947-4CC2-AA9D94C7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940377-CFC3-431F-CC7F-717875C5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108-AAAC-41DA-A591-24D1B83B8D8E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BE0B4-19BE-4E9F-0F4D-C493F6FE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8D382-E7BF-3274-7C79-221379E0D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49B5-BBE7-447B-87F6-85A0DE205F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CA0BC3C-9FE9-5407-F07B-2B93B2308384}"/>
              </a:ext>
            </a:extLst>
          </p:cNvPr>
          <p:cNvSpPr txBox="1"/>
          <p:nvPr/>
        </p:nvSpPr>
        <p:spPr>
          <a:xfrm>
            <a:off x="1681314" y="2237559"/>
            <a:ext cx="47993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0" b="1" dirty="0">
                <a:latin typeface="Arial Rounded MT Bold" panose="020F0704030504030204" pitchFamily="34" charset="0"/>
              </a:rPr>
              <a:t>ADA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AC7001-0C73-396D-1E96-BD2673D59181}"/>
              </a:ext>
            </a:extLst>
          </p:cNvPr>
          <p:cNvSpPr txBox="1"/>
          <p:nvPr/>
        </p:nvSpPr>
        <p:spPr>
          <a:xfrm>
            <a:off x="147483" y="729237"/>
            <a:ext cx="2510624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90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</a:t>
            </a: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4099774B-68E8-DC42-4C9D-4C9D7B608366}"/>
              </a:ext>
            </a:extLst>
          </p:cNvPr>
          <p:cNvSpPr/>
          <p:nvPr/>
        </p:nvSpPr>
        <p:spPr>
          <a:xfrm>
            <a:off x="1504335" y="1681315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F9152529-B9FD-4A63-F406-A0B0B9985464}"/>
              </a:ext>
            </a:extLst>
          </p:cNvPr>
          <p:cNvSpPr/>
          <p:nvPr/>
        </p:nvSpPr>
        <p:spPr>
          <a:xfrm>
            <a:off x="2725854" y="1681315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B1A758E8-E458-62C7-06AF-24BF759D037B}"/>
              </a:ext>
            </a:extLst>
          </p:cNvPr>
          <p:cNvSpPr/>
          <p:nvPr/>
        </p:nvSpPr>
        <p:spPr>
          <a:xfrm>
            <a:off x="4169498" y="1681315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1915E2ED-FFAE-8CED-8FBB-07A953294727}"/>
              </a:ext>
            </a:extLst>
          </p:cNvPr>
          <p:cNvSpPr/>
          <p:nvPr/>
        </p:nvSpPr>
        <p:spPr>
          <a:xfrm rot="3690381">
            <a:off x="5375091" y="2397971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A2A55E1A-B022-A3CF-1C8B-9925287973DE}"/>
              </a:ext>
            </a:extLst>
          </p:cNvPr>
          <p:cNvSpPr/>
          <p:nvPr/>
        </p:nvSpPr>
        <p:spPr>
          <a:xfrm rot="6737283">
            <a:off x="6084190" y="2373658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96BB8EB-CABA-2B58-39D2-625B1258240F}"/>
              </a:ext>
            </a:extLst>
          </p:cNvPr>
          <p:cNvSpPr/>
          <p:nvPr/>
        </p:nvSpPr>
        <p:spPr>
          <a:xfrm rot="4194166">
            <a:off x="6677275" y="236804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5D32093-2D39-6E86-898A-6F623A9E6ECF}"/>
              </a:ext>
            </a:extLst>
          </p:cNvPr>
          <p:cNvSpPr/>
          <p:nvPr/>
        </p:nvSpPr>
        <p:spPr>
          <a:xfrm rot="4194166">
            <a:off x="7215340" y="3822776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650B3C07-1A65-0CD5-E6DB-F353A3A1B0F1}"/>
              </a:ext>
            </a:extLst>
          </p:cNvPr>
          <p:cNvSpPr/>
          <p:nvPr/>
        </p:nvSpPr>
        <p:spPr>
          <a:xfrm rot="4194166">
            <a:off x="7426945" y="439713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EE0D117C-1D2E-5A4F-013E-1082CD218E3A}"/>
              </a:ext>
            </a:extLst>
          </p:cNvPr>
          <p:cNvSpPr/>
          <p:nvPr/>
        </p:nvSpPr>
        <p:spPr>
          <a:xfrm rot="6600174">
            <a:off x="8010759" y="4396924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3AD821-8BA5-0577-5F2C-3A8340B2B5C2}"/>
              </a:ext>
            </a:extLst>
          </p:cNvPr>
          <p:cNvSpPr txBox="1"/>
          <p:nvPr/>
        </p:nvSpPr>
        <p:spPr>
          <a:xfrm>
            <a:off x="8781148" y="1189363"/>
            <a:ext cx="31726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800" b="1" dirty="0">
                <a:latin typeface="Arial Rounded MT Bold" panose="020F0704030504030204" pitchFamily="34" charset="0"/>
              </a:rPr>
              <a:t>SA</a:t>
            </a: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6EA4599E-8D2F-2051-6E93-C12D9B288543}"/>
              </a:ext>
            </a:extLst>
          </p:cNvPr>
          <p:cNvSpPr/>
          <p:nvPr/>
        </p:nvSpPr>
        <p:spPr>
          <a:xfrm>
            <a:off x="2658107" y="1681315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FB329866-6771-6884-E5D2-9CB5DF4553DF}"/>
              </a:ext>
            </a:extLst>
          </p:cNvPr>
          <p:cNvSpPr/>
          <p:nvPr/>
        </p:nvSpPr>
        <p:spPr>
          <a:xfrm>
            <a:off x="4101751" y="1681315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D25AEAAA-A79C-BCB6-FC4D-575B00059ED9}"/>
              </a:ext>
            </a:extLst>
          </p:cNvPr>
          <p:cNvSpPr/>
          <p:nvPr/>
        </p:nvSpPr>
        <p:spPr>
          <a:xfrm rot="3690381">
            <a:off x="5375091" y="239797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0DF33532-8B69-D3CA-5630-9A7995204230}"/>
              </a:ext>
            </a:extLst>
          </p:cNvPr>
          <p:cNvSpPr/>
          <p:nvPr/>
        </p:nvSpPr>
        <p:spPr>
          <a:xfrm>
            <a:off x="2658107" y="1681314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D26BAF34-56FF-EAA3-20D1-A1E4E838FCB7}"/>
              </a:ext>
            </a:extLst>
          </p:cNvPr>
          <p:cNvSpPr/>
          <p:nvPr/>
        </p:nvSpPr>
        <p:spPr>
          <a:xfrm>
            <a:off x="4101751" y="1681314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Terminateur 61">
            <a:extLst>
              <a:ext uri="{FF2B5EF4-FFF2-40B4-BE49-F238E27FC236}">
                <a16:creationId xmlns:a16="http://schemas.microsoft.com/office/drawing/2014/main" id="{62C60C61-DCC7-4ABD-CEA4-93985730196E}"/>
              </a:ext>
            </a:extLst>
          </p:cNvPr>
          <p:cNvSpPr/>
          <p:nvPr/>
        </p:nvSpPr>
        <p:spPr>
          <a:xfrm rot="6737283">
            <a:off x="6084189" y="2373658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4173DE57-4EB7-1642-F7A8-7CECFF754AA2}"/>
              </a:ext>
            </a:extLst>
          </p:cNvPr>
          <p:cNvSpPr/>
          <p:nvPr/>
        </p:nvSpPr>
        <p:spPr>
          <a:xfrm rot="4194166">
            <a:off x="6677274" y="236804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AED5FBAB-0A5A-361A-A08A-9AEC38BCB17D}"/>
              </a:ext>
            </a:extLst>
          </p:cNvPr>
          <p:cNvSpPr/>
          <p:nvPr/>
        </p:nvSpPr>
        <p:spPr>
          <a:xfrm rot="4194166">
            <a:off x="7426944" y="439713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36BE1DA3-6E9D-1E19-0D5A-157725C556E1}"/>
              </a:ext>
            </a:extLst>
          </p:cNvPr>
          <p:cNvSpPr/>
          <p:nvPr/>
        </p:nvSpPr>
        <p:spPr>
          <a:xfrm rot="3690381">
            <a:off x="5375090" y="2397970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BCF29A45-858B-21CB-CA69-12C4D5E9A712}"/>
              </a:ext>
            </a:extLst>
          </p:cNvPr>
          <p:cNvSpPr/>
          <p:nvPr/>
        </p:nvSpPr>
        <p:spPr>
          <a:xfrm>
            <a:off x="2658106" y="1681314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220941B6-FC71-3249-4CFE-50D4E6D044EB}"/>
              </a:ext>
            </a:extLst>
          </p:cNvPr>
          <p:cNvSpPr/>
          <p:nvPr/>
        </p:nvSpPr>
        <p:spPr>
          <a:xfrm>
            <a:off x="4101750" y="1681314"/>
            <a:ext cx="2094271" cy="49680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F2FD630C-3A6B-1290-FAC8-61DDAEE346F5}"/>
              </a:ext>
            </a:extLst>
          </p:cNvPr>
          <p:cNvGrpSpPr/>
          <p:nvPr/>
        </p:nvGrpSpPr>
        <p:grpSpPr>
          <a:xfrm>
            <a:off x="2658105" y="1569305"/>
            <a:ext cx="9234458" cy="4123361"/>
            <a:chOff x="2658105" y="1569305"/>
            <a:chExt cx="9234458" cy="412336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A2F4A844-EE04-BFCA-60F2-88353EB7EBF7}"/>
                </a:ext>
              </a:extLst>
            </p:cNvPr>
            <p:cNvSpPr/>
            <p:nvPr/>
          </p:nvSpPr>
          <p:spPr>
            <a:xfrm rot="10800000">
              <a:off x="9102138" y="3618620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rganigramme : Terminateur 16">
              <a:extLst>
                <a:ext uri="{FF2B5EF4-FFF2-40B4-BE49-F238E27FC236}">
                  <a16:creationId xmlns:a16="http://schemas.microsoft.com/office/drawing/2014/main" id="{C87257DF-76AC-6B8F-5A2F-D75BCFEBF5EE}"/>
                </a:ext>
              </a:extLst>
            </p:cNvPr>
            <p:cNvSpPr/>
            <p:nvPr/>
          </p:nvSpPr>
          <p:spPr>
            <a:xfrm rot="10800000">
              <a:off x="9798292" y="3620631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Organigramme : Terminateur 67">
              <a:extLst>
                <a:ext uri="{FF2B5EF4-FFF2-40B4-BE49-F238E27FC236}">
                  <a16:creationId xmlns:a16="http://schemas.microsoft.com/office/drawing/2014/main" id="{B4C86998-7FD3-6507-EE02-787D1DA4A71C}"/>
                </a:ext>
              </a:extLst>
            </p:cNvPr>
            <p:cNvSpPr/>
            <p:nvPr/>
          </p:nvSpPr>
          <p:spPr>
            <a:xfrm rot="6600174">
              <a:off x="8010758" y="4396925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rganigramme : Terminateur 68">
              <a:extLst>
                <a:ext uri="{FF2B5EF4-FFF2-40B4-BE49-F238E27FC236}">
                  <a16:creationId xmlns:a16="http://schemas.microsoft.com/office/drawing/2014/main" id="{1DBCD09F-9649-C9C9-D09A-66441B5DBBBC}"/>
                </a:ext>
              </a:extLst>
            </p:cNvPr>
            <p:cNvSpPr/>
            <p:nvPr/>
          </p:nvSpPr>
          <p:spPr>
            <a:xfrm rot="6737283">
              <a:off x="6084188" y="2373659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B0F0"/>
                </a:solidFill>
              </a:endParaRPr>
            </a:p>
          </p:txBody>
        </p:sp>
        <p:sp>
          <p:nvSpPr>
            <p:cNvPr id="70" name="Organigramme : Terminateur 69">
              <a:extLst>
                <a:ext uri="{FF2B5EF4-FFF2-40B4-BE49-F238E27FC236}">
                  <a16:creationId xmlns:a16="http://schemas.microsoft.com/office/drawing/2014/main" id="{B5562A95-14F8-07DD-24CD-FE17F4DEFA6F}"/>
                </a:ext>
              </a:extLst>
            </p:cNvPr>
            <p:cNvSpPr/>
            <p:nvPr/>
          </p:nvSpPr>
          <p:spPr>
            <a:xfrm rot="4194166">
              <a:off x="6677273" y="2368041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rganigramme : Terminateur 70">
              <a:extLst>
                <a:ext uri="{FF2B5EF4-FFF2-40B4-BE49-F238E27FC236}">
                  <a16:creationId xmlns:a16="http://schemas.microsoft.com/office/drawing/2014/main" id="{510992D2-592B-7BE4-90C5-D24C75DEC173}"/>
                </a:ext>
              </a:extLst>
            </p:cNvPr>
            <p:cNvSpPr/>
            <p:nvPr/>
          </p:nvSpPr>
          <p:spPr>
            <a:xfrm rot="4194166">
              <a:off x="7426943" y="4397131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Organigramme : Terminateur 71">
              <a:extLst>
                <a:ext uri="{FF2B5EF4-FFF2-40B4-BE49-F238E27FC236}">
                  <a16:creationId xmlns:a16="http://schemas.microsoft.com/office/drawing/2014/main" id="{BD6FD165-F0EB-2A7D-DB2A-3B55818BE000}"/>
                </a:ext>
              </a:extLst>
            </p:cNvPr>
            <p:cNvSpPr/>
            <p:nvPr/>
          </p:nvSpPr>
          <p:spPr>
            <a:xfrm rot="3690381">
              <a:off x="5375089" y="2397971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34744FD0-9139-CCA8-4D74-C09875A355E4}"/>
                </a:ext>
              </a:extLst>
            </p:cNvPr>
            <p:cNvSpPr/>
            <p:nvPr/>
          </p:nvSpPr>
          <p:spPr>
            <a:xfrm>
              <a:off x="2658105" y="1681315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Organigramme : Terminateur 73">
              <a:extLst>
                <a:ext uri="{FF2B5EF4-FFF2-40B4-BE49-F238E27FC236}">
                  <a16:creationId xmlns:a16="http://schemas.microsoft.com/office/drawing/2014/main" id="{0C242A71-F308-4925-681F-F52C26A652BB}"/>
                </a:ext>
              </a:extLst>
            </p:cNvPr>
            <p:cNvSpPr/>
            <p:nvPr/>
          </p:nvSpPr>
          <p:spPr>
            <a:xfrm>
              <a:off x="4101749" y="1681315"/>
              <a:ext cx="2094271" cy="496800"/>
            </a:xfrm>
            <a:prstGeom prst="flowChartTermina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6395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809C7BF-7E81-3D29-6875-C62BC136275A}"/>
              </a:ext>
            </a:extLst>
          </p:cNvPr>
          <p:cNvSpPr/>
          <p:nvPr/>
        </p:nvSpPr>
        <p:spPr>
          <a:xfrm>
            <a:off x="2937380" y="498684"/>
            <a:ext cx="6140256" cy="5827456"/>
          </a:xfrm>
          <a:prstGeom prst="roundRect">
            <a:avLst/>
          </a:prstGeom>
          <a:solidFill>
            <a:schemeClr val="bg1"/>
          </a:solidFill>
          <a:ln w="307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CEFC0433-16C3-FED7-DA56-CD98DAF187CE}"/>
              </a:ext>
            </a:extLst>
          </p:cNvPr>
          <p:cNvSpPr/>
          <p:nvPr/>
        </p:nvSpPr>
        <p:spPr>
          <a:xfrm rot="3914007">
            <a:off x="5282378" y="3077195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C283834A-488D-3DDC-3CF2-844C481CA57E}"/>
              </a:ext>
            </a:extLst>
          </p:cNvPr>
          <p:cNvSpPr/>
          <p:nvPr/>
        </p:nvSpPr>
        <p:spPr>
          <a:xfrm>
            <a:off x="3376099" y="2477729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53C20067-EE2C-E7C1-3CA5-5F16FAC830FC}"/>
              </a:ext>
            </a:extLst>
          </p:cNvPr>
          <p:cNvSpPr/>
          <p:nvPr/>
        </p:nvSpPr>
        <p:spPr>
          <a:xfrm rot="4126297">
            <a:off x="4327366" y="3132193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48BA518-CF05-5810-029F-3A687B402860}"/>
              </a:ext>
            </a:extLst>
          </p:cNvPr>
          <p:cNvSpPr/>
          <p:nvPr/>
        </p:nvSpPr>
        <p:spPr>
          <a:xfrm rot="6407288">
            <a:off x="4789991" y="3128921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8F1154AB-90DF-EEF9-3322-ED9A06AAC7F0}"/>
              </a:ext>
            </a:extLst>
          </p:cNvPr>
          <p:cNvSpPr/>
          <p:nvPr/>
        </p:nvSpPr>
        <p:spPr>
          <a:xfrm rot="3914007">
            <a:off x="5757965" y="4109585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D897E0A0-6969-54BE-711C-5054F1FB3673}"/>
              </a:ext>
            </a:extLst>
          </p:cNvPr>
          <p:cNvSpPr/>
          <p:nvPr/>
        </p:nvSpPr>
        <p:spPr>
          <a:xfrm rot="5966637">
            <a:off x="6146742" y="4027067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6F25EA47-F062-D096-CD9D-504228C85C66}"/>
              </a:ext>
            </a:extLst>
          </p:cNvPr>
          <p:cNvSpPr/>
          <p:nvPr/>
        </p:nvSpPr>
        <p:spPr>
          <a:xfrm rot="10800000">
            <a:off x="6953234" y="3353416"/>
            <a:ext cx="1725561" cy="353960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AC3537CA-CF08-D26B-62B1-4EA9E664F3AE}"/>
              </a:ext>
            </a:extLst>
          </p:cNvPr>
          <p:cNvSpPr/>
          <p:nvPr/>
        </p:nvSpPr>
        <p:spPr>
          <a:xfrm>
            <a:off x="1592826" y="1061883"/>
            <a:ext cx="1858296" cy="3554361"/>
          </a:xfrm>
          <a:prstGeom prst="flowChartAlternateProcess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5418BBA1-2DA8-43A7-DB3E-E56ABDDBC95F}"/>
              </a:ext>
            </a:extLst>
          </p:cNvPr>
          <p:cNvSpPr/>
          <p:nvPr/>
        </p:nvSpPr>
        <p:spPr>
          <a:xfrm>
            <a:off x="5166852" y="1061880"/>
            <a:ext cx="1858296" cy="3554361"/>
          </a:xfrm>
          <a:prstGeom prst="flowChartAlternateProcess">
            <a:avLst/>
          </a:prstGeom>
          <a:solidFill>
            <a:srgbClr val="09B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Alternative 5">
            <a:extLst>
              <a:ext uri="{FF2B5EF4-FFF2-40B4-BE49-F238E27FC236}">
                <a16:creationId xmlns:a16="http://schemas.microsoft.com/office/drawing/2014/main" id="{3670A853-9FAF-2E74-DFE7-82DAE22203B9}"/>
              </a:ext>
            </a:extLst>
          </p:cNvPr>
          <p:cNvSpPr/>
          <p:nvPr/>
        </p:nvSpPr>
        <p:spPr>
          <a:xfrm>
            <a:off x="8740878" y="1061881"/>
            <a:ext cx="1858296" cy="3554361"/>
          </a:xfrm>
          <a:prstGeom prst="flowChartAlternateProcess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374174-5997-1187-400D-D190633CD603}"/>
              </a:ext>
            </a:extLst>
          </p:cNvPr>
          <p:cNvSpPr txBox="1"/>
          <p:nvPr/>
        </p:nvSpPr>
        <p:spPr>
          <a:xfrm>
            <a:off x="1903775" y="5079829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#FFFFFF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6FFE9-C195-076B-DDA5-B58ED5CFAD3E}"/>
              </a:ext>
            </a:extLst>
          </p:cNvPr>
          <p:cNvSpPr txBox="1"/>
          <p:nvPr/>
        </p:nvSpPr>
        <p:spPr>
          <a:xfrm>
            <a:off x="5525730" y="5079208"/>
            <a:ext cx="146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#09BFFF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A5C5A2-3BBD-34DC-C32A-060BF677F7F9}"/>
              </a:ext>
            </a:extLst>
          </p:cNvPr>
          <p:cNvSpPr txBox="1"/>
          <p:nvPr/>
        </p:nvSpPr>
        <p:spPr>
          <a:xfrm>
            <a:off x="9055512" y="5079209"/>
            <a:ext cx="21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#171717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1DB47-373A-EF8F-AAA5-46AAC00EF3FD}"/>
              </a:ext>
            </a:extLst>
          </p:cNvPr>
          <p:cNvSpPr/>
          <p:nvPr/>
        </p:nvSpPr>
        <p:spPr>
          <a:xfrm>
            <a:off x="1312606" y="560439"/>
            <a:ext cx="9571704" cy="53979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186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KHIREDDINE</dc:creator>
  <cp:lastModifiedBy>KHIREDDINE</cp:lastModifiedBy>
  <cp:revision>4</cp:revision>
  <dcterms:created xsi:type="dcterms:W3CDTF">2022-10-21T15:46:01Z</dcterms:created>
  <dcterms:modified xsi:type="dcterms:W3CDTF">2022-10-21T17:56:30Z</dcterms:modified>
</cp:coreProperties>
</file>