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9" r:id="rId4"/>
    <p:sldId id="261" r:id="rId5"/>
    <p:sldId id="260" r:id="rId6"/>
    <p:sldId id="262" r:id="rId7"/>
    <p:sldId id="264" r:id="rId8"/>
    <p:sldId id="265" r:id="rId9"/>
    <p:sldId id="266" r:id="rId10"/>
    <p:sldId id="267" r:id="rId11"/>
    <p:sldId id="280" r:id="rId12"/>
    <p:sldId id="270" r:id="rId13"/>
    <p:sldId id="271" r:id="rId14"/>
    <p:sldId id="272" r:id="rId15"/>
    <p:sldId id="279" r:id="rId16"/>
    <p:sldId id="273" r:id="rId17"/>
    <p:sldId id="274"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4C493-3C50-46FE-8550-52FBAAAFEA5B}" v="26" dt="2022-12-10T16:03:30.8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 NICOLAS  SARMIENTO HERRERA" userId="4fd8d5ab-f5f2-4daa-927a-fd7d8a3393c9" providerId="ADAL" clId="{F5D6BF87-0DE5-468C-B3F0-5257AF33DDD6}"/>
    <pc:docChg chg="custSel modSld">
      <pc:chgData name="EDUARD NICOLAS  SARMIENTO HERRERA" userId="4fd8d5ab-f5f2-4daa-927a-fd7d8a3393c9" providerId="ADAL" clId="{F5D6BF87-0DE5-468C-B3F0-5257AF33DDD6}" dt="2022-12-04T15:12:56.063" v="570" actId="20577"/>
      <pc:docMkLst>
        <pc:docMk/>
      </pc:docMkLst>
      <pc:sldChg chg="modSp mod">
        <pc:chgData name="EDUARD NICOLAS  SARMIENTO HERRERA" userId="4fd8d5ab-f5f2-4daa-927a-fd7d8a3393c9" providerId="ADAL" clId="{F5D6BF87-0DE5-468C-B3F0-5257AF33DDD6}" dt="2022-12-04T15:11:28.960" v="569" actId="20577"/>
        <pc:sldMkLst>
          <pc:docMk/>
          <pc:sldMk cId="3506275341" sldId="265"/>
        </pc:sldMkLst>
        <pc:spChg chg="mod">
          <ac:chgData name="EDUARD NICOLAS  SARMIENTO HERRERA" userId="4fd8d5ab-f5f2-4daa-927a-fd7d8a3393c9" providerId="ADAL" clId="{F5D6BF87-0DE5-468C-B3F0-5257AF33DDD6}" dt="2022-12-04T15:11:28.960" v="569" actId="20577"/>
          <ac:spMkLst>
            <pc:docMk/>
            <pc:sldMk cId="3506275341" sldId="265"/>
            <ac:spMk id="3" creationId="{0AA04620-844D-C3FB-18A3-7BE98B084A83}"/>
          </ac:spMkLst>
        </pc:spChg>
      </pc:sldChg>
      <pc:sldChg chg="modSp mod">
        <pc:chgData name="EDUARD NICOLAS  SARMIENTO HERRERA" userId="4fd8d5ab-f5f2-4daa-927a-fd7d8a3393c9" providerId="ADAL" clId="{F5D6BF87-0DE5-468C-B3F0-5257AF33DDD6}" dt="2022-12-04T15:12:56.063" v="570" actId="20577"/>
        <pc:sldMkLst>
          <pc:docMk/>
          <pc:sldMk cId="404563234" sldId="269"/>
        </pc:sldMkLst>
        <pc:spChg chg="mod">
          <ac:chgData name="EDUARD NICOLAS  SARMIENTO HERRERA" userId="4fd8d5ab-f5f2-4daa-927a-fd7d8a3393c9" providerId="ADAL" clId="{F5D6BF87-0DE5-468C-B3F0-5257AF33DDD6}" dt="2022-12-04T15:12:56.063" v="570" actId="20577"/>
          <ac:spMkLst>
            <pc:docMk/>
            <pc:sldMk cId="404563234" sldId="269"/>
            <ac:spMk id="14" creationId="{A4D8AA0F-B764-328C-DDBF-B931DF70024C}"/>
          </ac:spMkLst>
        </pc:spChg>
      </pc:sldChg>
    </pc:docChg>
  </pc:docChgLst>
  <pc:docChgLst>
    <pc:chgData name="Eduard Nicolas Sarmiento Herrera" userId="bb0d60da-9abc-4c61-93d5-339913d61371" providerId="ADAL" clId="{E234C493-3C50-46FE-8550-52FBAAAFEA5B}"/>
    <pc:docChg chg="undo custSel addSld delSld modSld sldOrd">
      <pc:chgData name="Eduard Nicolas Sarmiento Herrera" userId="bb0d60da-9abc-4c61-93d5-339913d61371" providerId="ADAL" clId="{E234C493-3C50-46FE-8550-52FBAAAFEA5B}" dt="2022-12-10T16:03:36.596" v="2412" actId="1076"/>
      <pc:docMkLst>
        <pc:docMk/>
      </pc:docMkLst>
      <pc:sldChg chg="modSp mod">
        <pc:chgData name="Eduard Nicolas Sarmiento Herrera" userId="bb0d60da-9abc-4c61-93d5-339913d61371" providerId="ADAL" clId="{E234C493-3C50-46FE-8550-52FBAAAFEA5B}" dt="2022-12-10T02:43:59.691" v="1924" actId="255"/>
        <pc:sldMkLst>
          <pc:docMk/>
          <pc:sldMk cId="2406273178" sldId="256"/>
        </pc:sldMkLst>
        <pc:spChg chg="mod">
          <ac:chgData name="Eduard Nicolas Sarmiento Herrera" userId="bb0d60da-9abc-4c61-93d5-339913d61371" providerId="ADAL" clId="{E234C493-3C50-46FE-8550-52FBAAAFEA5B}" dt="2022-12-10T02:43:49.033" v="1922" actId="1076"/>
          <ac:spMkLst>
            <pc:docMk/>
            <pc:sldMk cId="2406273178" sldId="256"/>
            <ac:spMk id="2" creationId="{00000000-0000-0000-0000-000000000000}"/>
          </ac:spMkLst>
        </pc:spChg>
        <pc:spChg chg="mod">
          <ac:chgData name="Eduard Nicolas Sarmiento Herrera" userId="bb0d60da-9abc-4c61-93d5-339913d61371" providerId="ADAL" clId="{E234C493-3C50-46FE-8550-52FBAAAFEA5B}" dt="2022-12-10T02:43:59.691" v="1924" actId="255"/>
          <ac:spMkLst>
            <pc:docMk/>
            <pc:sldMk cId="2406273178" sldId="256"/>
            <ac:spMk id="3" creationId="{00000000-0000-0000-0000-000000000000}"/>
          </ac:spMkLst>
        </pc:spChg>
        <pc:picChg chg="mod">
          <ac:chgData name="Eduard Nicolas Sarmiento Herrera" userId="bb0d60da-9abc-4c61-93d5-339913d61371" providerId="ADAL" clId="{E234C493-3C50-46FE-8550-52FBAAAFEA5B}" dt="2022-12-10T02:43:44.997" v="1921" actId="1076"/>
          <ac:picMkLst>
            <pc:docMk/>
            <pc:sldMk cId="2406273178" sldId="256"/>
            <ac:picMk id="6" creationId="{B4646B30-2843-6845-86BB-92CC54E2EF5C}"/>
          </ac:picMkLst>
        </pc:picChg>
      </pc:sldChg>
      <pc:sldChg chg="modSp mod">
        <pc:chgData name="Eduard Nicolas Sarmiento Herrera" userId="bb0d60da-9abc-4c61-93d5-339913d61371" providerId="ADAL" clId="{E234C493-3C50-46FE-8550-52FBAAAFEA5B}" dt="2022-12-10T01:46:19.902" v="1" actId="1076"/>
        <pc:sldMkLst>
          <pc:docMk/>
          <pc:sldMk cId="2728120048" sldId="257"/>
        </pc:sldMkLst>
        <pc:spChg chg="mod">
          <ac:chgData name="Eduard Nicolas Sarmiento Herrera" userId="bb0d60da-9abc-4c61-93d5-339913d61371" providerId="ADAL" clId="{E234C493-3C50-46FE-8550-52FBAAAFEA5B}" dt="2022-12-10T01:46:16.255" v="0" actId="1076"/>
          <ac:spMkLst>
            <pc:docMk/>
            <pc:sldMk cId="2728120048" sldId="257"/>
            <ac:spMk id="2" creationId="{2EF3D476-0704-0C54-92F5-66088AA2DADA}"/>
          </ac:spMkLst>
        </pc:spChg>
        <pc:spChg chg="mod">
          <ac:chgData name="Eduard Nicolas Sarmiento Herrera" userId="bb0d60da-9abc-4c61-93d5-339913d61371" providerId="ADAL" clId="{E234C493-3C50-46FE-8550-52FBAAAFEA5B}" dt="2022-12-10T01:46:19.902" v="1" actId="1076"/>
          <ac:spMkLst>
            <pc:docMk/>
            <pc:sldMk cId="2728120048" sldId="257"/>
            <ac:spMk id="3" creationId="{0AA04620-844D-C3FB-18A3-7BE98B084A83}"/>
          </ac:spMkLst>
        </pc:spChg>
      </pc:sldChg>
      <pc:sldChg chg="modSp mod">
        <pc:chgData name="Eduard Nicolas Sarmiento Herrera" userId="bb0d60da-9abc-4c61-93d5-339913d61371" providerId="ADAL" clId="{E234C493-3C50-46FE-8550-52FBAAAFEA5B}" dt="2022-12-10T02:29:34.263" v="1834" actId="1076"/>
        <pc:sldMkLst>
          <pc:docMk/>
          <pc:sldMk cId="4056700295" sldId="259"/>
        </pc:sldMkLst>
        <pc:spChg chg="mod">
          <ac:chgData name="Eduard Nicolas Sarmiento Herrera" userId="bb0d60da-9abc-4c61-93d5-339913d61371" providerId="ADAL" clId="{E234C493-3C50-46FE-8550-52FBAAAFEA5B}" dt="2022-12-10T02:29:34.263" v="1834" actId="1076"/>
          <ac:spMkLst>
            <pc:docMk/>
            <pc:sldMk cId="4056700295" sldId="259"/>
            <ac:spMk id="3" creationId="{0AA04620-844D-C3FB-18A3-7BE98B084A83}"/>
          </ac:spMkLst>
        </pc:spChg>
        <pc:picChg chg="mod">
          <ac:chgData name="Eduard Nicolas Sarmiento Herrera" userId="bb0d60da-9abc-4c61-93d5-339913d61371" providerId="ADAL" clId="{E234C493-3C50-46FE-8550-52FBAAAFEA5B}" dt="2022-12-10T02:29:04.197" v="1831" actId="1076"/>
          <ac:picMkLst>
            <pc:docMk/>
            <pc:sldMk cId="4056700295" sldId="259"/>
            <ac:picMk id="6" creationId="{292B7CD8-23C9-FDE3-F7C6-08CB7069E3BA}"/>
          </ac:picMkLst>
        </pc:picChg>
      </pc:sldChg>
      <pc:sldChg chg="addSp delSp modSp mod">
        <pc:chgData name="Eduard Nicolas Sarmiento Herrera" userId="bb0d60da-9abc-4c61-93d5-339913d61371" providerId="ADAL" clId="{E234C493-3C50-46FE-8550-52FBAAAFEA5B}" dt="2022-12-10T02:44:35.613" v="1929" actId="1076"/>
        <pc:sldMkLst>
          <pc:docMk/>
          <pc:sldMk cId="1700501594" sldId="260"/>
        </pc:sldMkLst>
        <pc:spChg chg="mod">
          <ac:chgData name="Eduard Nicolas Sarmiento Herrera" userId="bb0d60da-9abc-4c61-93d5-339913d61371" providerId="ADAL" clId="{E234C493-3C50-46FE-8550-52FBAAAFEA5B}" dt="2022-12-10T02:32:17.007" v="1866" actId="255"/>
          <ac:spMkLst>
            <pc:docMk/>
            <pc:sldMk cId="1700501594" sldId="260"/>
            <ac:spMk id="2" creationId="{2EF3D476-0704-0C54-92F5-66088AA2DADA}"/>
          </ac:spMkLst>
        </pc:spChg>
        <pc:spChg chg="mod">
          <ac:chgData name="Eduard Nicolas Sarmiento Herrera" userId="bb0d60da-9abc-4c61-93d5-339913d61371" providerId="ADAL" clId="{E234C493-3C50-46FE-8550-52FBAAAFEA5B}" dt="2022-12-10T02:31:32.392" v="1851" actId="21"/>
          <ac:spMkLst>
            <pc:docMk/>
            <pc:sldMk cId="1700501594" sldId="260"/>
            <ac:spMk id="3" creationId="{0AA04620-844D-C3FB-18A3-7BE98B084A83}"/>
          </ac:spMkLst>
        </pc:spChg>
        <pc:spChg chg="add mod">
          <ac:chgData name="Eduard Nicolas Sarmiento Herrera" userId="bb0d60da-9abc-4c61-93d5-339913d61371" providerId="ADAL" clId="{E234C493-3C50-46FE-8550-52FBAAAFEA5B}" dt="2022-12-10T02:44:35.613" v="1929" actId="1076"/>
          <ac:spMkLst>
            <pc:docMk/>
            <pc:sldMk cId="1700501594" sldId="260"/>
            <ac:spMk id="4" creationId="{A427A87D-8AEB-67F9-AFFB-B8B4ED4E9AA6}"/>
          </ac:spMkLst>
        </pc:spChg>
        <pc:spChg chg="add del mod">
          <ac:chgData name="Eduard Nicolas Sarmiento Herrera" userId="bb0d60da-9abc-4c61-93d5-339913d61371" providerId="ADAL" clId="{E234C493-3C50-46FE-8550-52FBAAAFEA5B}" dt="2022-12-10T02:32:17.580" v="1868"/>
          <ac:spMkLst>
            <pc:docMk/>
            <pc:sldMk cId="1700501594" sldId="260"/>
            <ac:spMk id="6" creationId="{A229D048-36FF-25C7-96E5-60BDC0032B15}"/>
          </ac:spMkLst>
        </pc:spChg>
      </pc:sldChg>
      <pc:sldChg chg="addSp modSp mod">
        <pc:chgData name="Eduard Nicolas Sarmiento Herrera" userId="bb0d60da-9abc-4c61-93d5-339913d61371" providerId="ADAL" clId="{E234C493-3C50-46FE-8550-52FBAAAFEA5B}" dt="2022-12-10T02:44:25.485" v="1928" actId="1076"/>
        <pc:sldMkLst>
          <pc:docMk/>
          <pc:sldMk cId="3098525141" sldId="261"/>
        </pc:sldMkLst>
        <pc:spChg chg="mod">
          <ac:chgData name="Eduard Nicolas Sarmiento Herrera" userId="bb0d60da-9abc-4c61-93d5-339913d61371" providerId="ADAL" clId="{E234C493-3C50-46FE-8550-52FBAAAFEA5B}" dt="2022-12-10T02:44:25.485" v="1928" actId="1076"/>
          <ac:spMkLst>
            <pc:docMk/>
            <pc:sldMk cId="3098525141" sldId="261"/>
            <ac:spMk id="2" creationId="{00000000-0000-0000-0000-000000000000}"/>
          </ac:spMkLst>
        </pc:spChg>
        <pc:picChg chg="add mod">
          <ac:chgData name="Eduard Nicolas Sarmiento Herrera" userId="bb0d60da-9abc-4c61-93d5-339913d61371" providerId="ADAL" clId="{E234C493-3C50-46FE-8550-52FBAAAFEA5B}" dt="2022-12-10T02:44:19.438" v="1926" actId="1076"/>
          <ac:picMkLst>
            <pc:docMk/>
            <pc:sldMk cId="3098525141" sldId="261"/>
            <ac:picMk id="3" creationId="{2F085F3A-4122-AF37-0BE8-2F9CA05B779A}"/>
          </ac:picMkLst>
        </pc:picChg>
        <pc:picChg chg="mod">
          <ac:chgData name="Eduard Nicolas Sarmiento Herrera" userId="bb0d60da-9abc-4c61-93d5-339913d61371" providerId="ADAL" clId="{E234C493-3C50-46FE-8550-52FBAAAFEA5B}" dt="2022-12-10T02:44:21.677" v="1927" actId="1076"/>
          <ac:picMkLst>
            <pc:docMk/>
            <pc:sldMk cId="3098525141" sldId="261"/>
            <ac:picMk id="6" creationId="{B4646B30-2843-6845-86BB-92CC54E2EF5C}"/>
          </ac:picMkLst>
        </pc:picChg>
      </pc:sldChg>
      <pc:sldChg chg="addSp delSp modSp mod">
        <pc:chgData name="Eduard Nicolas Sarmiento Herrera" userId="bb0d60da-9abc-4c61-93d5-339913d61371" providerId="ADAL" clId="{E234C493-3C50-46FE-8550-52FBAAAFEA5B}" dt="2022-12-10T03:10:26.761" v="2322" actId="115"/>
        <pc:sldMkLst>
          <pc:docMk/>
          <pc:sldMk cId="2826482116" sldId="262"/>
        </pc:sldMkLst>
        <pc:spChg chg="mod">
          <ac:chgData name="Eduard Nicolas Sarmiento Herrera" userId="bb0d60da-9abc-4c61-93d5-339913d61371" providerId="ADAL" clId="{E234C493-3C50-46FE-8550-52FBAAAFEA5B}" dt="2022-12-10T01:46:43.637" v="6" actId="1076"/>
          <ac:spMkLst>
            <pc:docMk/>
            <pc:sldMk cId="2826482116" sldId="262"/>
            <ac:spMk id="2" creationId="{2EF3D476-0704-0C54-92F5-66088AA2DADA}"/>
          </ac:spMkLst>
        </pc:spChg>
        <pc:spChg chg="del mod">
          <ac:chgData name="Eduard Nicolas Sarmiento Herrera" userId="bb0d60da-9abc-4c61-93d5-339913d61371" providerId="ADAL" clId="{E234C493-3C50-46FE-8550-52FBAAAFEA5B}" dt="2022-12-10T02:30:33.649" v="1840" actId="478"/>
          <ac:spMkLst>
            <pc:docMk/>
            <pc:sldMk cId="2826482116" sldId="262"/>
            <ac:spMk id="3" creationId="{0AA04620-844D-C3FB-18A3-7BE98B084A83}"/>
          </ac:spMkLst>
        </pc:spChg>
        <pc:spChg chg="add mod">
          <ac:chgData name="Eduard Nicolas Sarmiento Herrera" userId="bb0d60da-9abc-4c61-93d5-339913d61371" providerId="ADAL" clId="{E234C493-3C50-46FE-8550-52FBAAAFEA5B}" dt="2022-12-10T03:10:26.761" v="2322" actId="115"/>
          <ac:spMkLst>
            <pc:docMk/>
            <pc:sldMk cId="2826482116" sldId="262"/>
            <ac:spMk id="4" creationId="{1E4E7A64-2165-3B1C-DF5A-8C6B949FF112}"/>
          </ac:spMkLst>
        </pc:spChg>
        <pc:spChg chg="add del mod">
          <ac:chgData name="Eduard Nicolas Sarmiento Herrera" userId="bb0d60da-9abc-4c61-93d5-339913d61371" providerId="ADAL" clId="{E234C493-3C50-46FE-8550-52FBAAAFEA5B}" dt="2022-12-10T02:30:35.637" v="1841" actId="478"/>
          <ac:spMkLst>
            <pc:docMk/>
            <pc:sldMk cId="2826482116" sldId="262"/>
            <ac:spMk id="7" creationId="{2E33AAE1-A040-56BC-61DC-AE866E8224EA}"/>
          </ac:spMkLst>
        </pc:spChg>
      </pc:sldChg>
      <pc:sldChg chg="addSp delSp modSp mod">
        <pc:chgData name="Eduard Nicolas Sarmiento Herrera" userId="bb0d60da-9abc-4c61-93d5-339913d61371" providerId="ADAL" clId="{E234C493-3C50-46FE-8550-52FBAAAFEA5B}" dt="2022-12-10T02:56:30.850" v="2045" actId="20577"/>
        <pc:sldMkLst>
          <pc:docMk/>
          <pc:sldMk cId="3444564506" sldId="264"/>
        </pc:sldMkLst>
        <pc:spChg chg="mod">
          <ac:chgData name="Eduard Nicolas Sarmiento Herrera" userId="bb0d60da-9abc-4c61-93d5-339913d61371" providerId="ADAL" clId="{E234C493-3C50-46FE-8550-52FBAAAFEA5B}" dt="2022-12-10T02:38:15.806" v="1912" actId="1076"/>
          <ac:spMkLst>
            <pc:docMk/>
            <pc:sldMk cId="3444564506" sldId="264"/>
            <ac:spMk id="2" creationId="{2EF3D476-0704-0C54-92F5-66088AA2DADA}"/>
          </ac:spMkLst>
        </pc:spChg>
        <pc:spChg chg="del mod">
          <ac:chgData name="Eduard Nicolas Sarmiento Herrera" userId="bb0d60da-9abc-4c61-93d5-339913d61371" providerId="ADAL" clId="{E234C493-3C50-46FE-8550-52FBAAAFEA5B}" dt="2022-12-10T02:35:08.520" v="1897" actId="478"/>
          <ac:spMkLst>
            <pc:docMk/>
            <pc:sldMk cId="3444564506" sldId="264"/>
            <ac:spMk id="3" creationId="{0AA04620-844D-C3FB-18A3-7BE98B084A83}"/>
          </ac:spMkLst>
        </pc:spChg>
        <pc:spChg chg="add mod">
          <ac:chgData name="Eduard Nicolas Sarmiento Herrera" userId="bb0d60da-9abc-4c61-93d5-339913d61371" providerId="ADAL" clId="{E234C493-3C50-46FE-8550-52FBAAAFEA5B}" dt="2022-12-10T02:56:30.850" v="2045" actId="20577"/>
          <ac:spMkLst>
            <pc:docMk/>
            <pc:sldMk cId="3444564506" sldId="264"/>
            <ac:spMk id="4" creationId="{CC3E343E-AAB3-8DD8-ECBA-C89769555144}"/>
          </ac:spMkLst>
        </pc:spChg>
        <pc:spChg chg="add del mod">
          <ac:chgData name="Eduard Nicolas Sarmiento Herrera" userId="bb0d60da-9abc-4c61-93d5-339913d61371" providerId="ADAL" clId="{E234C493-3C50-46FE-8550-52FBAAAFEA5B}" dt="2022-12-10T02:35:09.797" v="1898" actId="478"/>
          <ac:spMkLst>
            <pc:docMk/>
            <pc:sldMk cId="3444564506" sldId="264"/>
            <ac:spMk id="7" creationId="{2AE24C0F-4C87-D419-E88B-191B81D9ABA2}"/>
          </ac:spMkLst>
        </pc:spChg>
      </pc:sldChg>
      <pc:sldChg chg="addSp delSp modSp mod">
        <pc:chgData name="Eduard Nicolas Sarmiento Herrera" userId="bb0d60da-9abc-4c61-93d5-339913d61371" providerId="ADAL" clId="{E234C493-3C50-46FE-8550-52FBAAAFEA5B}" dt="2022-12-10T02:04:18.485" v="1120" actId="1076"/>
        <pc:sldMkLst>
          <pc:docMk/>
          <pc:sldMk cId="3506275341" sldId="265"/>
        </pc:sldMkLst>
        <pc:spChg chg="mod">
          <ac:chgData name="Eduard Nicolas Sarmiento Herrera" userId="bb0d60da-9abc-4c61-93d5-339913d61371" providerId="ADAL" clId="{E234C493-3C50-46FE-8550-52FBAAAFEA5B}" dt="2022-12-10T01:58:22.310" v="612" actId="1076"/>
          <ac:spMkLst>
            <pc:docMk/>
            <pc:sldMk cId="3506275341" sldId="265"/>
            <ac:spMk id="2" creationId="{2EF3D476-0704-0C54-92F5-66088AA2DADA}"/>
          </ac:spMkLst>
        </pc:spChg>
        <pc:spChg chg="del mod">
          <ac:chgData name="Eduard Nicolas Sarmiento Herrera" userId="bb0d60da-9abc-4c61-93d5-339913d61371" providerId="ADAL" clId="{E234C493-3C50-46FE-8550-52FBAAAFEA5B}" dt="2022-12-10T01:48:26.583" v="34" actId="478"/>
          <ac:spMkLst>
            <pc:docMk/>
            <pc:sldMk cId="3506275341" sldId="265"/>
            <ac:spMk id="3" creationId="{0AA04620-844D-C3FB-18A3-7BE98B084A83}"/>
          </ac:spMkLst>
        </pc:spChg>
        <pc:spChg chg="add mod">
          <ac:chgData name="Eduard Nicolas Sarmiento Herrera" userId="bb0d60da-9abc-4c61-93d5-339913d61371" providerId="ADAL" clId="{E234C493-3C50-46FE-8550-52FBAAAFEA5B}" dt="2022-12-10T02:02:30.844" v="840" actId="1076"/>
          <ac:spMkLst>
            <pc:docMk/>
            <pc:sldMk cId="3506275341" sldId="265"/>
            <ac:spMk id="4" creationId="{684E4692-E318-8AE0-07F4-CD1B63952AAF}"/>
          </ac:spMkLst>
        </pc:spChg>
        <pc:spChg chg="add mod">
          <ac:chgData name="Eduard Nicolas Sarmiento Herrera" userId="bb0d60da-9abc-4c61-93d5-339913d61371" providerId="ADAL" clId="{E234C493-3C50-46FE-8550-52FBAAAFEA5B}" dt="2022-12-10T02:02:23.902" v="838" actId="1076"/>
          <ac:spMkLst>
            <pc:docMk/>
            <pc:sldMk cId="3506275341" sldId="265"/>
            <ac:spMk id="6" creationId="{1940C055-55C4-B1FA-B789-62DB20934B38}"/>
          </ac:spMkLst>
        </pc:spChg>
        <pc:spChg chg="add del mod">
          <ac:chgData name="Eduard Nicolas Sarmiento Herrera" userId="bb0d60da-9abc-4c61-93d5-339913d61371" providerId="ADAL" clId="{E234C493-3C50-46FE-8550-52FBAAAFEA5B}" dt="2022-12-10T01:48:28.431" v="35" actId="478"/>
          <ac:spMkLst>
            <pc:docMk/>
            <pc:sldMk cId="3506275341" sldId="265"/>
            <ac:spMk id="8" creationId="{93394201-B211-7761-CCC8-2EC0F6DFF1A0}"/>
          </ac:spMkLst>
        </pc:spChg>
        <pc:spChg chg="add mod">
          <ac:chgData name="Eduard Nicolas Sarmiento Herrera" userId="bb0d60da-9abc-4c61-93d5-339913d61371" providerId="ADAL" clId="{E234C493-3C50-46FE-8550-52FBAAAFEA5B}" dt="2022-12-10T01:58:16.239" v="609" actId="1076"/>
          <ac:spMkLst>
            <pc:docMk/>
            <pc:sldMk cId="3506275341" sldId="265"/>
            <ac:spMk id="9" creationId="{C79E64CE-C172-6AA9-1FB8-FA446EDAE89B}"/>
          </ac:spMkLst>
        </pc:spChg>
        <pc:spChg chg="add mod">
          <ac:chgData name="Eduard Nicolas Sarmiento Herrera" userId="bb0d60da-9abc-4c61-93d5-339913d61371" providerId="ADAL" clId="{E234C493-3C50-46FE-8550-52FBAAAFEA5B}" dt="2022-12-10T02:04:18.485" v="1120" actId="1076"/>
          <ac:spMkLst>
            <pc:docMk/>
            <pc:sldMk cId="3506275341" sldId="265"/>
            <ac:spMk id="10" creationId="{FE5F9701-CCF1-C00D-03F1-C72954610F6E}"/>
          </ac:spMkLst>
        </pc:spChg>
        <pc:picChg chg="mod">
          <ac:chgData name="Eduard Nicolas Sarmiento Herrera" userId="bb0d60da-9abc-4c61-93d5-339913d61371" providerId="ADAL" clId="{E234C493-3C50-46FE-8550-52FBAAAFEA5B}" dt="2022-12-10T01:50:43.236" v="65" actId="1440"/>
          <ac:picMkLst>
            <pc:docMk/>
            <pc:sldMk cId="3506275341" sldId="265"/>
            <ac:picMk id="5" creationId="{FF87C841-4044-F57F-4B19-C66B24A5453B}"/>
          </ac:picMkLst>
        </pc:picChg>
      </pc:sldChg>
      <pc:sldChg chg="addSp delSp modSp mod">
        <pc:chgData name="Eduard Nicolas Sarmiento Herrera" userId="bb0d60da-9abc-4c61-93d5-339913d61371" providerId="ADAL" clId="{E234C493-3C50-46FE-8550-52FBAAAFEA5B}" dt="2022-12-10T02:11:05.975" v="1638" actId="20577"/>
        <pc:sldMkLst>
          <pc:docMk/>
          <pc:sldMk cId="2518403709" sldId="266"/>
        </pc:sldMkLst>
        <pc:spChg chg="mod">
          <ac:chgData name="Eduard Nicolas Sarmiento Herrera" userId="bb0d60da-9abc-4c61-93d5-339913d61371" providerId="ADAL" clId="{E234C493-3C50-46FE-8550-52FBAAAFEA5B}" dt="2022-12-10T02:09:19.630" v="1628" actId="1076"/>
          <ac:spMkLst>
            <pc:docMk/>
            <pc:sldMk cId="2518403709" sldId="266"/>
            <ac:spMk id="2" creationId="{2EF3D476-0704-0C54-92F5-66088AA2DADA}"/>
          </ac:spMkLst>
        </pc:spChg>
        <pc:spChg chg="del mod">
          <ac:chgData name="Eduard Nicolas Sarmiento Herrera" userId="bb0d60da-9abc-4c61-93d5-339913d61371" providerId="ADAL" clId="{E234C493-3C50-46FE-8550-52FBAAAFEA5B}" dt="2022-12-10T02:04:54.680" v="1126" actId="478"/>
          <ac:spMkLst>
            <pc:docMk/>
            <pc:sldMk cId="2518403709" sldId="266"/>
            <ac:spMk id="3" creationId="{0AA04620-844D-C3FB-18A3-7BE98B084A83}"/>
          </ac:spMkLst>
        </pc:spChg>
        <pc:spChg chg="add del mod">
          <ac:chgData name="Eduard Nicolas Sarmiento Herrera" userId="bb0d60da-9abc-4c61-93d5-339913d61371" providerId="ADAL" clId="{E234C493-3C50-46FE-8550-52FBAAAFEA5B}" dt="2022-12-10T02:04:57.048" v="1127" actId="478"/>
          <ac:spMkLst>
            <pc:docMk/>
            <pc:sldMk cId="2518403709" sldId="266"/>
            <ac:spMk id="6" creationId="{3CD5D4E7-C410-C989-AF5F-C5392C5CDCBF}"/>
          </ac:spMkLst>
        </pc:spChg>
        <pc:spChg chg="add mod">
          <ac:chgData name="Eduard Nicolas Sarmiento Herrera" userId="bb0d60da-9abc-4c61-93d5-339913d61371" providerId="ADAL" clId="{E234C493-3C50-46FE-8550-52FBAAAFEA5B}" dt="2022-12-10T02:11:05.975" v="1638" actId="20577"/>
          <ac:spMkLst>
            <pc:docMk/>
            <pc:sldMk cId="2518403709" sldId="266"/>
            <ac:spMk id="7" creationId="{B0D9C3E1-2941-2FDD-B0B4-BE6FD1A47F22}"/>
          </ac:spMkLst>
        </pc:spChg>
      </pc:sldChg>
      <pc:sldChg chg="addSp modSp mod">
        <pc:chgData name="Eduard Nicolas Sarmiento Herrera" userId="bb0d60da-9abc-4c61-93d5-339913d61371" providerId="ADAL" clId="{E234C493-3C50-46FE-8550-52FBAAAFEA5B}" dt="2022-12-10T02:12:26.717" v="1653" actId="1076"/>
        <pc:sldMkLst>
          <pc:docMk/>
          <pc:sldMk cId="3596282150" sldId="267"/>
        </pc:sldMkLst>
        <pc:spChg chg="mod">
          <ac:chgData name="Eduard Nicolas Sarmiento Herrera" userId="bb0d60da-9abc-4c61-93d5-339913d61371" providerId="ADAL" clId="{E234C493-3C50-46FE-8550-52FBAAAFEA5B}" dt="2022-12-10T02:12:00.214" v="1648" actId="1076"/>
          <ac:spMkLst>
            <pc:docMk/>
            <pc:sldMk cId="3596282150" sldId="267"/>
            <ac:spMk id="2" creationId="{00000000-0000-0000-0000-000000000000}"/>
          </ac:spMkLst>
        </pc:spChg>
        <pc:picChg chg="add mod">
          <ac:chgData name="Eduard Nicolas Sarmiento Herrera" userId="bb0d60da-9abc-4c61-93d5-339913d61371" providerId="ADAL" clId="{E234C493-3C50-46FE-8550-52FBAAAFEA5B}" dt="2022-12-10T02:12:26.717" v="1653" actId="1076"/>
          <ac:picMkLst>
            <pc:docMk/>
            <pc:sldMk cId="3596282150" sldId="267"/>
            <ac:picMk id="3" creationId="{8E8DD3F2-804A-9A35-94CA-F4789E2BC528}"/>
          </ac:picMkLst>
        </pc:picChg>
        <pc:picChg chg="mod">
          <ac:chgData name="Eduard Nicolas Sarmiento Herrera" userId="bb0d60da-9abc-4c61-93d5-339913d61371" providerId="ADAL" clId="{E234C493-3C50-46FE-8550-52FBAAAFEA5B}" dt="2022-12-10T02:11:52.550" v="1647" actId="1076"/>
          <ac:picMkLst>
            <pc:docMk/>
            <pc:sldMk cId="3596282150" sldId="267"/>
            <ac:picMk id="6" creationId="{B4646B30-2843-6845-86BB-92CC54E2EF5C}"/>
          </ac:picMkLst>
        </pc:picChg>
      </pc:sldChg>
      <pc:sldChg chg="del">
        <pc:chgData name="Eduard Nicolas Sarmiento Herrera" userId="bb0d60da-9abc-4c61-93d5-339913d61371" providerId="ADAL" clId="{E234C493-3C50-46FE-8550-52FBAAAFEA5B}" dt="2022-12-10T02:14:47.173" v="1663" actId="2696"/>
        <pc:sldMkLst>
          <pc:docMk/>
          <pc:sldMk cId="404563234" sldId="269"/>
        </pc:sldMkLst>
      </pc:sldChg>
      <pc:sldChg chg="addSp delSp modSp mod setBg">
        <pc:chgData name="Eduard Nicolas Sarmiento Herrera" userId="bb0d60da-9abc-4c61-93d5-339913d61371" providerId="ADAL" clId="{E234C493-3C50-46FE-8550-52FBAAAFEA5B}" dt="2022-12-10T16:01:46.830" v="2399" actId="34135"/>
        <pc:sldMkLst>
          <pc:docMk/>
          <pc:sldMk cId="2440021424" sldId="270"/>
        </pc:sldMkLst>
        <pc:spChg chg="add del">
          <ac:chgData name="Eduard Nicolas Sarmiento Herrera" userId="bb0d60da-9abc-4c61-93d5-339913d61371" providerId="ADAL" clId="{E234C493-3C50-46FE-8550-52FBAAAFEA5B}" dt="2022-12-10T02:15:49.568" v="1668" actId="478"/>
          <ac:spMkLst>
            <pc:docMk/>
            <pc:sldMk cId="2440021424" sldId="270"/>
            <ac:spMk id="2" creationId="{2EF3D476-0704-0C54-92F5-66088AA2DADA}"/>
          </ac:spMkLst>
        </pc:spChg>
        <pc:spChg chg="add mod">
          <ac:chgData name="Eduard Nicolas Sarmiento Herrera" userId="bb0d60da-9abc-4c61-93d5-339913d61371" providerId="ADAL" clId="{E234C493-3C50-46FE-8550-52FBAAAFEA5B}" dt="2022-12-10T16:01:46.830" v="2399" actId="34135"/>
          <ac:spMkLst>
            <pc:docMk/>
            <pc:sldMk cId="2440021424" sldId="270"/>
            <ac:spMk id="2" creationId="{7F5E89DB-E9ED-C219-BF60-272C30706661}"/>
          </ac:spMkLst>
        </pc:spChg>
        <pc:spChg chg="del">
          <ac:chgData name="Eduard Nicolas Sarmiento Herrera" userId="bb0d60da-9abc-4c61-93d5-339913d61371" providerId="ADAL" clId="{E234C493-3C50-46FE-8550-52FBAAAFEA5B}" dt="2022-12-10T02:19:10.708" v="1685" actId="478"/>
          <ac:spMkLst>
            <pc:docMk/>
            <pc:sldMk cId="2440021424" sldId="270"/>
            <ac:spMk id="3" creationId="{0AA04620-844D-C3FB-18A3-7BE98B084A83}"/>
          </ac:spMkLst>
        </pc:spChg>
        <pc:spChg chg="add del mod">
          <ac:chgData name="Eduard Nicolas Sarmiento Herrera" userId="bb0d60da-9abc-4c61-93d5-339913d61371" providerId="ADAL" clId="{E234C493-3C50-46FE-8550-52FBAAAFEA5B}" dt="2022-12-10T02:15:42.805" v="1667" actId="478"/>
          <ac:spMkLst>
            <pc:docMk/>
            <pc:sldMk cId="2440021424" sldId="270"/>
            <ac:spMk id="6" creationId="{D5C490F2-07CB-BD68-0486-4E563BDD0B43}"/>
          </ac:spMkLst>
        </pc:spChg>
        <pc:spChg chg="add mod">
          <ac:chgData name="Eduard Nicolas Sarmiento Herrera" userId="bb0d60da-9abc-4c61-93d5-339913d61371" providerId="ADAL" clId="{E234C493-3C50-46FE-8550-52FBAAAFEA5B}" dt="2022-12-10T02:20:22.341" v="1691" actId="26606"/>
          <ac:spMkLst>
            <pc:docMk/>
            <pc:sldMk cId="2440021424" sldId="270"/>
            <ac:spMk id="8" creationId="{9C9A811C-E317-194C-FE97-36CA359EDCDB}"/>
          </ac:spMkLst>
        </pc:spChg>
        <pc:spChg chg="add del mod">
          <ac:chgData name="Eduard Nicolas Sarmiento Herrera" userId="bb0d60da-9abc-4c61-93d5-339913d61371" providerId="ADAL" clId="{E234C493-3C50-46FE-8550-52FBAAAFEA5B}" dt="2022-12-10T02:19:19.715" v="1687" actId="478"/>
          <ac:spMkLst>
            <pc:docMk/>
            <pc:sldMk cId="2440021424" sldId="270"/>
            <ac:spMk id="12" creationId="{37F75137-C3F2-340A-BA1E-948D2A978EA9}"/>
          </ac:spMkLst>
        </pc:spChg>
        <pc:grpChg chg="add del">
          <ac:chgData name="Eduard Nicolas Sarmiento Herrera" userId="bb0d60da-9abc-4c61-93d5-339913d61371" providerId="ADAL" clId="{E234C493-3C50-46FE-8550-52FBAAAFEA5B}" dt="2022-12-10T02:20:22.341" v="1691" actId="26606"/>
          <ac:grpSpMkLst>
            <pc:docMk/>
            <pc:sldMk cId="2440021424" sldId="270"/>
            <ac:grpSpMk id="15" creationId="{90A61547-2555-4DE2-A37F-A53E54917441}"/>
          </ac:grpSpMkLst>
        </pc:grpChg>
        <pc:picChg chg="mod ord">
          <ac:chgData name="Eduard Nicolas Sarmiento Herrera" userId="bb0d60da-9abc-4c61-93d5-339913d61371" providerId="ADAL" clId="{E234C493-3C50-46FE-8550-52FBAAAFEA5B}" dt="2022-12-10T02:20:22.341" v="1691" actId="26606"/>
          <ac:picMkLst>
            <pc:docMk/>
            <pc:sldMk cId="2440021424" sldId="270"/>
            <ac:picMk id="4" creationId="{02F38839-9029-A22F-09F1-A6BBB4CB325A}"/>
          </ac:picMkLst>
        </pc:picChg>
        <pc:picChg chg="add mod">
          <ac:chgData name="Eduard Nicolas Sarmiento Herrera" userId="bb0d60da-9abc-4c61-93d5-339913d61371" providerId="ADAL" clId="{E234C493-3C50-46FE-8550-52FBAAAFEA5B}" dt="2022-12-10T03:13:04.783" v="2324" actId="1076"/>
          <ac:picMkLst>
            <pc:docMk/>
            <pc:sldMk cId="2440021424" sldId="270"/>
            <ac:picMk id="10" creationId="{7A72542F-72F8-2BCA-3487-1AFB5CAA3BA0}"/>
          </ac:picMkLst>
        </pc:picChg>
      </pc:sldChg>
      <pc:sldChg chg="addSp delSp modSp mod">
        <pc:chgData name="Eduard Nicolas Sarmiento Herrera" userId="bb0d60da-9abc-4c61-93d5-339913d61371" providerId="ADAL" clId="{E234C493-3C50-46FE-8550-52FBAAAFEA5B}" dt="2022-12-10T16:00:42.865" v="2370" actId="3626"/>
        <pc:sldMkLst>
          <pc:docMk/>
          <pc:sldMk cId="543969789" sldId="271"/>
        </pc:sldMkLst>
        <pc:spChg chg="mod">
          <ac:chgData name="Eduard Nicolas Sarmiento Herrera" userId="bb0d60da-9abc-4c61-93d5-339913d61371" providerId="ADAL" clId="{E234C493-3C50-46FE-8550-52FBAAAFEA5B}" dt="2022-12-10T14:56:59.130" v="2328" actId="790"/>
          <ac:spMkLst>
            <pc:docMk/>
            <pc:sldMk cId="543969789" sldId="271"/>
            <ac:spMk id="2" creationId="{2EF3D476-0704-0C54-92F5-66088AA2DADA}"/>
          </ac:spMkLst>
        </pc:spChg>
        <pc:spChg chg="del">
          <ac:chgData name="Eduard Nicolas Sarmiento Herrera" userId="bb0d60da-9abc-4c61-93d5-339913d61371" providerId="ADAL" clId="{E234C493-3C50-46FE-8550-52FBAAAFEA5B}" dt="2022-12-10T14:57:03.572" v="2329" actId="478"/>
          <ac:spMkLst>
            <pc:docMk/>
            <pc:sldMk cId="543969789" sldId="271"/>
            <ac:spMk id="3" creationId="{0AA04620-844D-C3FB-18A3-7BE98B084A83}"/>
          </ac:spMkLst>
        </pc:spChg>
        <pc:spChg chg="add del mod">
          <ac:chgData name="Eduard Nicolas Sarmiento Herrera" userId="bb0d60da-9abc-4c61-93d5-339913d61371" providerId="ADAL" clId="{E234C493-3C50-46FE-8550-52FBAAAFEA5B}" dt="2022-12-10T16:00:42.865" v="2370" actId="3626"/>
          <ac:spMkLst>
            <pc:docMk/>
            <pc:sldMk cId="543969789" sldId="271"/>
            <ac:spMk id="5" creationId="{2307F350-D8A3-3057-F3B1-06F6C77578BD}"/>
          </ac:spMkLst>
        </pc:spChg>
        <pc:spChg chg="del mod">
          <ac:chgData name="Eduard Nicolas Sarmiento Herrera" userId="bb0d60da-9abc-4c61-93d5-339913d61371" providerId="ADAL" clId="{E234C493-3C50-46FE-8550-52FBAAAFEA5B}" dt="2022-12-10T14:56:41.787" v="2326" actId="478"/>
          <ac:spMkLst>
            <pc:docMk/>
            <pc:sldMk cId="543969789" sldId="271"/>
            <ac:spMk id="6" creationId="{BEEA2D24-1DFA-545B-6A67-34579E0593F0}"/>
          </ac:spMkLst>
        </pc:spChg>
        <pc:spChg chg="add del mod">
          <ac:chgData name="Eduard Nicolas Sarmiento Herrera" userId="bb0d60da-9abc-4c61-93d5-339913d61371" providerId="ADAL" clId="{E234C493-3C50-46FE-8550-52FBAAAFEA5B}" dt="2022-12-10T14:57:07.747" v="2330" actId="478"/>
          <ac:spMkLst>
            <pc:docMk/>
            <pc:sldMk cId="543969789" sldId="271"/>
            <ac:spMk id="8" creationId="{98910613-C753-87A9-912E-3DD7C55FC32E}"/>
          </ac:spMkLst>
        </pc:spChg>
        <pc:spChg chg="add del mod">
          <ac:chgData name="Eduard Nicolas Sarmiento Herrera" userId="bb0d60da-9abc-4c61-93d5-339913d61371" providerId="ADAL" clId="{E234C493-3C50-46FE-8550-52FBAAAFEA5B}" dt="2022-12-10T14:57:27.855" v="2334"/>
          <ac:spMkLst>
            <pc:docMk/>
            <pc:sldMk cId="543969789" sldId="271"/>
            <ac:spMk id="9" creationId="{E8C33667-2CAF-FC05-E2A1-22EF9B0FC387}"/>
          </ac:spMkLst>
        </pc:spChg>
        <pc:graphicFrameChg chg="add del mod">
          <ac:chgData name="Eduard Nicolas Sarmiento Herrera" userId="bb0d60da-9abc-4c61-93d5-339913d61371" providerId="ADAL" clId="{E234C493-3C50-46FE-8550-52FBAAAFEA5B}" dt="2022-12-10T14:57:46.596" v="2336" actId="478"/>
          <ac:graphicFrameMkLst>
            <pc:docMk/>
            <pc:sldMk cId="543969789" sldId="271"/>
            <ac:graphicFrameMk id="10" creationId="{A0AE7359-DCDB-3E53-B659-9C09B081C575}"/>
          </ac:graphicFrameMkLst>
        </pc:graphicFrameChg>
        <pc:graphicFrameChg chg="add del mod modGraphic">
          <ac:chgData name="Eduard Nicolas Sarmiento Herrera" userId="bb0d60da-9abc-4c61-93d5-339913d61371" providerId="ADAL" clId="{E234C493-3C50-46FE-8550-52FBAAAFEA5B}" dt="2022-12-10T14:58:07.392" v="2340"/>
          <ac:graphicFrameMkLst>
            <pc:docMk/>
            <pc:sldMk cId="543969789" sldId="271"/>
            <ac:graphicFrameMk id="11" creationId="{1DA78DBE-A203-F414-281C-1F22149EF6F9}"/>
          </ac:graphicFrameMkLst>
        </pc:graphicFrameChg>
        <pc:picChg chg="mod">
          <ac:chgData name="Eduard Nicolas Sarmiento Herrera" userId="bb0d60da-9abc-4c61-93d5-339913d61371" providerId="ADAL" clId="{E234C493-3C50-46FE-8550-52FBAAAFEA5B}" dt="2022-12-10T14:59:17.047" v="2347" actId="1076"/>
          <ac:picMkLst>
            <pc:docMk/>
            <pc:sldMk cId="543969789" sldId="271"/>
            <ac:picMk id="4" creationId="{02F38839-9029-A22F-09F1-A6BBB4CB325A}"/>
          </ac:picMkLst>
        </pc:picChg>
        <pc:picChg chg="add mod modCrop">
          <ac:chgData name="Eduard Nicolas Sarmiento Herrera" userId="bb0d60da-9abc-4c61-93d5-339913d61371" providerId="ADAL" clId="{E234C493-3C50-46FE-8550-52FBAAAFEA5B}" dt="2022-12-10T14:59:20.103" v="2348" actId="1076"/>
          <ac:picMkLst>
            <pc:docMk/>
            <pc:sldMk cId="543969789" sldId="271"/>
            <ac:picMk id="13" creationId="{8AE5DA08-DA55-B603-09D0-5FC96B912560}"/>
          </ac:picMkLst>
        </pc:picChg>
      </pc:sldChg>
      <pc:sldChg chg="addSp delSp modSp mod">
        <pc:chgData name="Eduard Nicolas Sarmiento Herrera" userId="bb0d60da-9abc-4c61-93d5-339913d61371" providerId="ADAL" clId="{E234C493-3C50-46FE-8550-52FBAAAFEA5B}" dt="2022-12-10T02:23:17.917" v="1740" actId="255"/>
        <pc:sldMkLst>
          <pc:docMk/>
          <pc:sldMk cId="4042319169" sldId="272"/>
        </pc:sldMkLst>
        <pc:spChg chg="del">
          <ac:chgData name="Eduard Nicolas Sarmiento Herrera" userId="bb0d60da-9abc-4c61-93d5-339913d61371" providerId="ADAL" clId="{E234C493-3C50-46FE-8550-52FBAAAFEA5B}" dt="2022-12-10T02:22:31.003" v="1715" actId="478"/>
          <ac:spMkLst>
            <pc:docMk/>
            <pc:sldMk cId="4042319169" sldId="272"/>
            <ac:spMk id="2" creationId="{2EF3D476-0704-0C54-92F5-66088AA2DADA}"/>
          </ac:spMkLst>
        </pc:spChg>
        <pc:spChg chg="add mod">
          <ac:chgData name="Eduard Nicolas Sarmiento Herrera" userId="bb0d60da-9abc-4c61-93d5-339913d61371" providerId="ADAL" clId="{E234C493-3C50-46FE-8550-52FBAAAFEA5B}" dt="2022-12-10T02:22:44.359" v="1731" actId="1076"/>
          <ac:spMkLst>
            <pc:docMk/>
            <pc:sldMk cId="4042319169" sldId="272"/>
            <ac:spMk id="5" creationId="{D786487F-ECDD-CB9B-A1B3-584175A04B18}"/>
          </ac:spMkLst>
        </pc:spChg>
        <pc:spChg chg="mod">
          <ac:chgData name="Eduard Nicolas Sarmiento Herrera" userId="bb0d60da-9abc-4c61-93d5-339913d61371" providerId="ADAL" clId="{E234C493-3C50-46FE-8550-52FBAAAFEA5B}" dt="2022-12-10T02:23:12.523" v="1738" actId="255"/>
          <ac:spMkLst>
            <pc:docMk/>
            <pc:sldMk cId="4042319169" sldId="272"/>
            <ac:spMk id="9" creationId="{2A11851E-0B46-3A98-9E83-DC203FC2E2A9}"/>
          </ac:spMkLst>
        </pc:spChg>
        <pc:spChg chg="mod">
          <ac:chgData name="Eduard Nicolas Sarmiento Herrera" userId="bb0d60da-9abc-4c61-93d5-339913d61371" providerId="ADAL" clId="{E234C493-3C50-46FE-8550-52FBAAAFEA5B}" dt="2022-12-10T02:23:17.917" v="1740" actId="255"/>
          <ac:spMkLst>
            <pc:docMk/>
            <pc:sldMk cId="4042319169" sldId="272"/>
            <ac:spMk id="13" creationId="{93C9022E-AF3F-B51C-C94C-6430AFA53F72}"/>
          </ac:spMkLst>
        </pc:spChg>
        <pc:picChg chg="mod">
          <ac:chgData name="Eduard Nicolas Sarmiento Herrera" userId="bb0d60da-9abc-4c61-93d5-339913d61371" providerId="ADAL" clId="{E234C493-3C50-46FE-8550-52FBAAAFEA5B}" dt="2022-12-10T02:22:12.239" v="1714" actId="1076"/>
          <ac:picMkLst>
            <pc:docMk/>
            <pc:sldMk cId="4042319169" sldId="272"/>
            <ac:picMk id="4" creationId="{02F38839-9029-A22F-09F1-A6BBB4CB325A}"/>
          </ac:picMkLst>
        </pc:picChg>
        <pc:picChg chg="mod">
          <ac:chgData name="Eduard Nicolas Sarmiento Herrera" userId="bb0d60da-9abc-4c61-93d5-339913d61371" providerId="ADAL" clId="{E234C493-3C50-46FE-8550-52FBAAAFEA5B}" dt="2022-12-10T02:22:54.744" v="1734" actId="1076"/>
          <ac:picMkLst>
            <pc:docMk/>
            <pc:sldMk cId="4042319169" sldId="272"/>
            <ac:picMk id="6" creationId="{877DD744-2EE1-D385-37D9-051333C2CB93}"/>
          </ac:picMkLst>
        </pc:picChg>
        <pc:picChg chg="mod">
          <ac:chgData name="Eduard Nicolas Sarmiento Herrera" userId="bb0d60da-9abc-4c61-93d5-339913d61371" providerId="ADAL" clId="{E234C493-3C50-46FE-8550-52FBAAAFEA5B}" dt="2022-12-10T02:22:57.166" v="1735" actId="1076"/>
          <ac:picMkLst>
            <pc:docMk/>
            <pc:sldMk cId="4042319169" sldId="272"/>
            <ac:picMk id="11" creationId="{DBC5D417-4130-514F-5CF5-FC1EEC01AA83}"/>
          </ac:picMkLst>
        </pc:picChg>
      </pc:sldChg>
      <pc:sldChg chg="modSp mod">
        <pc:chgData name="Eduard Nicolas Sarmiento Herrera" userId="bb0d60da-9abc-4c61-93d5-339913d61371" providerId="ADAL" clId="{E234C493-3C50-46FE-8550-52FBAAAFEA5B}" dt="2022-12-10T02:26:22.423" v="1810" actId="1076"/>
        <pc:sldMkLst>
          <pc:docMk/>
          <pc:sldMk cId="2975707725" sldId="273"/>
        </pc:sldMkLst>
        <pc:spChg chg="mod">
          <ac:chgData name="Eduard Nicolas Sarmiento Herrera" userId="bb0d60da-9abc-4c61-93d5-339913d61371" providerId="ADAL" clId="{E234C493-3C50-46FE-8550-52FBAAAFEA5B}" dt="2022-12-10T02:26:00.367" v="1805" actId="20577"/>
          <ac:spMkLst>
            <pc:docMk/>
            <pc:sldMk cId="2975707725" sldId="273"/>
            <ac:spMk id="2" creationId="{2EF3D476-0704-0C54-92F5-66088AA2DADA}"/>
          </ac:spMkLst>
        </pc:spChg>
        <pc:spChg chg="mod">
          <ac:chgData name="Eduard Nicolas Sarmiento Herrera" userId="bb0d60da-9abc-4c61-93d5-339913d61371" providerId="ADAL" clId="{E234C493-3C50-46FE-8550-52FBAAAFEA5B}" dt="2022-12-10T02:26:12.703" v="1806" actId="1076"/>
          <ac:spMkLst>
            <pc:docMk/>
            <pc:sldMk cId="2975707725" sldId="273"/>
            <ac:spMk id="6" creationId="{BEEA2D24-1DFA-545B-6A67-34579E0593F0}"/>
          </ac:spMkLst>
        </pc:spChg>
        <pc:picChg chg="mod">
          <ac:chgData name="Eduard Nicolas Sarmiento Herrera" userId="bb0d60da-9abc-4c61-93d5-339913d61371" providerId="ADAL" clId="{E234C493-3C50-46FE-8550-52FBAAAFEA5B}" dt="2022-12-10T02:26:19.550" v="1808" actId="1076"/>
          <ac:picMkLst>
            <pc:docMk/>
            <pc:sldMk cId="2975707725" sldId="273"/>
            <ac:picMk id="4" creationId="{02F38839-9029-A22F-09F1-A6BBB4CB325A}"/>
          </ac:picMkLst>
        </pc:picChg>
        <pc:picChg chg="mod">
          <ac:chgData name="Eduard Nicolas Sarmiento Herrera" userId="bb0d60da-9abc-4c61-93d5-339913d61371" providerId="ADAL" clId="{E234C493-3C50-46FE-8550-52FBAAAFEA5B}" dt="2022-12-10T02:26:22.423" v="1810" actId="1076"/>
          <ac:picMkLst>
            <pc:docMk/>
            <pc:sldMk cId="2975707725" sldId="273"/>
            <ac:picMk id="7" creationId="{14B5C40F-1ABF-5ABD-65A8-4D95A74DB3BF}"/>
          </ac:picMkLst>
        </pc:picChg>
      </pc:sldChg>
      <pc:sldChg chg="modSp mod">
        <pc:chgData name="Eduard Nicolas Sarmiento Herrera" userId="bb0d60da-9abc-4c61-93d5-339913d61371" providerId="ADAL" clId="{E234C493-3C50-46FE-8550-52FBAAAFEA5B}" dt="2022-12-10T02:27:03.364" v="1825" actId="14100"/>
        <pc:sldMkLst>
          <pc:docMk/>
          <pc:sldMk cId="2709561919" sldId="274"/>
        </pc:sldMkLst>
        <pc:spChg chg="mod">
          <ac:chgData name="Eduard Nicolas Sarmiento Herrera" userId="bb0d60da-9abc-4c61-93d5-339913d61371" providerId="ADAL" clId="{E234C493-3C50-46FE-8550-52FBAAAFEA5B}" dt="2022-12-10T02:26:45.639" v="1816" actId="1076"/>
          <ac:spMkLst>
            <pc:docMk/>
            <pc:sldMk cId="2709561919" sldId="274"/>
            <ac:spMk id="6" creationId="{BEEA2D24-1DFA-545B-6A67-34579E0593F0}"/>
          </ac:spMkLst>
        </pc:spChg>
        <pc:picChg chg="mod">
          <ac:chgData name="Eduard Nicolas Sarmiento Herrera" userId="bb0d60da-9abc-4c61-93d5-339913d61371" providerId="ADAL" clId="{E234C493-3C50-46FE-8550-52FBAAAFEA5B}" dt="2022-12-10T02:26:59.639" v="1823" actId="1076"/>
          <ac:picMkLst>
            <pc:docMk/>
            <pc:sldMk cId="2709561919" sldId="274"/>
            <ac:picMk id="4" creationId="{02F38839-9029-A22F-09F1-A6BBB4CB325A}"/>
          </ac:picMkLst>
        </pc:picChg>
        <pc:picChg chg="mod">
          <ac:chgData name="Eduard Nicolas Sarmiento Herrera" userId="bb0d60da-9abc-4c61-93d5-339913d61371" providerId="ADAL" clId="{E234C493-3C50-46FE-8550-52FBAAAFEA5B}" dt="2022-12-10T02:27:03.364" v="1825" actId="14100"/>
          <ac:picMkLst>
            <pc:docMk/>
            <pc:sldMk cId="2709561919" sldId="274"/>
            <ac:picMk id="8" creationId="{642326CB-473C-EF63-4406-E34431E679A2}"/>
          </ac:picMkLst>
        </pc:picChg>
      </pc:sldChg>
      <pc:sldChg chg="addSp delSp modSp del mod ord">
        <pc:chgData name="Eduard Nicolas Sarmiento Herrera" userId="bb0d60da-9abc-4c61-93d5-339913d61371" providerId="ADAL" clId="{E234C493-3C50-46FE-8550-52FBAAAFEA5B}" dt="2022-12-10T15:58:07.590" v="2369" actId="2696"/>
        <pc:sldMkLst>
          <pc:docMk/>
          <pc:sldMk cId="3079492542" sldId="275"/>
        </pc:sldMkLst>
        <pc:spChg chg="del mod">
          <ac:chgData name="Eduard Nicolas Sarmiento Herrera" userId="bb0d60da-9abc-4c61-93d5-339913d61371" providerId="ADAL" clId="{E234C493-3C50-46FE-8550-52FBAAAFEA5B}" dt="2022-12-10T02:17:31.317" v="1674" actId="478"/>
          <ac:spMkLst>
            <pc:docMk/>
            <pc:sldMk cId="3079492542" sldId="275"/>
            <ac:spMk id="2" creationId="{2EF3D476-0704-0C54-92F5-66088AA2DADA}"/>
          </ac:spMkLst>
        </pc:spChg>
        <pc:spChg chg="del">
          <ac:chgData name="Eduard Nicolas Sarmiento Herrera" userId="bb0d60da-9abc-4c61-93d5-339913d61371" providerId="ADAL" clId="{E234C493-3C50-46FE-8550-52FBAAAFEA5B}" dt="2022-12-10T02:38:53.843" v="1914" actId="478"/>
          <ac:spMkLst>
            <pc:docMk/>
            <pc:sldMk cId="3079492542" sldId="275"/>
            <ac:spMk id="6" creationId="{BEEA2D24-1DFA-545B-6A67-34579E0593F0}"/>
          </ac:spMkLst>
        </pc:spChg>
        <pc:spChg chg="add mod">
          <ac:chgData name="Eduard Nicolas Sarmiento Herrera" userId="bb0d60da-9abc-4c61-93d5-339913d61371" providerId="ADAL" clId="{E234C493-3C50-46FE-8550-52FBAAAFEA5B}" dt="2022-12-10T02:17:44.635" v="1677" actId="790"/>
          <ac:spMkLst>
            <pc:docMk/>
            <pc:sldMk cId="3079492542" sldId="275"/>
            <ac:spMk id="8" creationId="{6533E468-AE1E-1B46-BF19-D93BEA6CF652}"/>
          </ac:spMkLst>
        </pc:spChg>
        <pc:picChg chg="mod">
          <ac:chgData name="Eduard Nicolas Sarmiento Herrera" userId="bb0d60da-9abc-4c61-93d5-339913d61371" providerId="ADAL" clId="{E234C493-3C50-46FE-8550-52FBAAAFEA5B}" dt="2022-12-10T02:39:01.252" v="1917" actId="14100"/>
          <ac:picMkLst>
            <pc:docMk/>
            <pc:sldMk cId="3079492542" sldId="275"/>
            <ac:picMk id="5" creationId="{B638518B-24D0-1B35-EC1F-A2407F6E4FC8}"/>
          </ac:picMkLst>
        </pc:picChg>
      </pc:sldChg>
      <pc:sldChg chg="del">
        <pc:chgData name="Eduard Nicolas Sarmiento Herrera" userId="bb0d60da-9abc-4c61-93d5-339913d61371" providerId="ADAL" clId="{E234C493-3C50-46FE-8550-52FBAAAFEA5B}" dt="2022-12-10T15:27:25.149" v="2363" actId="2696"/>
        <pc:sldMkLst>
          <pc:docMk/>
          <pc:sldMk cId="2406996290" sldId="276"/>
        </pc:sldMkLst>
      </pc:sldChg>
      <pc:sldChg chg="addSp modSp mod">
        <pc:chgData name="Eduard Nicolas Sarmiento Herrera" userId="bb0d60da-9abc-4c61-93d5-339913d61371" providerId="ADAL" clId="{E234C493-3C50-46FE-8550-52FBAAAFEA5B}" dt="2022-12-10T16:03:36.596" v="2412" actId="1076"/>
        <pc:sldMkLst>
          <pc:docMk/>
          <pc:sldMk cId="571009538" sldId="277"/>
        </pc:sldMkLst>
        <pc:spChg chg="add mod">
          <ac:chgData name="Eduard Nicolas Sarmiento Herrera" userId="bb0d60da-9abc-4c61-93d5-339913d61371" providerId="ADAL" clId="{E234C493-3C50-46FE-8550-52FBAAAFEA5B}" dt="2022-12-10T16:03:36.596" v="2412" actId="1076"/>
          <ac:spMkLst>
            <pc:docMk/>
            <pc:sldMk cId="571009538" sldId="277"/>
            <ac:spMk id="5" creationId="{4E8D68F6-21BF-8412-C326-95389A4020AD}"/>
          </ac:spMkLst>
        </pc:spChg>
        <pc:picChg chg="mod">
          <ac:chgData name="Eduard Nicolas Sarmiento Herrera" userId="bb0d60da-9abc-4c61-93d5-339913d61371" providerId="ADAL" clId="{E234C493-3C50-46FE-8550-52FBAAAFEA5B}" dt="2022-12-10T02:28:55.590" v="1830" actId="14100"/>
          <ac:picMkLst>
            <pc:docMk/>
            <pc:sldMk cId="571009538" sldId="277"/>
            <ac:picMk id="8" creationId="{E499E1C2-F847-0B40-F4E5-8F6607B937B6}"/>
          </ac:picMkLst>
        </pc:picChg>
      </pc:sldChg>
      <pc:sldChg chg="modSp del mod">
        <pc:chgData name="Eduard Nicolas Sarmiento Herrera" userId="bb0d60da-9abc-4c61-93d5-339913d61371" providerId="ADAL" clId="{E234C493-3C50-46FE-8550-52FBAAAFEA5B}" dt="2022-12-10T15:00:03.140" v="2351" actId="2696"/>
        <pc:sldMkLst>
          <pc:docMk/>
          <pc:sldMk cId="1407445817" sldId="278"/>
        </pc:sldMkLst>
        <pc:spChg chg="mod">
          <ac:chgData name="Eduard Nicolas Sarmiento Herrera" userId="bb0d60da-9abc-4c61-93d5-339913d61371" providerId="ADAL" clId="{E234C493-3C50-46FE-8550-52FBAAAFEA5B}" dt="2022-12-10T02:28:07.664" v="1827" actId="20577"/>
          <ac:spMkLst>
            <pc:docMk/>
            <pc:sldMk cId="1407445817" sldId="278"/>
            <ac:spMk id="2" creationId="{2EF3D476-0704-0C54-92F5-66088AA2DADA}"/>
          </ac:spMkLst>
        </pc:spChg>
      </pc:sldChg>
      <pc:sldChg chg="addSp delSp modSp mod">
        <pc:chgData name="Eduard Nicolas Sarmiento Herrera" userId="bb0d60da-9abc-4c61-93d5-339913d61371" providerId="ADAL" clId="{E234C493-3C50-46FE-8550-52FBAAAFEA5B}" dt="2022-12-10T15:56:14.492" v="2368" actId="1076"/>
        <pc:sldMkLst>
          <pc:docMk/>
          <pc:sldMk cId="398646950" sldId="279"/>
        </pc:sldMkLst>
        <pc:spChg chg="mod">
          <ac:chgData name="Eduard Nicolas Sarmiento Herrera" userId="bb0d60da-9abc-4c61-93d5-339913d61371" providerId="ADAL" clId="{E234C493-3C50-46FE-8550-52FBAAAFEA5B}" dt="2022-12-10T02:25:08.541" v="1764" actId="1076"/>
          <ac:spMkLst>
            <pc:docMk/>
            <pc:sldMk cId="398646950" sldId="279"/>
            <ac:spMk id="7" creationId="{381B635A-F73E-CC4D-7BA3-0E9BBA0FC22C}"/>
          </ac:spMkLst>
        </pc:spChg>
        <pc:spChg chg="mod">
          <ac:chgData name="Eduard Nicolas Sarmiento Herrera" userId="bb0d60da-9abc-4c61-93d5-339913d61371" providerId="ADAL" clId="{E234C493-3C50-46FE-8550-52FBAAAFEA5B}" dt="2022-12-10T02:25:13.854" v="1765" actId="1076"/>
          <ac:spMkLst>
            <pc:docMk/>
            <pc:sldMk cId="398646950" sldId="279"/>
            <ac:spMk id="9" creationId="{1D2D95A8-D1DE-959E-8BAD-5CD2008279F5}"/>
          </ac:spMkLst>
        </pc:spChg>
        <pc:picChg chg="add mod">
          <ac:chgData name="Eduard Nicolas Sarmiento Herrera" userId="bb0d60da-9abc-4c61-93d5-339913d61371" providerId="ADAL" clId="{E234C493-3C50-46FE-8550-52FBAAAFEA5B}" dt="2022-12-10T15:56:14.492" v="2368" actId="1076"/>
          <ac:picMkLst>
            <pc:docMk/>
            <pc:sldMk cId="398646950" sldId="279"/>
            <ac:picMk id="3" creationId="{7430D54F-923B-2899-1CA5-C3404AF1868C}"/>
          </ac:picMkLst>
        </pc:picChg>
        <pc:picChg chg="del mod">
          <ac:chgData name="Eduard Nicolas Sarmiento Herrera" userId="bb0d60da-9abc-4c61-93d5-339913d61371" providerId="ADAL" clId="{E234C493-3C50-46FE-8550-52FBAAAFEA5B}" dt="2022-12-10T15:26:57.595" v="2359" actId="478"/>
          <ac:picMkLst>
            <pc:docMk/>
            <pc:sldMk cId="398646950" sldId="279"/>
            <ac:picMk id="3" creationId="{C82F0D5B-F390-8DB1-2673-D55B90D5368E}"/>
          </ac:picMkLst>
        </pc:picChg>
        <pc:picChg chg="add del mod">
          <ac:chgData name="Eduard Nicolas Sarmiento Herrera" userId="bb0d60da-9abc-4c61-93d5-339913d61371" providerId="ADAL" clId="{E234C493-3C50-46FE-8550-52FBAAAFEA5B}" dt="2022-12-10T15:55:53.054" v="2364" actId="478"/>
          <ac:picMkLst>
            <pc:docMk/>
            <pc:sldMk cId="398646950" sldId="279"/>
            <ac:picMk id="4" creationId="{560FF1CB-AE3F-71B8-8A76-39FB20D9010C}"/>
          </ac:picMkLst>
        </pc:picChg>
        <pc:picChg chg="del mod">
          <ac:chgData name="Eduard Nicolas Sarmiento Herrera" userId="bb0d60da-9abc-4c61-93d5-339913d61371" providerId="ADAL" clId="{E234C493-3C50-46FE-8550-52FBAAAFEA5B}" dt="2022-12-10T15:23:59.209" v="2352" actId="478"/>
          <ac:picMkLst>
            <pc:docMk/>
            <pc:sldMk cId="398646950" sldId="279"/>
            <ac:picMk id="5" creationId="{C692D473-D9A4-0C7B-A695-27B846952F00}"/>
          </ac:picMkLst>
        </pc:picChg>
        <pc:picChg chg="add mod ord">
          <ac:chgData name="Eduard Nicolas Sarmiento Herrera" userId="bb0d60da-9abc-4c61-93d5-339913d61371" providerId="ADAL" clId="{E234C493-3C50-46FE-8550-52FBAAAFEA5B}" dt="2022-12-10T15:27:07.737" v="2362" actId="167"/>
          <ac:picMkLst>
            <pc:docMk/>
            <pc:sldMk cId="398646950" sldId="279"/>
            <ac:picMk id="8" creationId="{9A312530-AFC7-54B7-8694-FF17E67F3686}"/>
          </ac:picMkLst>
        </pc:picChg>
      </pc:sldChg>
      <pc:sldChg chg="modSp add">
        <pc:chgData name="Eduard Nicolas Sarmiento Herrera" userId="bb0d60da-9abc-4c61-93d5-339913d61371" providerId="ADAL" clId="{E234C493-3C50-46FE-8550-52FBAAAFEA5B}" dt="2022-12-10T02:15:21.861" v="1665" actId="1076"/>
        <pc:sldMkLst>
          <pc:docMk/>
          <pc:sldMk cId="1806935835" sldId="280"/>
        </pc:sldMkLst>
        <pc:picChg chg="mod">
          <ac:chgData name="Eduard Nicolas Sarmiento Herrera" userId="bb0d60da-9abc-4c61-93d5-339913d61371" providerId="ADAL" clId="{E234C493-3C50-46FE-8550-52FBAAAFEA5B}" dt="2022-12-10T02:15:21.861" v="1665" actId="1076"/>
          <ac:picMkLst>
            <pc:docMk/>
            <pc:sldMk cId="1806935835" sldId="280"/>
            <ac:picMk id="1026" creationId="{6E04E1E0-F69C-F5CE-4CB8-481648830FFC}"/>
          </ac:picMkLst>
        </pc:picChg>
        <pc:picChg chg="mod">
          <ac:chgData name="Eduard Nicolas Sarmiento Herrera" userId="bb0d60da-9abc-4c61-93d5-339913d61371" providerId="ADAL" clId="{E234C493-3C50-46FE-8550-52FBAAAFEA5B}" dt="2022-12-10T02:15:20.400" v="1664" actId="1076"/>
          <ac:picMkLst>
            <pc:docMk/>
            <pc:sldMk cId="1806935835" sldId="280"/>
            <ac:picMk id="1030" creationId="{B05F0DE5-CF6E-063B-9FB1-4BA57A8B26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C166A-348A-49D2-BD4F-931D52ABB421}" type="datetimeFigureOut">
              <a:rPr lang="es-MX" smtClean="0"/>
              <a:t>16/09/2023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4C678-1A3E-4024-9BF6-2C7832EF2EFB}" type="slidenum">
              <a:rPr lang="es-MX" smtClean="0"/>
              <a:t>‹Nº›</a:t>
            </a:fld>
            <a:endParaRPr lang="es-MX"/>
          </a:p>
        </p:txBody>
      </p:sp>
    </p:spTree>
    <p:extLst>
      <p:ext uri="{BB962C8B-B14F-4D97-AF65-F5344CB8AC3E}">
        <p14:creationId xmlns:p14="http://schemas.microsoft.com/office/powerpoint/2010/main" val="240602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64793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8575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73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93880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727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6966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56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7928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0860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53747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7773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16596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97293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8493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44631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10937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9/16/2023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0863297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soysena-my.sharepoint.com/personal/edunsarmiento_soy_sena_edu_co/Documents/ADSO%20-%20informaci&#243;n%20aprendicez/2do%20Trimestre/tecnico/jkr%20presentacion/envio_producto.p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oysena-my.sharepoint.com/personal/edunsarmiento_soy_sena_edu_co/Documents/ADSO%20-%20informaci&#243;n%20aprendicez/2do%20Trimestre/tecnico/jkr%20presentacion/historias%20de%20usuarios.xlsx"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BD_jkr.p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Print%20view%20-%20phpMyAdmin%204.8.4.pd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IENDA-VIRTUAL-2558164/db"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8241" y="2904495"/>
            <a:ext cx="8495070" cy="1784402"/>
          </a:xfrm>
        </p:spPr>
        <p:txBody>
          <a:bodyPr anchor="b">
            <a:normAutofit/>
          </a:bodyPr>
          <a:lstStyle/>
          <a:p>
            <a:r>
              <a:rPr lang="es-ES" dirty="0">
                <a:effectLst>
                  <a:outerShdw blurRad="38100" dist="38100" dir="2700000" algn="tl">
                    <a:srgbClr val="000000">
                      <a:alpha val="43137"/>
                    </a:srgbClr>
                  </a:outerShdw>
                </a:effectLst>
                <a:cs typeface="Calibri Light"/>
              </a:rPr>
              <a:t>ADSO 2558164 FDS</a:t>
            </a:r>
            <a:endParaRPr lang="es-ES" dirty="0">
              <a:solidFill>
                <a:srgbClr val="FFFFFF"/>
              </a:solidFill>
            </a:endParaRPr>
          </a:p>
        </p:txBody>
      </p:sp>
      <p:sp>
        <p:nvSpPr>
          <p:cNvPr id="3" name="Subtítulo 2"/>
          <p:cNvSpPr>
            <a:spLocks noGrp="1"/>
          </p:cNvSpPr>
          <p:nvPr>
            <p:ph type="subTitle" idx="1"/>
          </p:nvPr>
        </p:nvSpPr>
        <p:spPr>
          <a:xfrm>
            <a:off x="1093091" y="4992835"/>
            <a:ext cx="8495070" cy="904005"/>
          </a:xfrm>
        </p:spPr>
        <p:txBody>
          <a:bodyPr vert="horz" lIns="91440" tIns="45720" rIns="91440" bIns="45720" rtlCol="0">
            <a:normAutofit/>
          </a:bodyPr>
          <a:lstStyle/>
          <a:p>
            <a:r>
              <a:rPr lang="es-ES" sz="2400" dirty="0">
                <a:solidFill>
                  <a:schemeClr val="accent2"/>
                </a:solidFill>
                <a:effectLst>
                  <a:outerShdw blurRad="38100" dist="38100" dir="2700000" algn="tl">
                    <a:srgbClr val="000000">
                      <a:alpha val="43137"/>
                    </a:srgbClr>
                  </a:outerShdw>
                </a:effectLst>
                <a:cs typeface="Calibri"/>
              </a:rPr>
              <a:t>Presentación de proyecto</a:t>
            </a:r>
            <a:endParaRPr lang="es-ES" sz="2400" dirty="0">
              <a:solidFill>
                <a:schemeClr val="accent2"/>
              </a:solidFill>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EA54B7F6-F576-2A9C-3215-E1D42E9F3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172" y="1048952"/>
            <a:ext cx="2162175" cy="2114550"/>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3549" y="1644598"/>
            <a:ext cx="8495070" cy="1784402"/>
          </a:xfrm>
        </p:spPr>
        <p:txBody>
          <a:bodyPr anchor="b">
            <a:normAutofit/>
          </a:bodyPr>
          <a:lstStyle/>
          <a:p>
            <a:r>
              <a:rPr lang="es-ES" dirty="0">
                <a:solidFill>
                  <a:schemeClr val="tx2"/>
                </a:solidFill>
                <a:effectLst>
                  <a:outerShdw blurRad="38100" dist="38100" dir="2700000" algn="tl">
                    <a:srgbClr val="000000">
                      <a:alpha val="43137"/>
                    </a:srgbClr>
                  </a:outerShdw>
                </a:effectLst>
                <a:cs typeface="Calibri Light"/>
              </a:rPr>
              <a:t>Componente técnico</a:t>
            </a:r>
            <a:endParaRPr lang="es-ES" dirty="0">
              <a:solidFill>
                <a:schemeClr val="tx2"/>
              </a:solidFill>
              <a:effectLst>
                <a:outerShdw blurRad="38100" dist="38100" dir="2700000" algn="tl">
                  <a:srgbClr val="000000">
                    <a:alpha val="43137"/>
                  </a:srgbClr>
                </a:outerShdw>
              </a:effectLst>
            </a:endParaRPr>
          </a:p>
        </p:txBody>
      </p:sp>
      <p:pic>
        <p:nvPicPr>
          <p:cNvPr id="3" name="Imagen 2">
            <a:extLst>
              <a:ext uri="{FF2B5EF4-FFF2-40B4-BE49-F238E27FC236}">
                <a16:creationId xmlns:a16="http://schemas.microsoft.com/office/drawing/2014/main" id="{8E8DD3F2-804A-9A35-94CA-F4789E2BC528}"/>
              </a:ext>
            </a:extLst>
          </p:cNvPr>
          <p:cNvPicPr>
            <a:picLocks noChangeAspect="1"/>
          </p:cNvPicPr>
          <p:nvPr/>
        </p:nvPicPr>
        <p:blipFill>
          <a:blip r:embed="rId2"/>
          <a:stretch>
            <a:fillRect/>
          </a:stretch>
        </p:blipFill>
        <p:spPr>
          <a:xfrm>
            <a:off x="4784574" y="4254521"/>
            <a:ext cx="1978206" cy="19177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Imagen 4">
            <a:extLst>
              <a:ext uri="{FF2B5EF4-FFF2-40B4-BE49-F238E27FC236}">
                <a16:creationId xmlns:a16="http://schemas.microsoft.com/office/drawing/2014/main" id="{AEE7FE7D-B286-9995-0C5C-3B92B3AF0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566" y="176124"/>
            <a:ext cx="1314867" cy="1285905"/>
          </a:xfrm>
          <a:prstGeom prst="rect">
            <a:avLst/>
          </a:prstGeom>
        </p:spPr>
      </p:pic>
    </p:spTree>
    <p:extLst>
      <p:ext uri="{BB962C8B-B14F-4D97-AF65-F5344CB8AC3E}">
        <p14:creationId xmlns:p14="http://schemas.microsoft.com/office/powerpoint/2010/main" val="35962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241594" y="115938"/>
            <a:ext cx="7474172" cy="1325563"/>
          </a:xfrm>
        </p:spPr>
        <p:txBody>
          <a:bodyPr>
            <a:normAutofit fontScale="90000"/>
          </a:bodyPr>
          <a:lstStyle/>
          <a:p>
            <a:r>
              <a:rPr lang="en-US" b="1" dirty="0">
                <a:ea typeface="+mj-lt"/>
                <a:cs typeface="+mj-lt"/>
              </a:rPr>
              <a:t>Tecnicas de </a:t>
            </a:r>
            <a:r>
              <a:rPr lang="es-419" b="1" dirty="0">
                <a:ea typeface="+mj-lt"/>
                <a:cs typeface="+mj-lt"/>
              </a:rPr>
              <a:t>levantamiento</a:t>
            </a:r>
            <a:r>
              <a:rPr lang="en-US" b="1" dirty="0">
                <a:ea typeface="+mj-lt"/>
                <a:cs typeface="+mj-lt"/>
              </a:rPr>
              <a:t> de Informacion </a:t>
            </a:r>
            <a:endParaRPr lang="es-ES" dirty="0"/>
          </a:p>
          <a:p>
            <a:br>
              <a:rPr lang="en-US" sz="2800" dirty="0"/>
            </a:br>
            <a:endParaRPr lang="en-US" sz="2800" dirty="0"/>
          </a:p>
        </p:txBody>
      </p:sp>
      <p:sp>
        <p:nvSpPr>
          <p:cNvPr id="5" name="CuadroTexto 4">
            <a:extLst>
              <a:ext uri="{FF2B5EF4-FFF2-40B4-BE49-F238E27FC236}">
                <a16:creationId xmlns:a16="http://schemas.microsoft.com/office/drawing/2014/main" id="{A80E1548-0607-95A3-1126-B941F0B9C0B6}"/>
              </a:ext>
            </a:extLst>
          </p:cNvPr>
          <p:cNvSpPr txBox="1"/>
          <p:nvPr/>
        </p:nvSpPr>
        <p:spPr>
          <a:xfrm>
            <a:off x="2338897" y="1497624"/>
            <a:ext cx="2365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cs typeface="Calibri" panose="020F0502020204030204"/>
              </a:rPr>
              <a:t>1.</a:t>
            </a:r>
            <a:r>
              <a:rPr lang="es-ES" sz="4000" dirty="0">
                <a:cs typeface="Calibri" panose="020F0502020204030204"/>
              </a:rPr>
              <a:t> </a:t>
            </a:r>
            <a:r>
              <a:rPr lang="es-ES" sz="2800" dirty="0">
                <a:cs typeface="Calibri" panose="020F0502020204030204"/>
              </a:rPr>
              <a:t>Encuesta</a:t>
            </a:r>
          </a:p>
        </p:txBody>
      </p:sp>
      <p:pic>
        <p:nvPicPr>
          <p:cNvPr id="1026" name="Picture 2" descr="La Encuesta CAF inicia su etapa de trabajo de campo para su decimotercera edición">
            <a:extLst>
              <a:ext uri="{FF2B5EF4-FFF2-40B4-BE49-F238E27FC236}">
                <a16:creationId xmlns:a16="http://schemas.microsoft.com/office/drawing/2014/main" id="{6E04E1E0-F69C-F5CE-4CB8-481648830F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2874" y="1118486"/>
            <a:ext cx="1726890" cy="172689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C57EED67-F1C9-34A6-3ED3-9DB189E87776}"/>
              </a:ext>
            </a:extLst>
          </p:cNvPr>
          <p:cNvSpPr txBox="1"/>
          <p:nvPr/>
        </p:nvSpPr>
        <p:spPr>
          <a:xfrm>
            <a:off x="5114754" y="3586314"/>
            <a:ext cx="26112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cs typeface="Calibri" panose="020F0502020204030204"/>
              </a:rPr>
              <a:t>2. Entrevista</a:t>
            </a:r>
          </a:p>
        </p:txBody>
      </p:sp>
      <p:pic>
        <p:nvPicPr>
          <p:cNvPr id="1028" name="Picture 4">
            <a:extLst>
              <a:ext uri="{FF2B5EF4-FFF2-40B4-BE49-F238E27FC236}">
                <a16:creationId xmlns:a16="http://schemas.microsoft.com/office/drawing/2014/main" id="{C43F1A7A-D099-A62B-70E9-7E887E41A9D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367" r="24348"/>
          <a:stretch/>
        </p:blipFill>
        <p:spPr bwMode="auto">
          <a:xfrm>
            <a:off x="2338897" y="2899706"/>
            <a:ext cx="2272860" cy="1643403"/>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A30E150-652A-D149-6A33-3938B12A2306}"/>
              </a:ext>
            </a:extLst>
          </p:cNvPr>
          <p:cNvSpPr txBox="1"/>
          <p:nvPr/>
        </p:nvSpPr>
        <p:spPr>
          <a:xfrm>
            <a:off x="2338897" y="5341858"/>
            <a:ext cx="26112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cs typeface="Calibri" panose="020F0502020204030204"/>
              </a:rPr>
              <a:t>3. Observación</a:t>
            </a:r>
          </a:p>
        </p:txBody>
      </p:sp>
      <p:pic>
        <p:nvPicPr>
          <p:cNvPr id="1030" name="Picture 6">
            <a:extLst>
              <a:ext uri="{FF2B5EF4-FFF2-40B4-BE49-F238E27FC236}">
                <a16:creationId xmlns:a16="http://schemas.microsoft.com/office/drawing/2014/main" id="{B05F0DE5-CF6E-063B-9FB1-4BA57A8B261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368" r="18542"/>
          <a:stretch/>
        </p:blipFill>
        <p:spPr bwMode="auto">
          <a:xfrm>
            <a:off x="5512874" y="4850472"/>
            <a:ext cx="1728968" cy="155760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3B93154-1349-C735-4F5B-6D607DD082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3037" y="2295823"/>
            <a:ext cx="1234968" cy="1207766"/>
          </a:xfrm>
          <a:prstGeom prst="rect">
            <a:avLst/>
          </a:prstGeom>
        </p:spPr>
      </p:pic>
    </p:spTree>
    <p:extLst>
      <p:ext uri="{BB962C8B-B14F-4D97-AF65-F5344CB8AC3E}">
        <p14:creationId xmlns:p14="http://schemas.microsoft.com/office/powerpoint/2010/main" val="180693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C9A811C-E317-194C-FE97-36CA359EDCDB}"/>
              </a:ext>
            </a:extLst>
          </p:cNvPr>
          <p:cNvSpPr>
            <a:spLocks noGrp="1"/>
          </p:cNvSpPr>
          <p:nvPr>
            <p:ph type="title"/>
          </p:nvPr>
        </p:nvSpPr>
        <p:spPr>
          <a:xfrm>
            <a:off x="963084" y="437995"/>
            <a:ext cx="8596668" cy="1320800"/>
          </a:xfrm>
        </p:spPr>
        <p:txBody>
          <a:bodyPr/>
          <a:lstStyle/>
          <a:p>
            <a:r>
              <a:rPr lang="es-MX" sz="3600" b="1" dirty="0">
                <a:ea typeface="+mj-lt"/>
                <a:cs typeface="+mj-lt"/>
              </a:rPr>
              <a:t>Diagrama de procesos o mapa de procesos</a:t>
            </a:r>
            <a:endParaRPr lang="es-MX" dirty="0"/>
          </a:p>
        </p:txBody>
      </p:sp>
      <p:pic>
        <p:nvPicPr>
          <p:cNvPr id="10" name="Imagen 9" descr="Escala de tiempo&#10;&#10;Descripción generada automáticamente">
            <a:extLst>
              <a:ext uri="{FF2B5EF4-FFF2-40B4-BE49-F238E27FC236}">
                <a16:creationId xmlns:a16="http://schemas.microsoft.com/office/drawing/2014/main" id="{7A72542F-72F8-2BCA-3487-1AFB5CAA3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791" y="1235160"/>
            <a:ext cx="4583802" cy="5821622"/>
          </a:xfrm>
          <a:prstGeom prst="rect">
            <a:avLst/>
          </a:prstGeom>
        </p:spPr>
      </p:pic>
      <p:sp>
        <p:nvSpPr>
          <p:cNvPr id="2" name="CuadroTexto 1">
            <a:extLst>
              <a:ext uri="{FF2B5EF4-FFF2-40B4-BE49-F238E27FC236}">
                <a16:creationId xmlns:a16="http://schemas.microsoft.com/office/drawing/2014/main" id="{7F5E89DB-E9ED-C219-BF60-272C30706661}"/>
              </a:ext>
            </a:extLst>
          </p:cNvPr>
          <p:cNvSpPr txBox="1">
            <a:spLocks/>
          </p:cNvSpPr>
          <p:nvPr/>
        </p:nvSpPr>
        <p:spPr>
          <a:xfrm>
            <a:off x="1285461" y="6056243"/>
            <a:ext cx="1990801" cy="369332"/>
          </a:xfrm>
          <a:prstGeom prst="rect">
            <a:avLst/>
          </a:prstGeom>
          <a:noFill/>
        </p:spPr>
        <p:txBody>
          <a:bodyPr wrap="none" rtlCol="0">
            <a:spAutoFit/>
          </a:bodyPr>
          <a:lstStyle/>
          <a:p>
            <a:r>
              <a:rPr lang="es-MX" dirty="0">
                <a:hlinkClick r:id="rId3"/>
              </a:rPr>
              <a:t>Ver 2do diagrama</a:t>
            </a:r>
            <a:endParaRPr lang="es-MX" dirty="0"/>
          </a:p>
        </p:txBody>
      </p:sp>
      <p:pic>
        <p:nvPicPr>
          <p:cNvPr id="5" name="Imagen 4">
            <a:extLst>
              <a:ext uri="{FF2B5EF4-FFF2-40B4-BE49-F238E27FC236}">
                <a16:creationId xmlns:a16="http://schemas.microsoft.com/office/drawing/2014/main" id="{B7C48D5D-FC51-ABA2-E041-639B48AFA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8664" y="2371725"/>
            <a:ext cx="1721779" cy="1683854"/>
          </a:xfrm>
          <a:prstGeom prst="rect">
            <a:avLst/>
          </a:prstGeom>
        </p:spPr>
      </p:pic>
    </p:spTree>
    <p:extLst>
      <p:ext uri="{BB962C8B-B14F-4D97-AF65-F5344CB8AC3E}">
        <p14:creationId xmlns:p14="http://schemas.microsoft.com/office/powerpoint/2010/main" val="244002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8" y="627564"/>
            <a:ext cx="7474172" cy="1325563"/>
          </a:xfrm>
        </p:spPr>
        <p:txBody>
          <a:bodyPr>
            <a:normAutofit fontScale="90000"/>
          </a:bodyPr>
          <a:lstStyle/>
          <a:p>
            <a:r>
              <a:rPr lang="es-MX" sz="2800" b="1" dirty="0">
                <a:cs typeface="Calibri Light"/>
              </a:rPr>
              <a:t>Informe de requerimientos o historias de usuario.</a:t>
            </a:r>
          </a:p>
          <a:p>
            <a:br>
              <a:rPr lang="en-US" sz="2800" dirty="0"/>
            </a:br>
            <a:endParaRPr lang="en-US" sz="2800" dirty="0"/>
          </a:p>
        </p:txBody>
      </p:sp>
      <p:sp>
        <p:nvSpPr>
          <p:cNvPr id="5" name="CuadroTexto 4">
            <a:extLst>
              <a:ext uri="{FF2B5EF4-FFF2-40B4-BE49-F238E27FC236}">
                <a16:creationId xmlns:a16="http://schemas.microsoft.com/office/drawing/2014/main" id="{2307F350-D8A3-3057-F3B1-06F6C77578BD}"/>
              </a:ext>
            </a:extLst>
          </p:cNvPr>
          <p:cNvSpPr txBox="1"/>
          <p:nvPr/>
        </p:nvSpPr>
        <p:spPr>
          <a:xfrm>
            <a:off x="3536463" y="6230436"/>
            <a:ext cx="6192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hlinkClick r:id="rId2"/>
              </a:rPr>
              <a:t>Enlace para ver documento</a:t>
            </a:r>
            <a:endParaRPr lang="es-ES" dirty="0"/>
          </a:p>
        </p:txBody>
      </p:sp>
      <p:pic>
        <p:nvPicPr>
          <p:cNvPr id="13" name="Imagen 12">
            <a:extLst>
              <a:ext uri="{FF2B5EF4-FFF2-40B4-BE49-F238E27FC236}">
                <a16:creationId xmlns:a16="http://schemas.microsoft.com/office/drawing/2014/main" id="{8AE5DA08-DA55-B603-09D0-5FC96B912560}"/>
              </a:ext>
            </a:extLst>
          </p:cNvPr>
          <p:cNvPicPr>
            <a:picLocks noChangeAspect="1"/>
          </p:cNvPicPr>
          <p:nvPr/>
        </p:nvPicPr>
        <p:blipFill rotWithShape="1">
          <a:blip r:embed="rId3"/>
          <a:srcRect b="16619"/>
          <a:stretch/>
        </p:blipFill>
        <p:spPr>
          <a:xfrm>
            <a:off x="323902" y="2108522"/>
            <a:ext cx="9405152" cy="2640950"/>
          </a:xfrm>
          <a:prstGeom prst="rect">
            <a:avLst/>
          </a:prstGeom>
        </p:spPr>
      </p:pic>
      <p:pic>
        <p:nvPicPr>
          <p:cNvPr id="6" name="Imagen 5">
            <a:extLst>
              <a:ext uri="{FF2B5EF4-FFF2-40B4-BE49-F238E27FC236}">
                <a16:creationId xmlns:a16="http://schemas.microsoft.com/office/drawing/2014/main" id="{E468EC26-D06C-A111-2D68-B2A1698BF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4264" y="2371722"/>
            <a:ext cx="1487314" cy="1454554"/>
          </a:xfrm>
          <a:prstGeom prst="rect">
            <a:avLst/>
          </a:prstGeom>
        </p:spPr>
      </p:pic>
    </p:spTree>
    <p:extLst>
      <p:ext uri="{BB962C8B-B14F-4D97-AF65-F5344CB8AC3E}">
        <p14:creationId xmlns:p14="http://schemas.microsoft.com/office/powerpoint/2010/main" val="54396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77DD744-2EE1-D385-37D9-051333C2CB93}"/>
              </a:ext>
            </a:extLst>
          </p:cNvPr>
          <p:cNvPicPr>
            <a:picLocks noChangeAspect="1"/>
          </p:cNvPicPr>
          <p:nvPr/>
        </p:nvPicPr>
        <p:blipFill>
          <a:blip r:embed="rId2"/>
          <a:stretch>
            <a:fillRect/>
          </a:stretch>
        </p:blipFill>
        <p:spPr>
          <a:xfrm>
            <a:off x="784863" y="1672231"/>
            <a:ext cx="5160460" cy="4939466"/>
          </a:xfrm>
          <a:prstGeom prst="rect">
            <a:avLst/>
          </a:prstGeom>
        </p:spPr>
      </p:pic>
      <p:sp>
        <p:nvSpPr>
          <p:cNvPr id="9" name="CuadroTexto 8">
            <a:extLst>
              <a:ext uri="{FF2B5EF4-FFF2-40B4-BE49-F238E27FC236}">
                <a16:creationId xmlns:a16="http://schemas.microsoft.com/office/drawing/2014/main" id="{2A11851E-0B46-3A98-9E83-DC203FC2E2A9}"/>
              </a:ext>
            </a:extLst>
          </p:cNvPr>
          <p:cNvSpPr txBox="1"/>
          <p:nvPr/>
        </p:nvSpPr>
        <p:spPr>
          <a:xfrm>
            <a:off x="321037" y="1871611"/>
            <a:ext cx="2675428" cy="400110"/>
          </a:xfrm>
          <a:prstGeom prst="rect">
            <a:avLst/>
          </a:prstGeom>
          <a:noFill/>
        </p:spPr>
        <p:txBody>
          <a:bodyPr wrap="square">
            <a:spAutoFit/>
          </a:bodyPr>
          <a:lstStyle/>
          <a:p>
            <a:r>
              <a:rPr lang="es-ES" sz="2000" b="1" dirty="0">
                <a:cs typeface="Calibri"/>
              </a:rPr>
              <a:t>Administrador</a:t>
            </a:r>
            <a:endParaRPr lang="es-419" sz="2000" b="1" dirty="0"/>
          </a:p>
        </p:txBody>
      </p:sp>
      <p:pic>
        <p:nvPicPr>
          <p:cNvPr id="11" name="Imagen 10">
            <a:extLst>
              <a:ext uri="{FF2B5EF4-FFF2-40B4-BE49-F238E27FC236}">
                <a16:creationId xmlns:a16="http://schemas.microsoft.com/office/drawing/2014/main" id="{DBC5D417-4130-514F-5CF5-FC1EEC01AA83}"/>
              </a:ext>
            </a:extLst>
          </p:cNvPr>
          <p:cNvPicPr>
            <a:picLocks noChangeAspect="1"/>
          </p:cNvPicPr>
          <p:nvPr/>
        </p:nvPicPr>
        <p:blipFill>
          <a:blip r:embed="rId3"/>
          <a:stretch>
            <a:fillRect/>
          </a:stretch>
        </p:blipFill>
        <p:spPr>
          <a:xfrm>
            <a:off x="6746076" y="1672231"/>
            <a:ext cx="4821555" cy="4939466"/>
          </a:xfrm>
          <a:prstGeom prst="rect">
            <a:avLst/>
          </a:prstGeom>
        </p:spPr>
      </p:pic>
      <p:sp>
        <p:nvSpPr>
          <p:cNvPr id="13" name="CuadroTexto 12">
            <a:extLst>
              <a:ext uri="{FF2B5EF4-FFF2-40B4-BE49-F238E27FC236}">
                <a16:creationId xmlns:a16="http://schemas.microsoft.com/office/drawing/2014/main" id="{93C9022E-AF3F-B51C-C94C-6430AFA53F72}"/>
              </a:ext>
            </a:extLst>
          </p:cNvPr>
          <p:cNvSpPr txBox="1"/>
          <p:nvPr/>
        </p:nvSpPr>
        <p:spPr>
          <a:xfrm>
            <a:off x="6409149" y="1871611"/>
            <a:ext cx="5295930" cy="400110"/>
          </a:xfrm>
          <a:prstGeom prst="rect">
            <a:avLst/>
          </a:prstGeom>
          <a:noFill/>
        </p:spPr>
        <p:txBody>
          <a:bodyPr wrap="square">
            <a:spAutoFit/>
          </a:bodyPr>
          <a:lstStyle/>
          <a:p>
            <a:r>
              <a:rPr lang="es-ES" sz="2000" b="1" dirty="0">
                <a:cs typeface="Calibri"/>
              </a:rPr>
              <a:t>Vendedor</a:t>
            </a:r>
            <a:r>
              <a:rPr lang="es-ES" dirty="0">
                <a:cs typeface="Calibri"/>
              </a:rPr>
              <a:t> </a:t>
            </a:r>
            <a:endParaRPr lang="es-419" dirty="0"/>
          </a:p>
        </p:txBody>
      </p:sp>
      <p:sp>
        <p:nvSpPr>
          <p:cNvPr id="5" name="Título 4">
            <a:extLst>
              <a:ext uri="{FF2B5EF4-FFF2-40B4-BE49-F238E27FC236}">
                <a16:creationId xmlns:a16="http://schemas.microsoft.com/office/drawing/2014/main" id="{D786487F-ECDD-CB9B-A1B3-584175A04B18}"/>
              </a:ext>
            </a:extLst>
          </p:cNvPr>
          <p:cNvSpPr>
            <a:spLocks noGrp="1"/>
          </p:cNvSpPr>
          <p:nvPr>
            <p:ph type="title"/>
          </p:nvPr>
        </p:nvSpPr>
        <p:spPr>
          <a:xfrm>
            <a:off x="2996465" y="254276"/>
            <a:ext cx="3311570" cy="689113"/>
          </a:xfrm>
        </p:spPr>
        <p:txBody>
          <a:bodyPr/>
          <a:lstStyle/>
          <a:p>
            <a:r>
              <a:rPr lang="es-MX" dirty="0"/>
              <a:t>CASOS DE USO</a:t>
            </a:r>
          </a:p>
        </p:txBody>
      </p:sp>
      <p:pic>
        <p:nvPicPr>
          <p:cNvPr id="2" name="Imagen 1">
            <a:extLst>
              <a:ext uri="{FF2B5EF4-FFF2-40B4-BE49-F238E27FC236}">
                <a16:creationId xmlns:a16="http://schemas.microsoft.com/office/drawing/2014/main" id="{528F63AA-0B07-68D3-FC12-64069BAF5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0111" y="246303"/>
            <a:ext cx="1234968" cy="1207766"/>
          </a:xfrm>
          <a:prstGeom prst="rect">
            <a:avLst/>
          </a:prstGeom>
        </p:spPr>
      </p:pic>
    </p:spTree>
    <p:extLst>
      <p:ext uri="{BB962C8B-B14F-4D97-AF65-F5344CB8AC3E}">
        <p14:creationId xmlns:p14="http://schemas.microsoft.com/office/powerpoint/2010/main" val="404231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A312530-AFC7-54B7-8694-FF17E67F3686}"/>
              </a:ext>
            </a:extLst>
          </p:cNvPr>
          <p:cNvPicPr>
            <a:picLocks noChangeAspect="1"/>
          </p:cNvPicPr>
          <p:nvPr/>
        </p:nvPicPr>
        <p:blipFill>
          <a:blip r:embed="rId2"/>
          <a:stretch>
            <a:fillRect/>
          </a:stretch>
        </p:blipFill>
        <p:spPr>
          <a:xfrm>
            <a:off x="742203" y="372932"/>
            <a:ext cx="5353797" cy="5820587"/>
          </a:xfrm>
          <a:prstGeom prst="rect">
            <a:avLst/>
          </a:prstGeom>
        </p:spPr>
      </p:pic>
      <p:sp>
        <p:nvSpPr>
          <p:cNvPr id="7" name="CuadroTexto 6">
            <a:extLst>
              <a:ext uri="{FF2B5EF4-FFF2-40B4-BE49-F238E27FC236}">
                <a16:creationId xmlns:a16="http://schemas.microsoft.com/office/drawing/2014/main" id="{381B635A-F73E-CC4D-7BA3-0E9BBA0FC22C}"/>
              </a:ext>
            </a:extLst>
          </p:cNvPr>
          <p:cNvSpPr txBox="1"/>
          <p:nvPr/>
        </p:nvSpPr>
        <p:spPr>
          <a:xfrm>
            <a:off x="6485411" y="886091"/>
            <a:ext cx="3101009" cy="400110"/>
          </a:xfrm>
          <a:prstGeom prst="rect">
            <a:avLst/>
          </a:prstGeom>
          <a:noFill/>
        </p:spPr>
        <p:txBody>
          <a:bodyPr wrap="square">
            <a:spAutoFit/>
          </a:bodyPr>
          <a:lstStyle/>
          <a:p>
            <a:r>
              <a:rPr lang="es-ES" sz="2000" b="1" dirty="0">
                <a:cs typeface="Calibri"/>
              </a:rPr>
              <a:t>Visitante </a:t>
            </a:r>
            <a:endParaRPr lang="es-419" sz="2000" b="1" dirty="0"/>
          </a:p>
        </p:txBody>
      </p:sp>
      <p:sp>
        <p:nvSpPr>
          <p:cNvPr id="9" name="CuadroTexto 8">
            <a:extLst>
              <a:ext uri="{FF2B5EF4-FFF2-40B4-BE49-F238E27FC236}">
                <a16:creationId xmlns:a16="http://schemas.microsoft.com/office/drawing/2014/main" id="{1D2D95A8-D1DE-959E-8BAD-5CD2008279F5}"/>
              </a:ext>
            </a:extLst>
          </p:cNvPr>
          <p:cNvSpPr txBox="1"/>
          <p:nvPr/>
        </p:nvSpPr>
        <p:spPr>
          <a:xfrm>
            <a:off x="388734" y="886091"/>
            <a:ext cx="3453383" cy="400110"/>
          </a:xfrm>
          <a:prstGeom prst="rect">
            <a:avLst/>
          </a:prstGeom>
          <a:noFill/>
        </p:spPr>
        <p:txBody>
          <a:bodyPr wrap="square">
            <a:spAutoFit/>
          </a:bodyPr>
          <a:lstStyle/>
          <a:p>
            <a:r>
              <a:rPr lang="es-ES" sz="2000" b="1" dirty="0">
                <a:cs typeface="Calibri"/>
              </a:rPr>
              <a:t>Cliente</a:t>
            </a:r>
            <a:endParaRPr lang="es-419" sz="2000" b="1" dirty="0"/>
          </a:p>
        </p:txBody>
      </p:sp>
      <p:pic>
        <p:nvPicPr>
          <p:cNvPr id="3" name="Imagen 2">
            <a:extLst>
              <a:ext uri="{FF2B5EF4-FFF2-40B4-BE49-F238E27FC236}">
                <a16:creationId xmlns:a16="http://schemas.microsoft.com/office/drawing/2014/main" id="{7430D54F-923B-2899-1CA5-C3404AF1868C}"/>
              </a:ext>
            </a:extLst>
          </p:cNvPr>
          <p:cNvPicPr>
            <a:picLocks noChangeAspect="1"/>
          </p:cNvPicPr>
          <p:nvPr/>
        </p:nvPicPr>
        <p:blipFill>
          <a:blip r:embed="rId3"/>
          <a:stretch>
            <a:fillRect/>
          </a:stretch>
        </p:blipFill>
        <p:spPr>
          <a:xfrm>
            <a:off x="6338915" y="1512276"/>
            <a:ext cx="5310922" cy="3833448"/>
          </a:xfrm>
          <a:prstGeom prst="rect">
            <a:avLst/>
          </a:prstGeom>
        </p:spPr>
      </p:pic>
    </p:spTree>
    <p:extLst>
      <p:ext uri="{BB962C8B-B14F-4D97-AF65-F5344CB8AC3E}">
        <p14:creationId xmlns:p14="http://schemas.microsoft.com/office/powerpoint/2010/main" val="39864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9" y="420688"/>
            <a:ext cx="7474172" cy="1325563"/>
          </a:xfrm>
        </p:spPr>
        <p:txBody>
          <a:bodyPr>
            <a:normAutofit fontScale="90000"/>
          </a:bodyPr>
          <a:lstStyle/>
          <a:p>
            <a:r>
              <a:rPr lang="es-MX" sz="2800" b="1" dirty="0">
                <a:cs typeface="Calibri Light"/>
              </a:rPr>
              <a:t>MER – Modelo Entidad Relación</a:t>
            </a:r>
            <a:endParaRPr lang="es-MX" dirty="0"/>
          </a:p>
          <a:p>
            <a:br>
              <a:rPr lang="en-US" sz="2800" dirty="0"/>
            </a:br>
            <a:endParaRPr lang="en-US" sz="2800"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136429" y="2278173"/>
            <a:ext cx="6467867" cy="3450613"/>
          </a:xfrm>
        </p:spPr>
        <p:txBody>
          <a:bodyPr vert="horz" lIns="91440" tIns="45720" rIns="91440" bIns="45720" rtlCol="0" anchor="ctr">
            <a:normAutofit lnSpcReduction="10000"/>
          </a:bodyPr>
          <a:lstStyle/>
          <a:p>
            <a:pPr>
              <a:buNone/>
            </a:pPr>
            <a:endParaRPr lang="en-US" sz="2200">
              <a:cs typeface="Calibri"/>
            </a:endParaRPr>
          </a:p>
          <a:p>
            <a:pPr>
              <a:buNone/>
            </a:pPr>
            <a:br>
              <a:rPr lang="en-US" sz="2200"/>
            </a:br>
            <a:endParaRPr lang="en-US" sz="2200"/>
          </a:p>
          <a:p>
            <a:pPr marL="0" indent="0">
              <a:buNone/>
            </a:pPr>
            <a:br>
              <a:rPr lang="en-US" sz="2200"/>
            </a:br>
            <a:endParaRPr lang="en-US" sz="2200"/>
          </a:p>
          <a:p>
            <a:pPr>
              <a:buNone/>
            </a:pPr>
            <a:br>
              <a:rPr lang="en-US" sz="2200"/>
            </a:br>
            <a:endParaRPr lang="en-US" sz="2200"/>
          </a:p>
          <a:p>
            <a:pPr marL="0" indent="0">
              <a:buNone/>
            </a:pPr>
            <a:br>
              <a:rPr lang="en-US" sz="2200"/>
            </a:br>
            <a:endParaRPr lang="en-US" sz="2200"/>
          </a:p>
        </p:txBody>
      </p:sp>
      <p:sp>
        <p:nvSpPr>
          <p:cNvPr id="6" name="CuadroTexto 5">
            <a:extLst>
              <a:ext uri="{FF2B5EF4-FFF2-40B4-BE49-F238E27FC236}">
                <a16:creationId xmlns:a16="http://schemas.microsoft.com/office/drawing/2014/main" id="{BEEA2D24-1DFA-545B-6A67-34579E0593F0}"/>
              </a:ext>
            </a:extLst>
          </p:cNvPr>
          <p:cNvSpPr txBox="1"/>
          <p:nvPr/>
        </p:nvSpPr>
        <p:spPr>
          <a:xfrm>
            <a:off x="1602853" y="6093326"/>
            <a:ext cx="65413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rPr>
              <a:t>Nota. Para ver imagen con buena resolución  ver enlace </a:t>
            </a:r>
          </a:p>
          <a:p>
            <a:r>
              <a:rPr lang="fr-FR" dirty="0">
                <a:cs typeface="Calibri"/>
                <a:hlinkClick r:id="rId2" action="ppaction://hlinkfile"/>
              </a:rPr>
              <a:t>C:\Users\Ambiente\Desktop\JKR</a:t>
            </a:r>
            <a:endParaRPr lang="es-ES" dirty="0">
              <a:cs typeface="Calibri"/>
            </a:endParaRPr>
          </a:p>
          <a:p>
            <a:endParaRPr lang="es-ES" dirty="0">
              <a:cs typeface="Calibri"/>
            </a:endParaRPr>
          </a:p>
        </p:txBody>
      </p:sp>
      <p:pic>
        <p:nvPicPr>
          <p:cNvPr id="7" name="Imagen 6">
            <a:extLst>
              <a:ext uri="{FF2B5EF4-FFF2-40B4-BE49-F238E27FC236}">
                <a16:creationId xmlns:a16="http://schemas.microsoft.com/office/drawing/2014/main" id="{14B5C40F-1ABF-5ABD-65A8-4D95A74DB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3158" y="1301206"/>
            <a:ext cx="7843324" cy="4255586"/>
          </a:xfrm>
          <a:prstGeom prst="rect">
            <a:avLst/>
          </a:prstGeom>
        </p:spPr>
      </p:pic>
      <p:pic>
        <p:nvPicPr>
          <p:cNvPr id="5" name="Imagen 4">
            <a:extLst>
              <a:ext uri="{FF2B5EF4-FFF2-40B4-BE49-F238E27FC236}">
                <a16:creationId xmlns:a16="http://schemas.microsoft.com/office/drawing/2014/main" id="{360DEA6D-8E56-AEEA-6C10-23DC92A3A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6214" y="2825116"/>
            <a:ext cx="1234968" cy="1207766"/>
          </a:xfrm>
          <a:prstGeom prst="rect">
            <a:avLst/>
          </a:prstGeom>
        </p:spPr>
      </p:pic>
    </p:spTree>
    <p:extLst>
      <p:ext uri="{BB962C8B-B14F-4D97-AF65-F5344CB8AC3E}">
        <p14:creationId xmlns:p14="http://schemas.microsoft.com/office/powerpoint/2010/main" val="297570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8" y="627564"/>
            <a:ext cx="7474172" cy="1325563"/>
          </a:xfrm>
        </p:spPr>
        <p:txBody>
          <a:bodyPr>
            <a:normAutofit fontScale="90000"/>
          </a:bodyPr>
          <a:lstStyle/>
          <a:p>
            <a:r>
              <a:rPr lang="es-CO" sz="2800" b="1" dirty="0">
                <a:cs typeface="Calibri Light"/>
              </a:rPr>
              <a:t>Diccionario</a:t>
            </a:r>
            <a:r>
              <a:rPr lang="en-US" sz="2800" b="1" dirty="0">
                <a:cs typeface="Calibri Light"/>
              </a:rPr>
              <a:t> de </a:t>
            </a:r>
            <a:r>
              <a:rPr lang="es-419" sz="2800" b="1" dirty="0">
                <a:cs typeface="Calibri Light"/>
              </a:rPr>
              <a:t>datos</a:t>
            </a:r>
            <a:endParaRPr lang="es-419" dirty="0"/>
          </a:p>
          <a:p>
            <a:br>
              <a:rPr lang="en-US" sz="2800" dirty="0"/>
            </a:br>
            <a:endParaRPr lang="en-US" sz="2800"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136429" y="4631376"/>
            <a:ext cx="6467867" cy="1097410"/>
          </a:xfrm>
        </p:spPr>
        <p:txBody>
          <a:bodyPr vert="horz" lIns="91440" tIns="45720" rIns="91440" bIns="45720" rtlCol="0" anchor="ctr">
            <a:normAutofit fontScale="25000" lnSpcReduction="20000"/>
          </a:bodyPr>
          <a:lstStyle/>
          <a:p>
            <a:pPr>
              <a:buNone/>
            </a:pPr>
            <a:endParaRPr lang="en-US" sz="2200">
              <a:cs typeface="Calibri"/>
            </a:endParaRPr>
          </a:p>
          <a:p>
            <a:pPr>
              <a:buNone/>
            </a:pPr>
            <a:br>
              <a:rPr lang="en-US" sz="2200"/>
            </a:br>
            <a:endParaRPr lang="en-US" sz="2200"/>
          </a:p>
          <a:p>
            <a:pPr marL="0" indent="0">
              <a:buNone/>
            </a:pPr>
            <a:br>
              <a:rPr lang="en-US" sz="2200"/>
            </a:br>
            <a:endParaRPr lang="en-US" sz="2200"/>
          </a:p>
          <a:p>
            <a:pPr>
              <a:buNone/>
            </a:pPr>
            <a:br>
              <a:rPr lang="en-US" sz="2200"/>
            </a:br>
            <a:endParaRPr lang="en-US" sz="2200"/>
          </a:p>
          <a:p>
            <a:pPr marL="0" indent="0">
              <a:buNone/>
            </a:pPr>
            <a:br>
              <a:rPr lang="en-US" sz="2200"/>
            </a:br>
            <a:endParaRPr lang="en-US" sz="2200"/>
          </a:p>
        </p:txBody>
      </p:sp>
      <p:sp>
        <p:nvSpPr>
          <p:cNvPr id="6" name="CuadroTexto 5">
            <a:extLst>
              <a:ext uri="{FF2B5EF4-FFF2-40B4-BE49-F238E27FC236}">
                <a16:creationId xmlns:a16="http://schemas.microsoft.com/office/drawing/2014/main" id="{BEEA2D24-1DFA-545B-6A67-34579E0593F0}"/>
              </a:ext>
            </a:extLst>
          </p:cNvPr>
          <p:cNvSpPr txBox="1"/>
          <p:nvPr/>
        </p:nvSpPr>
        <p:spPr>
          <a:xfrm>
            <a:off x="1602852" y="6100075"/>
            <a:ext cx="65413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rPr>
              <a:t>Nota: Abrir enlace para ver diccionario de datos: </a:t>
            </a:r>
          </a:p>
          <a:p>
            <a:r>
              <a:rPr lang="fr-FR" dirty="0">
                <a:cs typeface="Calibri"/>
                <a:hlinkClick r:id="rId2" action="ppaction://hlinkfile"/>
              </a:rPr>
              <a:t>C:\Users\Ambiente\Desktop\JKR</a:t>
            </a:r>
            <a:endParaRPr lang="es-ES" dirty="0">
              <a:cs typeface="Calibri"/>
            </a:endParaRPr>
          </a:p>
        </p:txBody>
      </p:sp>
      <p:pic>
        <p:nvPicPr>
          <p:cNvPr id="8" name="Imagen 7">
            <a:extLst>
              <a:ext uri="{FF2B5EF4-FFF2-40B4-BE49-F238E27FC236}">
                <a16:creationId xmlns:a16="http://schemas.microsoft.com/office/drawing/2014/main" id="{642326CB-473C-EF63-4406-E34431E679A2}"/>
              </a:ext>
            </a:extLst>
          </p:cNvPr>
          <p:cNvPicPr>
            <a:picLocks noChangeAspect="1"/>
          </p:cNvPicPr>
          <p:nvPr/>
        </p:nvPicPr>
        <p:blipFill>
          <a:blip r:embed="rId3"/>
          <a:stretch>
            <a:fillRect/>
          </a:stretch>
        </p:blipFill>
        <p:spPr>
          <a:xfrm>
            <a:off x="692448" y="1290344"/>
            <a:ext cx="8556837" cy="4076785"/>
          </a:xfrm>
          <a:prstGeom prst="rect">
            <a:avLst/>
          </a:prstGeom>
        </p:spPr>
      </p:pic>
      <p:pic>
        <p:nvPicPr>
          <p:cNvPr id="5" name="Imagen 4">
            <a:extLst>
              <a:ext uri="{FF2B5EF4-FFF2-40B4-BE49-F238E27FC236}">
                <a16:creationId xmlns:a16="http://schemas.microsoft.com/office/drawing/2014/main" id="{82140E0B-1C98-2C17-0C33-4127C4FDB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5911" y="2825117"/>
            <a:ext cx="1234968" cy="1207766"/>
          </a:xfrm>
          <a:prstGeom prst="rect">
            <a:avLst/>
          </a:prstGeom>
        </p:spPr>
      </p:pic>
    </p:spTree>
    <p:extLst>
      <p:ext uri="{BB962C8B-B14F-4D97-AF65-F5344CB8AC3E}">
        <p14:creationId xmlns:p14="http://schemas.microsoft.com/office/powerpoint/2010/main" val="270956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7" y="771037"/>
            <a:ext cx="7474172" cy="1325563"/>
          </a:xfrm>
        </p:spPr>
        <p:txBody>
          <a:bodyPr>
            <a:normAutofit fontScale="90000"/>
          </a:bodyPr>
          <a:lstStyle/>
          <a:p>
            <a:r>
              <a:rPr lang="es-CO" sz="2800" b="1" dirty="0">
                <a:cs typeface="Calibri Light"/>
              </a:rPr>
              <a:t>Control de versiones</a:t>
            </a:r>
            <a:endParaRPr lang="es-ES" dirty="0"/>
          </a:p>
          <a:p>
            <a:br>
              <a:rPr lang="en-US" sz="2800" dirty="0"/>
            </a:br>
            <a:endParaRPr lang="en-US" sz="2800"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136429" y="2278173"/>
            <a:ext cx="6467867" cy="3450613"/>
          </a:xfrm>
        </p:spPr>
        <p:txBody>
          <a:bodyPr vert="horz" lIns="91440" tIns="45720" rIns="91440" bIns="45720" rtlCol="0" anchor="ctr">
            <a:normAutofit lnSpcReduction="10000"/>
          </a:bodyPr>
          <a:lstStyle/>
          <a:p>
            <a:pPr>
              <a:buNone/>
            </a:pPr>
            <a:endParaRPr lang="en-US" sz="2200">
              <a:cs typeface="Calibri"/>
            </a:endParaRPr>
          </a:p>
          <a:p>
            <a:pPr>
              <a:buNone/>
            </a:pPr>
            <a:br>
              <a:rPr lang="en-US" sz="2200"/>
            </a:br>
            <a:endParaRPr lang="en-US" sz="2200"/>
          </a:p>
          <a:p>
            <a:pPr marL="0" indent="0">
              <a:buNone/>
            </a:pPr>
            <a:br>
              <a:rPr lang="en-US" sz="2200"/>
            </a:br>
            <a:endParaRPr lang="en-US" sz="2200"/>
          </a:p>
          <a:p>
            <a:pPr>
              <a:buNone/>
            </a:pPr>
            <a:br>
              <a:rPr lang="en-US" sz="2200"/>
            </a:br>
            <a:endParaRPr lang="en-US" sz="2200"/>
          </a:p>
          <a:p>
            <a:pPr marL="0" indent="0">
              <a:buNone/>
            </a:pPr>
            <a:br>
              <a:rPr lang="en-US" sz="2200"/>
            </a:br>
            <a:endParaRPr lang="en-US" sz="2200"/>
          </a:p>
        </p:txBody>
      </p:sp>
      <p:pic>
        <p:nvPicPr>
          <p:cNvPr id="8" name="Imagen 7">
            <a:extLst>
              <a:ext uri="{FF2B5EF4-FFF2-40B4-BE49-F238E27FC236}">
                <a16:creationId xmlns:a16="http://schemas.microsoft.com/office/drawing/2014/main" id="{E499E1C2-F847-0B40-F4E5-8F6607B937B6}"/>
              </a:ext>
            </a:extLst>
          </p:cNvPr>
          <p:cNvPicPr>
            <a:picLocks noChangeAspect="1"/>
          </p:cNvPicPr>
          <p:nvPr/>
        </p:nvPicPr>
        <p:blipFill>
          <a:blip r:embed="rId2"/>
          <a:stretch>
            <a:fillRect/>
          </a:stretch>
        </p:blipFill>
        <p:spPr>
          <a:xfrm>
            <a:off x="703647" y="1563757"/>
            <a:ext cx="8222949" cy="4165029"/>
          </a:xfrm>
          <a:prstGeom prst="rect">
            <a:avLst/>
          </a:prstGeom>
        </p:spPr>
      </p:pic>
      <p:sp>
        <p:nvSpPr>
          <p:cNvPr id="5" name="CuadroTexto 4">
            <a:extLst>
              <a:ext uri="{FF2B5EF4-FFF2-40B4-BE49-F238E27FC236}">
                <a16:creationId xmlns:a16="http://schemas.microsoft.com/office/drawing/2014/main" id="{4E8D68F6-21BF-8412-C326-95389A4020AD}"/>
              </a:ext>
            </a:extLst>
          </p:cNvPr>
          <p:cNvSpPr txBox="1"/>
          <p:nvPr/>
        </p:nvSpPr>
        <p:spPr>
          <a:xfrm>
            <a:off x="4332262" y="6140506"/>
            <a:ext cx="1340688" cy="369332"/>
          </a:xfrm>
          <a:prstGeom prst="rect">
            <a:avLst/>
          </a:prstGeom>
          <a:noFill/>
        </p:spPr>
        <p:txBody>
          <a:bodyPr wrap="none" rtlCol="0">
            <a:spAutoFit/>
          </a:bodyPr>
          <a:lstStyle/>
          <a:p>
            <a:r>
              <a:rPr lang="es-MX" dirty="0">
                <a:hlinkClick r:id="rId3"/>
              </a:rPr>
              <a:t>Repositorio</a:t>
            </a:r>
            <a:endParaRPr lang="es-MX" dirty="0"/>
          </a:p>
        </p:txBody>
      </p:sp>
      <p:pic>
        <p:nvPicPr>
          <p:cNvPr id="6" name="Imagen 5">
            <a:extLst>
              <a:ext uri="{FF2B5EF4-FFF2-40B4-BE49-F238E27FC236}">
                <a16:creationId xmlns:a16="http://schemas.microsoft.com/office/drawing/2014/main" id="{966F1F53-7766-14C0-EC8E-CE8286703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6012" y="2825117"/>
            <a:ext cx="1234968" cy="1207766"/>
          </a:xfrm>
          <a:prstGeom prst="rect">
            <a:avLst/>
          </a:prstGeom>
        </p:spPr>
      </p:pic>
    </p:spTree>
    <p:extLst>
      <p:ext uri="{BB962C8B-B14F-4D97-AF65-F5344CB8AC3E}">
        <p14:creationId xmlns:p14="http://schemas.microsoft.com/office/powerpoint/2010/main" val="57100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2484126" y="1396288"/>
            <a:ext cx="4906281" cy="1325563"/>
          </a:xfrm>
        </p:spPr>
        <p:txBody>
          <a:bodyPr>
            <a:normAutofit/>
          </a:bodyPr>
          <a:lstStyle/>
          <a:p>
            <a:r>
              <a:rPr lang="es-ES" dirty="0">
                <a:cs typeface="Calibri Light"/>
              </a:rPr>
              <a:t>Integrantes</a:t>
            </a:r>
            <a:endParaRPr lang="es-ES"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2484126" y="2871982"/>
            <a:ext cx="5006336" cy="3181684"/>
          </a:xfrm>
        </p:spPr>
        <p:txBody>
          <a:bodyPr vert="horz" lIns="91440" tIns="45720" rIns="91440" bIns="45720" rtlCol="0" anchor="t">
            <a:normAutofit/>
          </a:bodyPr>
          <a:lstStyle/>
          <a:p>
            <a:r>
              <a:rPr lang="es-ES" sz="1800" dirty="0">
                <a:cs typeface="Calibri"/>
              </a:rPr>
              <a:t>Mayra Valentina Russi Mora</a:t>
            </a:r>
          </a:p>
          <a:p>
            <a:r>
              <a:rPr lang="es-ES" sz="1800" dirty="0">
                <a:cs typeface="Calibri"/>
              </a:rPr>
              <a:t>Víctor Alfonso Páez Galeón</a:t>
            </a:r>
          </a:p>
          <a:p>
            <a:pPr marL="0" indent="0">
              <a:buNone/>
            </a:pPr>
            <a:endParaRPr lang="es-ES" sz="1800" dirty="0">
              <a:cs typeface="Calibri"/>
            </a:endParaRPr>
          </a:p>
        </p:txBody>
      </p:sp>
      <p:pic>
        <p:nvPicPr>
          <p:cNvPr id="6" name="Imagen 5">
            <a:extLst>
              <a:ext uri="{FF2B5EF4-FFF2-40B4-BE49-F238E27FC236}">
                <a16:creationId xmlns:a16="http://schemas.microsoft.com/office/drawing/2014/main" id="{7BAC4A72-16B4-41F4-4C6C-DCB294EC9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825" y="11097"/>
            <a:ext cx="2162175" cy="2114550"/>
          </a:xfrm>
          <a:prstGeom prst="rect">
            <a:avLst/>
          </a:prstGeom>
        </p:spPr>
      </p:pic>
    </p:spTree>
    <p:extLst>
      <p:ext uri="{BB962C8B-B14F-4D97-AF65-F5344CB8AC3E}">
        <p14:creationId xmlns:p14="http://schemas.microsoft.com/office/powerpoint/2010/main" val="272812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801099" y="1396289"/>
            <a:ext cx="4906281" cy="1325563"/>
          </a:xfrm>
        </p:spPr>
        <p:txBody>
          <a:bodyPr>
            <a:normAutofit/>
          </a:bodyPr>
          <a:lstStyle/>
          <a:p>
            <a:r>
              <a:rPr lang="es-ES" dirty="0">
                <a:cs typeface="Calibri Light"/>
              </a:rPr>
              <a:t>Proyecto</a:t>
            </a:r>
            <a:endParaRPr lang="es-ES"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322378" y="3293373"/>
            <a:ext cx="5006336" cy="643005"/>
          </a:xfrm>
        </p:spPr>
        <p:txBody>
          <a:bodyPr vert="horz" lIns="91440" tIns="45720" rIns="91440" bIns="45720" rtlCol="0" anchor="t">
            <a:normAutofit/>
          </a:bodyPr>
          <a:lstStyle/>
          <a:p>
            <a:pPr marL="0" indent="0">
              <a:buNone/>
            </a:pPr>
            <a:r>
              <a:rPr lang="es-ES" sz="2800" dirty="0">
                <a:solidFill>
                  <a:schemeClr val="accent2">
                    <a:lumMod val="75000"/>
                  </a:schemeClr>
                </a:solidFill>
                <a:cs typeface="Calibri"/>
              </a:rPr>
              <a:t>TIENDA VIRTUAL JKR </a:t>
            </a:r>
            <a:endParaRPr lang="es-ES" sz="2800" dirty="0">
              <a:solidFill>
                <a:schemeClr val="accent2">
                  <a:lumMod val="75000"/>
                </a:schemeClr>
              </a:solidFill>
            </a:endParaRPr>
          </a:p>
          <a:p>
            <a:pPr marL="0" indent="0">
              <a:buNone/>
            </a:pPr>
            <a:endParaRPr lang="es-ES" dirty="0"/>
          </a:p>
        </p:txBody>
      </p:sp>
      <p:pic>
        <p:nvPicPr>
          <p:cNvPr id="6" name="Imagen 5">
            <a:extLst>
              <a:ext uri="{FF2B5EF4-FFF2-40B4-BE49-F238E27FC236}">
                <a16:creationId xmlns:a16="http://schemas.microsoft.com/office/drawing/2014/main" id="{292B7CD8-23C9-FDE3-F7C6-08CB7069E3BA}"/>
              </a:ext>
            </a:extLst>
          </p:cNvPr>
          <p:cNvPicPr>
            <a:picLocks noChangeAspect="1"/>
          </p:cNvPicPr>
          <p:nvPr/>
        </p:nvPicPr>
        <p:blipFill>
          <a:blip r:embed="rId2"/>
          <a:stretch>
            <a:fillRect/>
          </a:stretch>
        </p:blipFill>
        <p:spPr>
          <a:xfrm>
            <a:off x="5496021" y="2289313"/>
            <a:ext cx="2990604" cy="28992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Imagen 6">
            <a:extLst>
              <a:ext uri="{FF2B5EF4-FFF2-40B4-BE49-F238E27FC236}">
                <a16:creationId xmlns:a16="http://schemas.microsoft.com/office/drawing/2014/main" id="{6C6521A6-BCFD-5CA7-AB76-9E799ECC0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825" y="0"/>
            <a:ext cx="2162175" cy="2114550"/>
          </a:xfrm>
          <a:prstGeom prst="rect">
            <a:avLst/>
          </a:prstGeom>
        </p:spPr>
      </p:pic>
    </p:spTree>
    <p:extLst>
      <p:ext uri="{BB962C8B-B14F-4D97-AF65-F5344CB8AC3E}">
        <p14:creationId xmlns:p14="http://schemas.microsoft.com/office/powerpoint/2010/main" val="405670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5850" y="2341459"/>
            <a:ext cx="8495070" cy="1784402"/>
          </a:xfrm>
        </p:spPr>
        <p:txBody>
          <a:bodyPr anchor="b">
            <a:normAutofit/>
          </a:bodyPr>
          <a:lstStyle/>
          <a:p>
            <a:r>
              <a:rPr lang="es-ES" dirty="0">
                <a:solidFill>
                  <a:schemeClr val="tx2"/>
                </a:solidFill>
                <a:effectLst>
                  <a:outerShdw blurRad="38100" dist="38100" dir="2700000" algn="tl">
                    <a:srgbClr val="000000">
                      <a:alpha val="43137"/>
                    </a:srgbClr>
                  </a:outerShdw>
                </a:effectLst>
                <a:cs typeface="Calibri Light"/>
              </a:rPr>
              <a:t>Componente metodológico</a:t>
            </a:r>
            <a:endParaRPr lang="es-ES" dirty="0">
              <a:solidFill>
                <a:schemeClr val="tx2"/>
              </a:solidFill>
            </a:endParaRPr>
          </a:p>
        </p:txBody>
      </p:sp>
      <p:pic>
        <p:nvPicPr>
          <p:cNvPr id="3" name="Imagen 2">
            <a:extLst>
              <a:ext uri="{FF2B5EF4-FFF2-40B4-BE49-F238E27FC236}">
                <a16:creationId xmlns:a16="http://schemas.microsoft.com/office/drawing/2014/main" id="{2F085F3A-4122-AF37-0BE8-2F9CA05B779A}"/>
              </a:ext>
            </a:extLst>
          </p:cNvPr>
          <p:cNvPicPr>
            <a:picLocks noChangeAspect="1"/>
          </p:cNvPicPr>
          <p:nvPr/>
        </p:nvPicPr>
        <p:blipFill>
          <a:blip r:embed="rId2"/>
          <a:stretch>
            <a:fillRect/>
          </a:stretch>
        </p:blipFill>
        <p:spPr>
          <a:xfrm>
            <a:off x="4152741" y="4790829"/>
            <a:ext cx="1840644" cy="17844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Imagen 4">
            <a:extLst>
              <a:ext uri="{FF2B5EF4-FFF2-40B4-BE49-F238E27FC236}">
                <a16:creationId xmlns:a16="http://schemas.microsoft.com/office/drawing/2014/main" id="{81D68FC4-0515-DA86-6102-A8A7BD1EA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619" y="628094"/>
            <a:ext cx="1715399" cy="1677615"/>
          </a:xfrm>
          <a:prstGeom prst="rect">
            <a:avLst/>
          </a:prstGeom>
        </p:spPr>
      </p:pic>
    </p:spTree>
    <p:extLst>
      <p:ext uri="{BB962C8B-B14F-4D97-AF65-F5344CB8AC3E}">
        <p14:creationId xmlns:p14="http://schemas.microsoft.com/office/powerpoint/2010/main" val="309852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529969" y="1396288"/>
            <a:ext cx="4906281" cy="1325563"/>
          </a:xfrm>
        </p:spPr>
        <p:txBody>
          <a:bodyPr>
            <a:normAutofit fontScale="90000"/>
          </a:bodyPr>
          <a:lstStyle/>
          <a:p>
            <a:r>
              <a:rPr lang="es-ES" sz="4400" b="1" dirty="0">
                <a:ea typeface="+mj-lt"/>
                <a:cs typeface="+mj-lt"/>
              </a:rPr>
              <a:t>Objetivo General </a:t>
            </a:r>
            <a:endParaRPr lang="es-ES" sz="4400" dirty="0">
              <a:ea typeface="+mj-lt"/>
              <a:cs typeface="+mj-lt"/>
            </a:endParaRPr>
          </a:p>
          <a:p>
            <a:br>
              <a:rPr lang="en-US" dirty="0"/>
            </a:br>
            <a:endParaRPr lang="en-US"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2740361" y="3123774"/>
            <a:ext cx="5006336" cy="3181684"/>
          </a:xfrm>
        </p:spPr>
        <p:txBody>
          <a:bodyPr vert="horz" lIns="91440" tIns="45720" rIns="91440" bIns="45720" rtlCol="0" anchor="t">
            <a:normAutofit/>
          </a:bodyPr>
          <a:lstStyle/>
          <a:p>
            <a:pPr marL="0" indent="0">
              <a:buNone/>
            </a:pPr>
            <a:br>
              <a:rPr lang="en-US" dirty="0"/>
            </a:br>
            <a:endParaRPr lang="en-US" dirty="0"/>
          </a:p>
        </p:txBody>
      </p:sp>
      <p:sp>
        <p:nvSpPr>
          <p:cNvPr id="4" name="CuadroTexto 3">
            <a:extLst>
              <a:ext uri="{FF2B5EF4-FFF2-40B4-BE49-F238E27FC236}">
                <a16:creationId xmlns:a16="http://schemas.microsoft.com/office/drawing/2014/main" id="{A427A87D-8AEB-67F9-AFFB-B8B4ED4E9AA6}"/>
              </a:ext>
            </a:extLst>
          </p:cNvPr>
          <p:cNvSpPr txBox="1"/>
          <p:nvPr/>
        </p:nvSpPr>
        <p:spPr>
          <a:xfrm>
            <a:off x="2740361" y="2978000"/>
            <a:ext cx="5998927" cy="1846659"/>
          </a:xfrm>
          <a:prstGeom prst="rect">
            <a:avLst/>
          </a:prstGeom>
          <a:noFill/>
        </p:spPr>
        <p:txBody>
          <a:bodyPr wrap="square" rtlCol="0">
            <a:spAutoFit/>
          </a:bodyPr>
          <a:lstStyle/>
          <a:p>
            <a:r>
              <a:rPr lang="es-ES" sz="2400" dirty="0">
                <a:ea typeface="+mn-lt"/>
                <a:cs typeface="+mn-lt"/>
              </a:rPr>
              <a:t>Desarrollar un sistema de información Web que agilice el proceso y facilite la venta de productos de belleza de forma remota.</a:t>
            </a:r>
            <a:endParaRPr lang="es-ES" sz="2400" dirty="0"/>
          </a:p>
          <a:p>
            <a:endParaRPr lang="es-MX" dirty="0"/>
          </a:p>
        </p:txBody>
      </p:sp>
      <p:pic>
        <p:nvPicPr>
          <p:cNvPr id="7" name="Imagen 6">
            <a:extLst>
              <a:ext uri="{FF2B5EF4-FFF2-40B4-BE49-F238E27FC236}">
                <a16:creationId xmlns:a16="http://schemas.microsoft.com/office/drawing/2014/main" id="{EE778305-8234-6F07-6B04-45F5105F2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825" y="0"/>
            <a:ext cx="2162175" cy="2114550"/>
          </a:xfrm>
          <a:prstGeom prst="rect">
            <a:avLst/>
          </a:prstGeom>
        </p:spPr>
      </p:pic>
    </p:spTree>
    <p:extLst>
      <p:ext uri="{BB962C8B-B14F-4D97-AF65-F5344CB8AC3E}">
        <p14:creationId xmlns:p14="http://schemas.microsoft.com/office/powerpoint/2010/main" val="170050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901029" y="1067330"/>
            <a:ext cx="4906281" cy="1325563"/>
          </a:xfrm>
        </p:spPr>
        <p:txBody>
          <a:bodyPr>
            <a:normAutofit fontScale="90000"/>
          </a:bodyPr>
          <a:lstStyle/>
          <a:p>
            <a:r>
              <a:rPr lang="es-ES" b="1" dirty="0">
                <a:ea typeface="+mj-lt"/>
                <a:cs typeface="+mj-lt"/>
              </a:rPr>
              <a:t>Objetivos Específicos </a:t>
            </a:r>
            <a:endParaRPr lang="es-ES" dirty="0"/>
          </a:p>
          <a:p>
            <a:br>
              <a:rPr lang="en-US" dirty="0"/>
            </a:br>
            <a:endParaRPr lang="en-US" dirty="0"/>
          </a:p>
          <a:p>
            <a:br>
              <a:rPr lang="en-US" dirty="0"/>
            </a:br>
            <a:endParaRPr lang="en-US" dirty="0"/>
          </a:p>
        </p:txBody>
      </p:sp>
      <p:sp>
        <p:nvSpPr>
          <p:cNvPr id="4" name="CuadroTexto 3">
            <a:extLst>
              <a:ext uri="{FF2B5EF4-FFF2-40B4-BE49-F238E27FC236}">
                <a16:creationId xmlns:a16="http://schemas.microsoft.com/office/drawing/2014/main" id="{1E4E7A64-2165-3B1C-DF5A-8C6B949FF112}"/>
              </a:ext>
            </a:extLst>
          </p:cNvPr>
          <p:cNvSpPr txBox="1"/>
          <p:nvPr/>
        </p:nvSpPr>
        <p:spPr>
          <a:xfrm>
            <a:off x="865545" y="2728965"/>
            <a:ext cx="8735084" cy="2585323"/>
          </a:xfrm>
          <a:prstGeom prst="rect">
            <a:avLst/>
          </a:prstGeom>
          <a:noFill/>
        </p:spPr>
        <p:txBody>
          <a:bodyPr wrap="none" rtlCol="0">
            <a:spAutoFit/>
          </a:bodyPr>
          <a:lstStyle/>
          <a:p>
            <a:pPr marL="0" indent="0">
              <a:buNone/>
            </a:pPr>
            <a:r>
              <a:rPr lang="en-US" dirty="0">
                <a:cs typeface="Calibri"/>
              </a:rPr>
              <a:t>1.  </a:t>
            </a:r>
            <a:r>
              <a:rPr lang="es-MX" dirty="0">
                <a:cs typeface="Calibri"/>
              </a:rPr>
              <a:t>Automatizar </a:t>
            </a:r>
            <a:r>
              <a:rPr lang="es-CO" dirty="0">
                <a:cs typeface="Calibri"/>
              </a:rPr>
              <a:t>el</a:t>
            </a:r>
            <a:r>
              <a:rPr lang="en-US" dirty="0">
                <a:cs typeface="Calibri"/>
              </a:rPr>
              <a:t> </a:t>
            </a:r>
            <a:r>
              <a:rPr lang="es-CO" dirty="0">
                <a:cs typeface="Calibri"/>
              </a:rPr>
              <a:t>proceso</a:t>
            </a:r>
            <a:r>
              <a:rPr lang="en-US" dirty="0">
                <a:cs typeface="Calibri"/>
              </a:rPr>
              <a:t> de </a:t>
            </a:r>
            <a:r>
              <a:rPr lang="es-CO" dirty="0">
                <a:cs typeface="Calibri"/>
              </a:rPr>
              <a:t>ventas</a:t>
            </a:r>
            <a:r>
              <a:rPr lang="en-US" dirty="0">
                <a:cs typeface="Calibri"/>
              </a:rPr>
              <a:t> </a:t>
            </a:r>
            <a:r>
              <a:rPr lang="es-CO" dirty="0">
                <a:cs typeface="Calibri"/>
              </a:rPr>
              <a:t>en</a:t>
            </a:r>
            <a:r>
              <a:rPr lang="en-US" dirty="0">
                <a:cs typeface="Calibri"/>
              </a:rPr>
              <a:t> </a:t>
            </a:r>
            <a:r>
              <a:rPr lang="es-CO" dirty="0">
                <a:cs typeface="Calibri"/>
              </a:rPr>
              <a:t>su</a:t>
            </a:r>
            <a:r>
              <a:rPr lang="en-US" dirty="0">
                <a:cs typeface="Calibri"/>
              </a:rPr>
              <a:t> canal virtual.</a:t>
            </a:r>
          </a:p>
          <a:p>
            <a:pPr marL="0" indent="0">
              <a:buNone/>
            </a:pPr>
            <a:endParaRPr lang="en-US" dirty="0">
              <a:cs typeface="Calibri"/>
            </a:endParaRPr>
          </a:p>
          <a:p>
            <a:pPr marL="0" indent="0">
              <a:buNone/>
            </a:pPr>
            <a:r>
              <a:rPr lang="en-US" dirty="0">
                <a:cs typeface="Calibri"/>
              </a:rPr>
              <a:t>2.  </a:t>
            </a:r>
            <a:r>
              <a:rPr lang="es-MX" dirty="0">
                <a:cs typeface="Calibri"/>
              </a:rPr>
              <a:t>Generar una lógica de negocio para la empresa, que comprenda el inventario </a:t>
            </a:r>
          </a:p>
          <a:p>
            <a:pPr marL="0" indent="0">
              <a:buNone/>
            </a:pPr>
            <a:r>
              <a:rPr lang="es-MX" dirty="0">
                <a:cs typeface="Calibri"/>
              </a:rPr>
              <a:t>     y la integración al proceso de venta a través del canal virtual</a:t>
            </a:r>
            <a:r>
              <a:rPr lang="en-US" dirty="0">
                <a:cs typeface="Calibri"/>
              </a:rPr>
              <a:t>.</a:t>
            </a:r>
            <a:endParaRPr lang="en-US" u="sng" dirty="0">
              <a:cs typeface="Calibri"/>
            </a:endParaRPr>
          </a:p>
          <a:p>
            <a:pPr marL="0" indent="0">
              <a:buNone/>
            </a:pPr>
            <a:endParaRPr lang="en-US" u="sng" dirty="0">
              <a:cs typeface="Calibri"/>
            </a:endParaRPr>
          </a:p>
          <a:p>
            <a:pPr marL="342900" indent="-342900">
              <a:buAutoNum type="arabicPeriod" startAt="3"/>
            </a:pPr>
            <a:r>
              <a:rPr lang="es-CO" dirty="0">
                <a:cs typeface="Calibri"/>
              </a:rPr>
              <a:t>Brindar una herramienta de gestión web para manejar los productos.</a:t>
            </a:r>
          </a:p>
          <a:p>
            <a:pPr marL="342900" indent="-342900">
              <a:buAutoNum type="arabicPeriod" startAt="3"/>
            </a:pPr>
            <a:endParaRPr lang="es-CO" dirty="0">
              <a:cs typeface="Calibri"/>
            </a:endParaRPr>
          </a:p>
          <a:p>
            <a:pPr marL="342900" indent="-342900">
              <a:buAutoNum type="arabicPeriod" startAt="3"/>
            </a:pPr>
            <a:r>
              <a:rPr lang="es-CO" dirty="0">
                <a:cs typeface="Calibri"/>
              </a:rPr>
              <a:t>Mejorar la atención al cliente, al brindarles una canal seguro y ágil para </a:t>
            </a:r>
          </a:p>
          <a:p>
            <a:r>
              <a:rPr lang="es-CO" dirty="0">
                <a:cs typeface="Calibri"/>
              </a:rPr>
              <a:t>     realizar sus compras.</a:t>
            </a:r>
            <a:endParaRPr lang="es-MX" dirty="0"/>
          </a:p>
        </p:txBody>
      </p:sp>
      <p:pic>
        <p:nvPicPr>
          <p:cNvPr id="6" name="Imagen 5">
            <a:extLst>
              <a:ext uri="{FF2B5EF4-FFF2-40B4-BE49-F238E27FC236}">
                <a16:creationId xmlns:a16="http://schemas.microsoft.com/office/drawing/2014/main" id="{50F7E69C-C9FF-12FD-7DF5-385397B8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825" y="10055"/>
            <a:ext cx="2162175" cy="2114550"/>
          </a:xfrm>
          <a:prstGeom prst="rect">
            <a:avLst/>
          </a:prstGeom>
        </p:spPr>
      </p:pic>
    </p:spTree>
    <p:extLst>
      <p:ext uri="{BB962C8B-B14F-4D97-AF65-F5344CB8AC3E}">
        <p14:creationId xmlns:p14="http://schemas.microsoft.com/office/powerpoint/2010/main" val="282648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768507" y="1396288"/>
            <a:ext cx="4906281" cy="1325563"/>
          </a:xfrm>
        </p:spPr>
        <p:txBody>
          <a:bodyPr>
            <a:normAutofit fontScale="90000"/>
          </a:bodyPr>
          <a:lstStyle/>
          <a:p>
            <a:r>
              <a:rPr lang="es-ES" b="1" dirty="0">
                <a:ea typeface="+mj-lt"/>
                <a:cs typeface="+mj-lt"/>
              </a:rPr>
              <a:t>Planteamiento del problema</a:t>
            </a:r>
            <a:br>
              <a:rPr lang="en-US" dirty="0"/>
            </a:br>
            <a:endParaRPr lang="en-US" dirty="0">
              <a:cs typeface="Calibri Light"/>
            </a:endParaRPr>
          </a:p>
          <a:p>
            <a:br>
              <a:rPr lang="en-US" dirty="0"/>
            </a:br>
            <a:endParaRPr lang="en-US" dirty="0"/>
          </a:p>
        </p:txBody>
      </p:sp>
      <p:sp>
        <p:nvSpPr>
          <p:cNvPr id="4" name="CuadroTexto 3">
            <a:extLst>
              <a:ext uri="{FF2B5EF4-FFF2-40B4-BE49-F238E27FC236}">
                <a16:creationId xmlns:a16="http://schemas.microsoft.com/office/drawing/2014/main" id="{CC3E343E-AAB3-8DD8-ECBA-C89769555144}"/>
              </a:ext>
            </a:extLst>
          </p:cNvPr>
          <p:cNvSpPr txBox="1"/>
          <p:nvPr/>
        </p:nvSpPr>
        <p:spPr>
          <a:xfrm>
            <a:off x="437322" y="3168838"/>
            <a:ext cx="9834744" cy="1384995"/>
          </a:xfrm>
          <a:prstGeom prst="rect">
            <a:avLst/>
          </a:prstGeom>
          <a:noFill/>
        </p:spPr>
        <p:txBody>
          <a:bodyPr wrap="none" rtlCol="0">
            <a:spAutoFit/>
          </a:bodyPr>
          <a:lstStyle/>
          <a:p>
            <a:r>
              <a:rPr lang="es-419" sz="2100" b="0" i="0" dirty="0">
                <a:solidFill>
                  <a:schemeClr val="tx1"/>
                </a:solidFill>
                <a:effectLst/>
                <a:latin typeface="Arial" panose="020B0604020202020204" pitchFamily="34" charset="0"/>
              </a:rPr>
              <a:t>Empresa comercializadora de productos cosméticos, que busca posicionarse en </a:t>
            </a:r>
          </a:p>
          <a:p>
            <a:r>
              <a:rPr lang="es-419" sz="2100" b="0" i="0" dirty="0">
                <a:solidFill>
                  <a:schemeClr val="tx1"/>
                </a:solidFill>
                <a:effectLst/>
                <a:latin typeface="Arial" panose="020B0604020202020204" pitchFamily="34" charset="0"/>
              </a:rPr>
              <a:t>el mercado, con lo cual espera aumentar las ventas generales de la empresa, </a:t>
            </a:r>
          </a:p>
          <a:p>
            <a:r>
              <a:rPr lang="es-419" sz="2100" b="0" i="0" dirty="0">
                <a:solidFill>
                  <a:schemeClr val="tx1"/>
                </a:solidFill>
                <a:effectLst/>
                <a:latin typeface="Arial" panose="020B0604020202020204" pitchFamily="34" charset="0"/>
              </a:rPr>
              <a:t>Al igual necesita disponer de una herramienta para gestionar todo  su proceso</a:t>
            </a:r>
          </a:p>
          <a:p>
            <a:r>
              <a:rPr lang="es-419" sz="2100" b="0" i="0" dirty="0">
                <a:solidFill>
                  <a:schemeClr val="tx1"/>
                </a:solidFill>
                <a:effectLst/>
                <a:latin typeface="Arial" panose="020B0604020202020204" pitchFamily="34" charset="0"/>
              </a:rPr>
              <a:t>de venta de una manera más efectiva.</a:t>
            </a:r>
            <a:endParaRPr lang="es-MX" sz="2100" dirty="0"/>
          </a:p>
        </p:txBody>
      </p:sp>
      <p:pic>
        <p:nvPicPr>
          <p:cNvPr id="6" name="Imagen 5">
            <a:extLst>
              <a:ext uri="{FF2B5EF4-FFF2-40B4-BE49-F238E27FC236}">
                <a16:creationId xmlns:a16="http://schemas.microsoft.com/office/drawing/2014/main" id="{CE87B98C-F7F5-B819-8481-FB3090B17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825" y="0"/>
            <a:ext cx="2162175" cy="2114550"/>
          </a:xfrm>
          <a:prstGeom prst="rect">
            <a:avLst/>
          </a:prstGeom>
        </p:spPr>
      </p:pic>
    </p:spTree>
    <p:extLst>
      <p:ext uri="{BB962C8B-B14F-4D97-AF65-F5344CB8AC3E}">
        <p14:creationId xmlns:p14="http://schemas.microsoft.com/office/powerpoint/2010/main" val="344456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89719" y="661240"/>
            <a:ext cx="4906281" cy="765523"/>
          </a:xfrm>
        </p:spPr>
        <p:txBody>
          <a:bodyPr>
            <a:normAutofit fontScale="90000"/>
          </a:bodyPr>
          <a:lstStyle/>
          <a:p>
            <a:r>
              <a:rPr lang="es-419" b="1" dirty="0">
                <a:ea typeface="+mj-lt"/>
                <a:cs typeface="+mj-lt"/>
              </a:rPr>
              <a:t>Alcance del proyecto</a:t>
            </a:r>
            <a:br>
              <a:rPr lang="es-419" dirty="0"/>
            </a:br>
            <a:endParaRPr lang="es-419" dirty="0">
              <a:cs typeface="Calibri Light"/>
            </a:endParaRPr>
          </a:p>
        </p:txBody>
      </p:sp>
      <p:sp>
        <p:nvSpPr>
          <p:cNvPr id="4" name="CuadroTexto 3">
            <a:extLst>
              <a:ext uri="{FF2B5EF4-FFF2-40B4-BE49-F238E27FC236}">
                <a16:creationId xmlns:a16="http://schemas.microsoft.com/office/drawing/2014/main" id="{684E4692-E318-8AE0-07F4-CD1B63952AAF}"/>
              </a:ext>
            </a:extLst>
          </p:cNvPr>
          <p:cNvSpPr txBox="1"/>
          <p:nvPr/>
        </p:nvSpPr>
        <p:spPr>
          <a:xfrm>
            <a:off x="2181569" y="3875965"/>
            <a:ext cx="6164504" cy="1200329"/>
          </a:xfrm>
          <a:prstGeom prst="rect">
            <a:avLst/>
          </a:prstGeom>
          <a:noFill/>
        </p:spPr>
        <p:txBody>
          <a:bodyPr wrap="square" rtlCol="0">
            <a:spAutoFit/>
          </a:bodyPr>
          <a:lstStyle/>
          <a:p>
            <a:pPr marL="285750" indent="-285750">
              <a:buFont typeface="Wingdings" panose="05000000000000000000" pitchFamily="2" charset="2"/>
              <a:buChar char="ü"/>
            </a:pPr>
            <a:r>
              <a:rPr lang="es-419" dirty="0">
                <a:ea typeface="+mn-lt"/>
                <a:cs typeface="+mn-lt"/>
              </a:rPr>
              <a:t>A nivel de gestión interna de la operación y la administración del comercio abarcando aspectos claves como la generación de una serie de reportes, manejo del personal, entre otros.</a:t>
            </a:r>
          </a:p>
        </p:txBody>
      </p:sp>
      <p:sp>
        <p:nvSpPr>
          <p:cNvPr id="6" name="CuadroTexto 5">
            <a:extLst>
              <a:ext uri="{FF2B5EF4-FFF2-40B4-BE49-F238E27FC236}">
                <a16:creationId xmlns:a16="http://schemas.microsoft.com/office/drawing/2014/main" id="{1940C055-55C4-B1FA-B789-62DB20934B38}"/>
              </a:ext>
            </a:extLst>
          </p:cNvPr>
          <p:cNvSpPr txBox="1"/>
          <p:nvPr/>
        </p:nvSpPr>
        <p:spPr>
          <a:xfrm>
            <a:off x="2181569" y="2582871"/>
            <a:ext cx="7593495" cy="1200329"/>
          </a:xfrm>
          <a:prstGeom prst="rect">
            <a:avLst/>
          </a:prstGeom>
          <a:noFill/>
        </p:spPr>
        <p:txBody>
          <a:bodyPr wrap="square" rtlCol="0">
            <a:spAutoFit/>
          </a:bodyPr>
          <a:lstStyle/>
          <a:p>
            <a:pPr marL="285750" indent="-285750">
              <a:buFont typeface="Wingdings" panose="05000000000000000000" pitchFamily="2" charset="2"/>
              <a:buChar char="ü"/>
            </a:pPr>
            <a:r>
              <a:rPr lang="es-419" dirty="0">
                <a:ea typeface="+mn-lt"/>
                <a:cs typeface="+mn-lt"/>
              </a:rPr>
              <a:t>A nivel del canal de ventas, el software como herramienta, proveerá de funcionalidades que comprendan aspectos como la gestión de productos, características de los productos, promociones entre otros.</a:t>
            </a:r>
          </a:p>
        </p:txBody>
      </p:sp>
      <p:sp>
        <p:nvSpPr>
          <p:cNvPr id="9" name="CuadroTexto 8">
            <a:extLst>
              <a:ext uri="{FF2B5EF4-FFF2-40B4-BE49-F238E27FC236}">
                <a16:creationId xmlns:a16="http://schemas.microsoft.com/office/drawing/2014/main" id="{C79E64CE-C172-6AA9-1FB8-FA446EDAE89B}"/>
              </a:ext>
            </a:extLst>
          </p:cNvPr>
          <p:cNvSpPr txBox="1"/>
          <p:nvPr/>
        </p:nvSpPr>
        <p:spPr>
          <a:xfrm>
            <a:off x="655325" y="1607822"/>
            <a:ext cx="8645457" cy="646331"/>
          </a:xfrm>
          <a:prstGeom prst="rect">
            <a:avLst/>
          </a:prstGeom>
          <a:noFill/>
        </p:spPr>
        <p:txBody>
          <a:bodyPr wrap="square" rtlCol="0">
            <a:spAutoFit/>
          </a:bodyPr>
          <a:lstStyle/>
          <a:p>
            <a:r>
              <a:rPr lang="es-MX" dirty="0"/>
              <a:t>El Alcance del proyecto se proyecta en 2 vertientes, de acuerdo a las problemáticas detectadas y expresadas por el cliente:</a:t>
            </a:r>
          </a:p>
        </p:txBody>
      </p:sp>
      <p:sp>
        <p:nvSpPr>
          <p:cNvPr id="10" name="CuadroTexto 9">
            <a:extLst>
              <a:ext uri="{FF2B5EF4-FFF2-40B4-BE49-F238E27FC236}">
                <a16:creationId xmlns:a16="http://schemas.microsoft.com/office/drawing/2014/main" id="{FE5F9701-CCF1-C00D-03F1-C72954610F6E}"/>
              </a:ext>
            </a:extLst>
          </p:cNvPr>
          <p:cNvSpPr txBox="1"/>
          <p:nvPr/>
        </p:nvSpPr>
        <p:spPr>
          <a:xfrm>
            <a:off x="655325" y="5567336"/>
            <a:ext cx="8318535" cy="923330"/>
          </a:xfrm>
          <a:prstGeom prst="rect">
            <a:avLst/>
          </a:prstGeom>
          <a:noFill/>
        </p:spPr>
        <p:txBody>
          <a:bodyPr wrap="square" rtlCol="0">
            <a:spAutoFit/>
          </a:bodyPr>
          <a:lstStyle/>
          <a:p>
            <a:r>
              <a:rPr lang="es-419" dirty="0">
                <a:ea typeface="+mn-lt"/>
                <a:cs typeface="+mn-lt"/>
              </a:rPr>
              <a:t>De manera paralela, se vera mejorado aspectos como el tiempo y la automatización de procesos cotidianos, al igual que este proyecto busca ser generalizable y replicable.</a:t>
            </a:r>
          </a:p>
        </p:txBody>
      </p:sp>
      <p:pic>
        <p:nvPicPr>
          <p:cNvPr id="7" name="Imagen 6">
            <a:extLst>
              <a:ext uri="{FF2B5EF4-FFF2-40B4-BE49-F238E27FC236}">
                <a16:creationId xmlns:a16="http://schemas.microsoft.com/office/drawing/2014/main" id="{2576A1D4-FFBE-B83D-81EA-25E57DE90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825" y="0"/>
            <a:ext cx="2162175" cy="2114550"/>
          </a:xfrm>
          <a:prstGeom prst="rect">
            <a:avLst/>
          </a:prstGeom>
        </p:spPr>
      </p:pic>
    </p:spTree>
    <p:extLst>
      <p:ext uri="{BB962C8B-B14F-4D97-AF65-F5344CB8AC3E}">
        <p14:creationId xmlns:p14="http://schemas.microsoft.com/office/powerpoint/2010/main" val="350627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2245586" y="1495249"/>
            <a:ext cx="4906281" cy="1127641"/>
          </a:xfrm>
        </p:spPr>
        <p:txBody>
          <a:bodyPr>
            <a:normAutofit/>
          </a:bodyPr>
          <a:lstStyle/>
          <a:p>
            <a:r>
              <a:rPr lang="es-419" b="1" dirty="0">
                <a:ea typeface="+mj-lt"/>
                <a:cs typeface="+mj-lt"/>
              </a:rPr>
              <a:t>Justificación</a:t>
            </a:r>
            <a:endParaRPr lang="es-419" dirty="0"/>
          </a:p>
        </p:txBody>
      </p:sp>
      <p:sp>
        <p:nvSpPr>
          <p:cNvPr id="7" name="CuadroTexto 6">
            <a:extLst>
              <a:ext uri="{FF2B5EF4-FFF2-40B4-BE49-F238E27FC236}">
                <a16:creationId xmlns:a16="http://schemas.microsoft.com/office/drawing/2014/main" id="{B0D9C3E1-2941-2FDD-B0B4-BE6FD1A47F22}"/>
              </a:ext>
            </a:extLst>
          </p:cNvPr>
          <p:cNvSpPr txBox="1"/>
          <p:nvPr/>
        </p:nvSpPr>
        <p:spPr>
          <a:xfrm>
            <a:off x="1789041" y="2993950"/>
            <a:ext cx="6732105" cy="2031325"/>
          </a:xfrm>
          <a:prstGeom prst="rect">
            <a:avLst/>
          </a:prstGeom>
          <a:noFill/>
        </p:spPr>
        <p:txBody>
          <a:bodyPr wrap="square" rtlCol="0">
            <a:spAutoFit/>
          </a:bodyPr>
          <a:lstStyle/>
          <a:p>
            <a:r>
              <a:rPr lang="es-419" dirty="0">
                <a:cs typeface="Calibri"/>
              </a:rPr>
              <a:t>Este proyecto esta motivado por el deseo de aumentar el alcance al que llegan actualmente los productos, empleando las herramientas tecnológicas, para asegurar una mejor administración del comercio, al tiempo que brinda a los clientes un canal mas robusto que le permita interactuar de una manera mas cómoda y fácil.</a:t>
            </a:r>
          </a:p>
          <a:p>
            <a:endParaRPr lang="es-MX" dirty="0"/>
          </a:p>
        </p:txBody>
      </p:sp>
      <p:pic>
        <p:nvPicPr>
          <p:cNvPr id="4" name="Imagen 3">
            <a:extLst>
              <a:ext uri="{FF2B5EF4-FFF2-40B4-BE49-F238E27FC236}">
                <a16:creationId xmlns:a16="http://schemas.microsoft.com/office/drawing/2014/main" id="{BE91B48D-090E-963E-7BDF-9B2042FDB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825" y="0"/>
            <a:ext cx="2162175" cy="2114550"/>
          </a:xfrm>
          <a:prstGeom prst="rect">
            <a:avLst/>
          </a:prstGeom>
        </p:spPr>
      </p:pic>
    </p:spTree>
    <p:extLst>
      <p:ext uri="{BB962C8B-B14F-4D97-AF65-F5344CB8AC3E}">
        <p14:creationId xmlns:p14="http://schemas.microsoft.com/office/powerpoint/2010/main" val="2518403709"/>
      </p:ext>
    </p:extLst>
  </p:cSld>
  <p:clrMapOvr>
    <a:masterClrMapping/>
  </p:clrMapOvr>
</p:sld>
</file>

<file path=ppt/theme/theme1.xml><?xml version="1.0" encoding="utf-8"?>
<a:theme xmlns:a="http://schemas.openxmlformats.org/drawingml/2006/main" name="Facet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1242</TotalTime>
  <Words>459</Words>
  <Application>Microsoft Office PowerPoint</Application>
  <PresentationFormat>Panorámica</PresentationFormat>
  <Paragraphs>79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Trebuchet MS</vt:lpstr>
      <vt:lpstr>Wingdings</vt:lpstr>
      <vt:lpstr>Wingdings 3</vt:lpstr>
      <vt:lpstr>Faceta</vt:lpstr>
      <vt:lpstr>ADSO 2558164 FDS</vt:lpstr>
      <vt:lpstr>Integrantes</vt:lpstr>
      <vt:lpstr>Proyecto</vt:lpstr>
      <vt:lpstr>Componente metodológico</vt:lpstr>
      <vt:lpstr>Objetivo General   </vt:lpstr>
      <vt:lpstr>Objetivos Específicos     </vt:lpstr>
      <vt:lpstr>Planteamiento del problema   </vt:lpstr>
      <vt:lpstr>Alcance del proyecto </vt:lpstr>
      <vt:lpstr>Justificación</vt:lpstr>
      <vt:lpstr>Componente técnico</vt:lpstr>
      <vt:lpstr>Tecnicas de levantamiento de Informacion   </vt:lpstr>
      <vt:lpstr>Diagrama de procesos o mapa de procesos</vt:lpstr>
      <vt:lpstr>Informe de requerimientos o historias de usuario.  </vt:lpstr>
      <vt:lpstr>CASOS DE USO</vt:lpstr>
      <vt:lpstr>Presentación de PowerPoint</vt:lpstr>
      <vt:lpstr>MER – Modelo Entidad Relación  </vt:lpstr>
      <vt:lpstr>Diccionario de datos  </vt:lpstr>
      <vt:lpstr>Control de versiones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Ambiente</dc:creator>
  <cp:lastModifiedBy>victor</cp:lastModifiedBy>
  <cp:revision>236</cp:revision>
  <dcterms:created xsi:type="dcterms:W3CDTF">2022-11-20T12:27:52Z</dcterms:created>
  <dcterms:modified xsi:type="dcterms:W3CDTF">2023-09-16T20:47:42Z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SetDate">
    <vt:lpwstr>2022-11-20T12:27:57Z</vt:lpwstr>
  </property>
  <property fmtid="{D5CDD505-2E9C-101B-9397-08002B2CF9AE}" pid="4" name="MSIP_Label_1299739c-ad3d-4908-806e-4d91151a6e13_Method">
    <vt:lpwstr>Standard</vt:lpwstr>
  </property>
  <property fmtid="{D5CDD505-2E9C-101B-9397-08002B2CF9AE}" pid="5" name="MSIP_Label_1299739c-ad3d-4908-806e-4d91151a6e13_Name">
    <vt:lpwstr>All Employees (Unrestricted)</vt:lpwstr>
  </property>
  <property fmtid="{D5CDD505-2E9C-101B-9397-08002B2CF9AE}" pid="6" name="MSIP_Label_1299739c-ad3d-4908-806e-4d91151a6e13_SiteId">
    <vt:lpwstr>cbc2c381-2f2e-4d93-91d1-506c9316ace7</vt:lpwstr>
  </property>
  <property fmtid="{D5CDD505-2E9C-101B-9397-08002B2CF9AE}" pid="7" name="MSIP_Label_1299739c-ad3d-4908-806e-4d91151a6e13_ActionId">
    <vt:lpwstr>ac0c4faa-eae1-4d06-bc30-2f8d5710af08</vt:lpwstr>
  </property>
  <property fmtid="{D5CDD505-2E9C-101B-9397-08002B2CF9AE}" pid="8" name="MSIP_Label_1299739c-ad3d-4908-806e-4d91151a6e13_ContentBits">
    <vt:lpwstr>0</vt:lpwstr>
  </property>
</Properties>
</file>