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2" r:id="rId2"/>
    <p:sldId id="273" r:id="rId3"/>
    <p:sldId id="259" r:id="rId4"/>
    <p:sldId id="260" r:id="rId5"/>
    <p:sldId id="261" r:id="rId6"/>
    <p:sldId id="262" r:id="rId7"/>
    <p:sldId id="263" r:id="rId8"/>
    <p:sldId id="264" r:id="rId9"/>
    <p:sldId id="265" r:id="rId10"/>
    <p:sldId id="266" r:id="rId11"/>
    <p:sldId id="268" r:id="rId12"/>
    <p:sldId id="269" r:id="rId13"/>
    <p:sldId id="270" r:id="rId14"/>
    <p:sldId id="271" r:id="rId15"/>
    <p:sldId id="279" r:id="rId16"/>
    <p:sldId id="280" r:id="rId17"/>
    <p:sldId id="281" r:id="rId18"/>
    <p:sldId id="282" r:id="rId19"/>
    <p:sldId id="283" r:id="rId20"/>
    <p:sldId id="284" r:id="rId21"/>
    <p:sldId id="285" r:id="rId22"/>
    <p:sldId id="286" r:id="rId23"/>
    <p:sldId id="287" r:id="rId24"/>
    <p:sldId id="28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D7D35-1167-45C2-B2F3-C24CDAA7314C}" v="31" dt="2024-05-24T10:06:29.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1"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t>‹#›</a:t>
            </a:fld>
            <a:endParaRPr lang="en-US"/>
          </a:p>
        </p:txBody>
      </p:sp>
    </p:spTree>
    <p:extLst>
      <p:ext uri="{BB962C8B-B14F-4D97-AF65-F5344CB8AC3E}">
        <p14:creationId xmlns:p14="http://schemas.microsoft.com/office/powerpoint/2010/main" val="13439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E4BEF0-BAE2-05ED-4824-ABD492EAE0F4}"/>
              </a:ext>
            </a:extLst>
          </p:cNvPr>
          <p:cNvSpPr>
            <a:spLocks noGrp="1"/>
          </p:cNvSpPr>
          <p:nvPr>
            <p:ph type="dt" sz="half" idx="10"/>
          </p:nvPr>
        </p:nvSpPr>
        <p:spPr/>
        <p:txBody>
          <a:bodyPr/>
          <a:lstStyle/>
          <a:p>
            <a:fld id="{323ABDF7-7DB0-4769-89C4-F09FC08B6B0E}" type="datetime1">
              <a:rPr lang="en-US" smtClean="0"/>
              <a:t>6/21/2024</a:t>
            </a:fld>
            <a:endParaRPr lang="en-US"/>
          </a:p>
        </p:txBody>
      </p:sp>
      <p:sp>
        <p:nvSpPr>
          <p:cNvPr id="5" name="Footer Placeholder 4">
            <a:extLst>
              <a:ext uri="{FF2B5EF4-FFF2-40B4-BE49-F238E27FC236}">
                <a16:creationId xmlns:a16="http://schemas.microsoft.com/office/drawing/2014/main" id="{D26FE2CB-DC75-E072-CE32-6E8A2EFAC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4DC9D-B341-BF1E-0A69-32DE972A65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1026" name="Picture 2" descr="Khoa Điện Điện Tử - Đại học Sư Phạm Kỹ Thuật Tp.HCM">
            <a:extLst>
              <a:ext uri="{FF2B5EF4-FFF2-40B4-BE49-F238E27FC236}">
                <a16:creationId xmlns:a16="http://schemas.microsoft.com/office/drawing/2014/main" id="{E778FCFA-8AFD-0052-7B3B-80ED64558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0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B7DB-17B0-E41F-6E11-124DF61C4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28222-B027-9A99-020C-39FB9C51B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63D539-FB71-4D8A-3D90-4CC45F118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08CBD-E98A-E377-A697-EA94040CFFCE}"/>
              </a:ext>
            </a:extLst>
          </p:cNvPr>
          <p:cNvSpPr>
            <a:spLocks noGrp="1"/>
          </p:cNvSpPr>
          <p:nvPr>
            <p:ph type="dt" sz="half" idx="10"/>
          </p:nvPr>
        </p:nvSpPr>
        <p:spPr/>
        <p:txBody>
          <a:bodyPr/>
          <a:lstStyle/>
          <a:p>
            <a:fld id="{3A1FC05C-F1EC-4048-B247-A0A79CFE4C7C}" type="datetime1">
              <a:rPr lang="en-US" smtClean="0"/>
              <a:t>6/21/2024</a:t>
            </a:fld>
            <a:endParaRPr lang="en-US"/>
          </a:p>
        </p:txBody>
      </p:sp>
      <p:sp>
        <p:nvSpPr>
          <p:cNvPr id="6" name="Footer Placeholder 5">
            <a:extLst>
              <a:ext uri="{FF2B5EF4-FFF2-40B4-BE49-F238E27FC236}">
                <a16:creationId xmlns:a16="http://schemas.microsoft.com/office/drawing/2014/main" id="{5A160411-DCF9-10C6-30B7-EF76AD75A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8A442-3D9A-4082-C28F-410B2E3123E3}"/>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48656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B83-3EEC-ABCE-3C3C-FEC531391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B64B2-4E4C-55CC-B320-1683D272A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81120-4649-B605-2BEC-0A218398C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E0957-D6DC-7DF4-2CF9-A0C1F76AC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DDBB5-E6C1-ABF2-E81F-D70FDC2B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8C7AD-0653-BD9A-2A3D-6F00250EA0DE}"/>
              </a:ext>
            </a:extLst>
          </p:cNvPr>
          <p:cNvSpPr>
            <a:spLocks noGrp="1"/>
          </p:cNvSpPr>
          <p:nvPr>
            <p:ph type="dt" sz="half" idx="10"/>
          </p:nvPr>
        </p:nvSpPr>
        <p:spPr/>
        <p:txBody>
          <a:bodyPr/>
          <a:lstStyle/>
          <a:p>
            <a:fld id="{CA878DD7-6F8A-4C74-BD1D-63BCFCB46479}" type="datetime1">
              <a:rPr lang="en-US" smtClean="0"/>
              <a:t>6/21/2024</a:t>
            </a:fld>
            <a:endParaRPr lang="en-US"/>
          </a:p>
        </p:txBody>
      </p:sp>
      <p:sp>
        <p:nvSpPr>
          <p:cNvPr id="8" name="Footer Placeholder 7">
            <a:extLst>
              <a:ext uri="{FF2B5EF4-FFF2-40B4-BE49-F238E27FC236}">
                <a16:creationId xmlns:a16="http://schemas.microsoft.com/office/drawing/2014/main" id="{E8B16BF0-4D33-74C8-0E14-D9B8C7BCE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8389D-2266-A5C9-AB2D-FEFA08F1DD42}"/>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403564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89F2-BAA4-DE99-EEDB-633BB1280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76CF5-51B9-909B-BEA3-562E4F6A2F46}"/>
              </a:ext>
            </a:extLst>
          </p:cNvPr>
          <p:cNvSpPr>
            <a:spLocks noGrp="1"/>
          </p:cNvSpPr>
          <p:nvPr>
            <p:ph type="dt" sz="half" idx="10"/>
          </p:nvPr>
        </p:nvSpPr>
        <p:spPr/>
        <p:txBody>
          <a:bodyPr/>
          <a:lstStyle/>
          <a:p>
            <a:fld id="{8C50C156-F5AA-42B7-825C-8B16F68051A3}" type="datetime1">
              <a:rPr lang="en-US" smtClean="0"/>
              <a:t>6/21/2024</a:t>
            </a:fld>
            <a:endParaRPr lang="en-US"/>
          </a:p>
        </p:txBody>
      </p:sp>
      <p:sp>
        <p:nvSpPr>
          <p:cNvPr id="4" name="Footer Placeholder 3">
            <a:extLst>
              <a:ext uri="{FF2B5EF4-FFF2-40B4-BE49-F238E27FC236}">
                <a16:creationId xmlns:a16="http://schemas.microsoft.com/office/drawing/2014/main" id="{5AAA8EC5-80B9-8CFF-6158-8A4B89426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17537-4D88-B262-39F2-816E9C6A1DF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2078134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41126-B582-B5FF-6CEB-D74BE56BD273}"/>
              </a:ext>
            </a:extLst>
          </p:cNvPr>
          <p:cNvSpPr>
            <a:spLocks noGrp="1"/>
          </p:cNvSpPr>
          <p:nvPr>
            <p:ph type="dt" sz="half" idx="10"/>
          </p:nvPr>
        </p:nvSpPr>
        <p:spPr/>
        <p:txBody>
          <a:bodyPr/>
          <a:lstStyle/>
          <a:p>
            <a:fld id="{6BAF4D31-0B32-409A-9525-59843284D258}" type="datetime1">
              <a:rPr lang="en-US" smtClean="0"/>
              <a:t>6/21/2024</a:t>
            </a:fld>
            <a:endParaRPr lang="en-US"/>
          </a:p>
        </p:txBody>
      </p:sp>
      <p:sp>
        <p:nvSpPr>
          <p:cNvPr id="3" name="Footer Placeholder 2">
            <a:extLst>
              <a:ext uri="{FF2B5EF4-FFF2-40B4-BE49-F238E27FC236}">
                <a16:creationId xmlns:a16="http://schemas.microsoft.com/office/drawing/2014/main" id="{0B1529A7-02D0-25C2-78F6-72537EEF2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58AED9-3AC5-EAA6-4E29-DBDBAC2A1114}"/>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31173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0679-8027-45B9-722C-4D60E4812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635D9-5ECE-D156-C272-5C092450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A1E46-173A-C3A0-268D-C3816768E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A2A5F-AF99-9769-81D5-BEE42EA03E08}"/>
              </a:ext>
            </a:extLst>
          </p:cNvPr>
          <p:cNvSpPr>
            <a:spLocks noGrp="1"/>
          </p:cNvSpPr>
          <p:nvPr>
            <p:ph type="dt" sz="half" idx="10"/>
          </p:nvPr>
        </p:nvSpPr>
        <p:spPr/>
        <p:txBody>
          <a:bodyPr/>
          <a:lstStyle/>
          <a:p>
            <a:fld id="{3F1AB10F-BD31-43D6-BAFE-3D21930F1EB1}" type="datetime1">
              <a:rPr lang="en-US" smtClean="0"/>
              <a:t>6/21/2024</a:t>
            </a:fld>
            <a:endParaRPr lang="en-US"/>
          </a:p>
        </p:txBody>
      </p:sp>
      <p:sp>
        <p:nvSpPr>
          <p:cNvPr id="6" name="Footer Placeholder 5">
            <a:extLst>
              <a:ext uri="{FF2B5EF4-FFF2-40B4-BE49-F238E27FC236}">
                <a16:creationId xmlns:a16="http://schemas.microsoft.com/office/drawing/2014/main" id="{0D972036-F37A-4077-C4B5-496B48DDE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135BD-B047-3462-6868-B4886C81E34F}"/>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2078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022-09C0-7B2C-50F3-DA2E21E2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8C669-1B9F-8DA9-7E0B-59456E460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64C64-1702-BD96-4D93-5D42B4F6C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1C5FC-5060-8A2E-D8C1-52B73AD210DB}"/>
              </a:ext>
            </a:extLst>
          </p:cNvPr>
          <p:cNvSpPr>
            <a:spLocks noGrp="1"/>
          </p:cNvSpPr>
          <p:nvPr>
            <p:ph type="dt" sz="half" idx="10"/>
          </p:nvPr>
        </p:nvSpPr>
        <p:spPr/>
        <p:txBody>
          <a:bodyPr/>
          <a:lstStyle/>
          <a:p>
            <a:fld id="{030C557A-EACC-4EFF-B0C7-17FCAEBEE9AD}" type="datetime1">
              <a:rPr lang="en-US" smtClean="0"/>
              <a:t>6/21/2024</a:t>
            </a:fld>
            <a:endParaRPr lang="en-US"/>
          </a:p>
        </p:txBody>
      </p:sp>
      <p:sp>
        <p:nvSpPr>
          <p:cNvPr id="6" name="Footer Placeholder 5">
            <a:extLst>
              <a:ext uri="{FF2B5EF4-FFF2-40B4-BE49-F238E27FC236}">
                <a16:creationId xmlns:a16="http://schemas.microsoft.com/office/drawing/2014/main" id="{217DC5B5-0235-2331-7781-A74E6FE20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08203-4CC7-069B-D45B-019803A2540A}"/>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48047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30FA-E0E7-5817-A2B8-8940E02C7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FC93E-2CD6-EA0A-BE54-9B57D05C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C0AA2-1BD2-3FC2-2205-6AE51152EDFF}"/>
              </a:ext>
            </a:extLst>
          </p:cNvPr>
          <p:cNvSpPr>
            <a:spLocks noGrp="1"/>
          </p:cNvSpPr>
          <p:nvPr>
            <p:ph type="dt" sz="half" idx="10"/>
          </p:nvPr>
        </p:nvSpPr>
        <p:spPr/>
        <p:txBody>
          <a:bodyPr/>
          <a:lstStyle/>
          <a:p>
            <a:fld id="{93BFDF3A-4313-44B8-B61D-8910A93439BA}" type="datetime1">
              <a:rPr lang="en-US" smtClean="0"/>
              <a:t>6/21/2024</a:t>
            </a:fld>
            <a:endParaRPr lang="en-US"/>
          </a:p>
        </p:txBody>
      </p:sp>
      <p:sp>
        <p:nvSpPr>
          <p:cNvPr id="5" name="Footer Placeholder 4">
            <a:extLst>
              <a:ext uri="{FF2B5EF4-FFF2-40B4-BE49-F238E27FC236}">
                <a16:creationId xmlns:a16="http://schemas.microsoft.com/office/drawing/2014/main" id="{C1535D02-E1F3-E834-1A9C-F356C67C7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779BC-2E65-7E58-0BEE-4C0CA44B9FC9}"/>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612563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DEE90-88A8-3226-1CF1-BF2EE329F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E9846-5CFD-8D12-A7DF-DF283312B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383EC-C811-F89A-0393-2388771AA8C3}"/>
              </a:ext>
            </a:extLst>
          </p:cNvPr>
          <p:cNvSpPr>
            <a:spLocks noGrp="1"/>
          </p:cNvSpPr>
          <p:nvPr>
            <p:ph type="dt" sz="half" idx="10"/>
          </p:nvPr>
        </p:nvSpPr>
        <p:spPr/>
        <p:txBody>
          <a:bodyPr/>
          <a:lstStyle/>
          <a:p>
            <a:fld id="{8F7F5824-B114-4AAA-80C0-8E8A29572DDD}" type="datetime1">
              <a:rPr lang="en-US" smtClean="0"/>
              <a:t>6/21/2024</a:t>
            </a:fld>
            <a:endParaRPr lang="en-US"/>
          </a:p>
        </p:txBody>
      </p:sp>
      <p:sp>
        <p:nvSpPr>
          <p:cNvPr id="5" name="Footer Placeholder 4">
            <a:extLst>
              <a:ext uri="{FF2B5EF4-FFF2-40B4-BE49-F238E27FC236}">
                <a16:creationId xmlns:a16="http://schemas.microsoft.com/office/drawing/2014/main" id="{A171DE01-2197-4407-E889-9239A94D8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89046-6C00-B40D-0FBC-A5446D990B6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400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12D4C3-B38B-FC96-707E-65DCBB540469}"/>
              </a:ext>
            </a:extLst>
          </p:cNvPr>
          <p:cNvSpPr>
            <a:spLocks noGrp="1"/>
          </p:cNvSpPr>
          <p:nvPr>
            <p:ph type="dt" sz="half" idx="10"/>
          </p:nvPr>
        </p:nvSpPr>
        <p:spPr/>
        <p:txBody>
          <a:bodyPr/>
          <a:lstStyle/>
          <a:p>
            <a:fld id="{E6C91C4F-996B-46B9-8E55-CEF66E52221F}" type="datetime1">
              <a:rPr lang="en-US" smtClean="0"/>
              <a:t>6/21/2024</a:t>
            </a:fld>
            <a:endParaRPr lang="en-US"/>
          </a:p>
        </p:txBody>
      </p:sp>
      <p:sp>
        <p:nvSpPr>
          <p:cNvPr id="5" name="Footer Placeholder 4">
            <a:extLst>
              <a:ext uri="{FF2B5EF4-FFF2-40B4-BE49-F238E27FC236}">
                <a16:creationId xmlns:a16="http://schemas.microsoft.com/office/drawing/2014/main" id="{4049E9BA-2F0E-A28C-AAD8-F88914E90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D731C-46DF-DFC4-39D3-64827537E1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2" name="Picture 1">
            <a:extLst>
              <a:ext uri="{FF2B5EF4-FFF2-40B4-BE49-F238E27FC236}">
                <a16:creationId xmlns:a16="http://schemas.microsoft.com/office/drawing/2014/main" id="{5B9EC1F3-D01D-ED4F-0D8A-735642F4CC5E}"/>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a:extLst>
              <a:ext uri="{FF2B5EF4-FFF2-40B4-BE49-F238E27FC236}">
                <a16:creationId xmlns:a16="http://schemas.microsoft.com/office/drawing/2014/main" id="{1D36E62B-9392-F398-9509-B4347B4D4557}"/>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348702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6/21/2024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p:spTree>
    <p:extLst>
      <p:ext uri="{BB962C8B-B14F-4D97-AF65-F5344CB8AC3E}">
        <p14:creationId xmlns:p14="http://schemas.microsoft.com/office/powerpoint/2010/main" val="189560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6/21/2024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p>
        </p:txBody>
      </p:sp>
    </p:spTree>
    <p:extLst>
      <p:ext uri="{BB962C8B-B14F-4D97-AF65-F5344CB8AC3E}">
        <p14:creationId xmlns:p14="http://schemas.microsoft.com/office/powerpoint/2010/main" val="413879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6/21/2024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p>
        </p:txBody>
      </p:sp>
    </p:spTree>
    <p:extLst>
      <p:ext uri="{BB962C8B-B14F-4D97-AF65-F5344CB8AC3E}">
        <p14:creationId xmlns:p14="http://schemas.microsoft.com/office/powerpoint/2010/main" val="189365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6/21/2024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p>
        </p:txBody>
      </p:sp>
    </p:spTree>
    <p:extLst>
      <p:ext uri="{BB962C8B-B14F-4D97-AF65-F5344CB8AC3E}">
        <p14:creationId xmlns:p14="http://schemas.microsoft.com/office/powerpoint/2010/main" val="31566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6/21/2024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p>
        </p:txBody>
      </p:sp>
    </p:spTree>
    <p:extLst>
      <p:ext uri="{BB962C8B-B14F-4D97-AF65-F5344CB8AC3E}">
        <p14:creationId xmlns:p14="http://schemas.microsoft.com/office/powerpoint/2010/main" val="165166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6/21/2024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 để lấy dữ liệu</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6000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6/21/2024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p>
        </p:txBody>
      </p:sp>
    </p:spTree>
    <p:extLst>
      <p:ext uri="{BB962C8B-B14F-4D97-AF65-F5344CB8AC3E}">
        <p14:creationId xmlns:p14="http://schemas.microsoft.com/office/powerpoint/2010/main" val="44033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26F9B-9463-4D14-6248-D28A68185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C3611-9905-ADE1-6E54-A8D37F0AD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9345F-5B9C-3DCB-4B35-BE6FCE258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t>6/21/2024</a:t>
            </a:fld>
            <a:endParaRPr lang="en-US"/>
          </a:p>
        </p:txBody>
      </p:sp>
      <p:sp>
        <p:nvSpPr>
          <p:cNvPr id="5" name="Footer Placeholder 4">
            <a:extLst>
              <a:ext uri="{FF2B5EF4-FFF2-40B4-BE49-F238E27FC236}">
                <a16:creationId xmlns:a16="http://schemas.microsoft.com/office/drawing/2014/main" id="{68F0A5DE-E4D8-9E0D-B474-601CE1BE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CD0936-B08E-4290-6750-F24F78BD7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t>‹#›</a:t>
            </a:fld>
            <a:endParaRPr lang="en-US"/>
          </a:p>
        </p:txBody>
      </p:sp>
    </p:spTree>
    <p:extLst>
      <p:ext uri="{BB962C8B-B14F-4D97-AF65-F5344CB8AC3E}">
        <p14:creationId xmlns:p14="http://schemas.microsoft.com/office/powerpoint/2010/main" val="136838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67" r:id="rId8"/>
    <p:sldLayoutId id="2147483664"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F5701-1E0A-377E-16CB-0C9A00CE59C8}"/>
              </a:ext>
            </a:extLst>
          </p:cNvPr>
          <p:cNvSpPr>
            <a:spLocks noGrp="1"/>
          </p:cNvSpPr>
          <p:nvPr>
            <p:ph type="sldNum" sz="quarter" idx="12"/>
          </p:nvPr>
        </p:nvSpPr>
        <p:spPr/>
        <p:txBody>
          <a:bodyPr/>
          <a:lstStyle/>
          <a:p>
            <a:fld id="{442C1155-F164-44A2-862A-E50421BF24BC}" type="slidenum">
              <a:rPr lang="en-US" smtClean="0"/>
              <a:t>1</a:t>
            </a:fld>
            <a:endParaRPr lang="en-US"/>
          </a:p>
        </p:txBody>
      </p:sp>
      <p:sp>
        <p:nvSpPr>
          <p:cNvPr id="3" name="TextBox 2">
            <a:extLst>
              <a:ext uri="{FF2B5EF4-FFF2-40B4-BE49-F238E27FC236}">
                <a16:creationId xmlns:a16="http://schemas.microsoft.com/office/drawing/2014/main" id="{73C8443E-AD4D-7658-E2C9-892B9CED3281}"/>
              </a:ext>
            </a:extLst>
          </p:cNvPr>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Vũ Văn Phong</a:t>
            </a:r>
          </a:p>
          <a:p>
            <a:pPr>
              <a:lnSpc>
                <a:spcPct val="150000"/>
              </a:lnSpc>
            </a:pPr>
            <a:r>
              <a:rPr lang="en-US" b="1">
                <a:latin typeface="Arial" panose="020B0604020202020204" pitchFamily="34" charset="0"/>
                <a:cs typeface="Arial" panose="020B0604020202020204" pitchFamily="34" charset="0"/>
              </a:rPr>
              <a:t>Sinh viên trình bày:		MSSV:</a:t>
            </a:r>
          </a:p>
          <a:p>
            <a:pPr>
              <a:lnSpc>
                <a:spcPct val="150000"/>
              </a:lnSpc>
            </a:pPr>
            <a:r>
              <a:rPr lang="en-US">
                <a:latin typeface="Arial" panose="020B0604020202020204" pitchFamily="34" charset="0"/>
                <a:cs typeface="Arial" panose="020B0604020202020204" pitchFamily="34" charset="0"/>
              </a:rPr>
              <a:t>Nguyễn Văn Pháp		21151303</a:t>
            </a:r>
          </a:p>
          <a:p>
            <a:pPr>
              <a:lnSpc>
                <a:spcPct val="150000"/>
              </a:lnSpc>
            </a:pPr>
            <a:r>
              <a:rPr lang="en-US">
                <a:latin typeface="Arial" panose="020B0604020202020204" pitchFamily="34" charset="0"/>
                <a:cs typeface="Arial" panose="020B0604020202020204" pitchFamily="34" charset="0"/>
              </a:rPr>
              <a:t>Vũ Tiến Phát			21151309</a:t>
            </a:r>
          </a:p>
        </p:txBody>
      </p:sp>
      <p:sp>
        <p:nvSpPr>
          <p:cNvPr id="6" name="TextBox 5">
            <a:extLst>
              <a:ext uri="{FF2B5EF4-FFF2-40B4-BE49-F238E27FC236}">
                <a16:creationId xmlns:a16="http://schemas.microsoft.com/office/drawing/2014/main" id="{49685C46-7652-2778-2F4D-1750DC721C5F}"/>
              </a:ext>
            </a:extLst>
          </p:cNvPr>
          <p:cNvSpPr txBox="1"/>
          <p:nvPr/>
        </p:nvSpPr>
        <p:spPr>
          <a:xfrm>
            <a:off x="2605544" y="2228671"/>
            <a:ext cx="6980906" cy="1200329"/>
          </a:xfrm>
          <a:prstGeom prst="rect">
            <a:avLst/>
          </a:prstGeom>
          <a:noFill/>
        </p:spPr>
        <p:txBody>
          <a:bodyPr wrap="square">
            <a:spAutoFit/>
          </a:bodyPr>
          <a:lstStyle/>
          <a:p>
            <a:pPr algn="ctr"/>
            <a:r>
              <a:rPr lang="en-US" sz="3600" b="1">
                <a:effectLst/>
                <a:ea typeface="Times New Roman" panose="02020603050405020304" pitchFamily="18" charset="0"/>
              </a:rPr>
              <a:t>BÁO CÁO NHẬN DẠNG VÀ ĐIỀU KHIỂN HỆ THỐNG</a:t>
            </a:r>
            <a:endParaRPr lang="en-US" sz="3600">
              <a:effectLst/>
              <a:ea typeface="Times New Roman" panose="02020603050405020304" pitchFamily="18" charset="0"/>
            </a:endParaRPr>
          </a:p>
        </p:txBody>
      </p:sp>
      <p:sp>
        <p:nvSpPr>
          <p:cNvPr id="5" name="object 7">
            <a:extLst>
              <a:ext uri="{FF2B5EF4-FFF2-40B4-BE49-F238E27FC236}">
                <a16:creationId xmlns:a16="http://schemas.microsoft.com/office/drawing/2014/main" id="{CB930DDF-6098-BFBA-AA1D-9434EF881410}"/>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187357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10</a:t>
            </a:fld>
            <a:endParaRPr lang="en-US"/>
          </a:p>
        </p:txBody>
      </p:sp>
      <p:sp>
        <p:nvSpPr>
          <p:cNvPr id="7" name="TextBox 6">
            <a:extLst>
              <a:ext uri="{FF2B5EF4-FFF2-40B4-BE49-F238E27FC236}">
                <a16:creationId xmlns:a16="http://schemas.microsoft.com/office/drawing/2014/main" id="{78D14BD5-959E-101B-88A7-73D3A09A49F4}"/>
              </a:ext>
            </a:extLst>
          </p:cNvPr>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130AA3-3B7A-5DD0-578B-030C2DBA90F9}"/>
                  </a:ext>
                </a:extLst>
              </p:cNvPr>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xmlns="">
          <p:sp>
            <p:nvSpPr>
              <p:cNvPr id="8" name="TextBox 7">
                <a:extLst>
                  <a:ext uri="{FF2B5EF4-FFF2-40B4-BE49-F238E27FC236}">
                    <a16:creationId xmlns:a16="http://schemas.microsoft.com/office/drawing/2014/main" id="{C2130AA3-3B7A-5DD0-578B-030C2DBA90F9}"/>
                  </a:ext>
                </a:extLst>
              </p:cNvPr>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A227E4-D010-2994-85DC-7EAC1FCDAC4A}"/>
                  </a:ext>
                </a:extLst>
              </p:cNvPr>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xmlns="">
          <p:sp>
            <p:nvSpPr>
              <p:cNvPr id="12" name="TextBox 11">
                <a:extLst>
                  <a:ext uri="{FF2B5EF4-FFF2-40B4-BE49-F238E27FC236}">
                    <a16:creationId xmlns:a16="http://schemas.microsoft.com/office/drawing/2014/main" id="{C2A227E4-D010-2994-85DC-7EAC1FCDAC4A}"/>
                  </a:ext>
                </a:extLst>
              </p:cNvPr>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a:blip r:embed="rId3"/>
                <a:stretch>
                  <a:fillRect l="-581" t="-2041" r="-517" b="-4898"/>
                </a:stretch>
              </a:blipFill>
            </p:spPr>
            <p:txBody>
              <a:bodyPr/>
              <a:lstStyle/>
              <a:p>
                <a:r>
                  <a:rPr lang="en-US">
                    <a:noFill/>
                  </a:rPr>
                  <a:t> </a:t>
                </a:r>
              </a:p>
            </p:txBody>
          </p:sp>
        </mc:Fallback>
      </mc:AlternateContent>
    </p:spTree>
    <p:extLst>
      <p:ext uri="{BB962C8B-B14F-4D97-AF65-F5344CB8AC3E}">
        <p14:creationId xmlns:p14="http://schemas.microsoft.com/office/powerpoint/2010/main" val="422837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11</a:t>
            </a:fld>
            <a:endParaRPr lang="en-US"/>
          </a:p>
        </p:txBody>
      </p:sp>
      <p:graphicFrame>
        <p:nvGraphicFramePr>
          <p:cNvPr id="3" name="Table 2">
            <a:extLst>
              <a:ext uri="{FF2B5EF4-FFF2-40B4-BE49-F238E27FC236}">
                <a16:creationId xmlns:a16="http://schemas.microsoft.com/office/drawing/2014/main" id="{A84D6CB4-6008-04E7-98BE-98BC366A06D4}"/>
              </a:ext>
            </a:extLst>
          </p:cNvPr>
          <p:cNvGraphicFramePr>
            <a:graphicFrameLocks noGrp="1"/>
          </p:cNvGraphicFramePr>
          <p:nvPr>
            <p:extLst>
              <p:ext uri="{D42A27DB-BD31-4B8C-83A1-F6EECF244321}">
                <p14:modId xmlns:p14="http://schemas.microsoft.com/office/powerpoint/2010/main" val="4245295575"/>
              </p:ext>
            </p:extLst>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extLst>
                    <a:ext uri="{9D8B030D-6E8A-4147-A177-3AD203B41FA5}">
                      <a16:colId xmlns:a16="http://schemas.microsoft.com/office/drawing/2014/main" val="137562853"/>
                    </a:ext>
                  </a:extLst>
                </a:gridCol>
                <a:gridCol w="636572">
                  <a:extLst>
                    <a:ext uri="{9D8B030D-6E8A-4147-A177-3AD203B41FA5}">
                      <a16:colId xmlns:a16="http://schemas.microsoft.com/office/drawing/2014/main" val="3661095727"/>
                    </a:ext>
                  </a:extLst>
                </a:gridCol>
                <a:gridCol w="3031290">
                  <a:extLst>
                    <a:ext uri="{9D8B030D-6E8A-4147-A177-3AD203B41FA5}">
                      <a16:colId xmlns:a16="http://schemas.microsoft.com/office/drawing/2014/main" val="3693520931"/>
                    </a:ext>
                  </a:extLst>
                </a:gridCol>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047652"/>
                  </a:ext>
                </a:extLst>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50412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961995"/>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2411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84747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327503"/>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111929"/>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29565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654821"/>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410881"/>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20924"/>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218027"/>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221689"/>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105816"/>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640338"/>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166618"/>
                  </a:ext>
                </a:extLst>
              </a:tr>
            </a:tbl>
          </a:graphicData>
        </a:graphic>
      </p:graphicFrame>
    </p:spTree>
    <p:extLst>
      <p:ext uri="{BB962C8B-B14F-4D97-AF65-F5344CB8AC3E}">
        <p14:creationId xmlns:p14="http://schemas.microsoft.com/office/powerpoint/2010/main" val="17991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12</a:t>
            </a:fld>
            <a:endParaRPr lang="en-US"/>
          </a:p>
        </p:txBody>
      </p:sp>
      <p:grpSp>
        <p:nvGrpSpPr>
          <p:cNvPr id="19" name="Group 18">
            <a:extLst>
              <a:ext uri="{FF2B5EF4-FFF2-40B4-BE49-F238E27FC236}">
                <a16:creationId xmlns:a16="http://schemas.microsoft.com/office/drawing/2014/main" id="{2FD7FF75-CEAB-E4EB-692F-1D87635ADF85}"/>
              </a:ext>
            </a:extLst>
          </p:cNvPr>
          <p:cNvGrpSpPr/>
          <p:nvPr/>
        </p:nvGrpSpPr>
        <p:grpSpPr>
          <a:xfrm>
            <a:off x="3142301" y="5260257"/>
            <a:ext cx="6664363" cy="1063790"/>
            <a:chOff x="5527637" y="5169111"/>
            <a:chExt cx="6664363" cy="1063790"/>
          </a:xfrm>
        </p:grpSpPr>
        <p:grpSp>
          <p:nvGrpSpPr>
            <p:cNvPr id="14" name="Group 13">
              <a:extLst>
                <a:ext uri="{FF2B5EF4-FFF2-40B4-BE49-F238E27FC236}">
                  <a16:creationId xmlns:a16="http://schemas.microsoft.com/office/drawing/2014/main" id="{BA2067A9-780C-B04E-BD2A-1175F2A5D21A}"/>
                </a:ext>
              </a:extLst>
            </p:cNvPr>
            <p:cNvGrpSpPr/>
            <p:nvPr/>
          </p:nvGrpSpPr>
          <p:grpSpPr>
            <a:xfrm>
              <a:off x="5527637" y="5185005"/>
              <a:ext cx="6664363" cy="1047896"/>
              <a:chOff x="5527637" y="5089043"/>
              <a:chExt cx="6664363" cy="1047896"/>
            </a:xfrm>
          </p:grpSpPr>
          <p:pic>
            <p:nvPicPr>
              <p:cNvPr id="10" name="Picture 9">
                <a:extLst>
                  <a:ext uri="{FF2B5EF4-FFF2-40B4-BE49-F238E27FC236}">
                    <a16:creationId xmlns:a16="http://schemas.microsoft.com/office/drawing/2014/main" id="{7EEB1FDC-A74B-0465-C677-11C6E5E5534E}"/>
                  </a:ext>
                </a:extLst>
              </p:cNvPr>
              <p:cNvPicPr>
                <a:picLocks noChangeAspect="1"/>
              </p:cNvPicPr>
              <p:nvPr/>
            </p:nvPicPr>
            <p:blipFill>
              <a:blip r:embed="rId2"/>
              <a:stretch>
                <a:fillRect/>
              </a:stretch>
            </p:blipFill>
            <p:spPr>
              <a:xfrm>
                <a:off x="6009412" y="5089043"/>
                <a:ext cx="6182588" cy="104789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81E77C-13E2-82F0-4D68-710797504F36}"/>
                      </a:ext>
                    </a:extLst>
                  </p:cNvPr>
                  <p:cNvSpPr txBox="1"/>
                  <p:nvPr/>
                </p:nvSpPr>
                <p:spPr>
                  <a:xfrm>
                    <a:off x="5527637" y="533729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DB81E77C-13E2-82F0-4D68-710797504F36}"/>
                      </a:ext>
                    </a:extLst>
                  </p:cNvPr>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a:blip r:embed="rId4"/>
                    <a:stretch>
                      <a:fillRect/>
                    </a:stretch>
                  </a:blipFill>
                </p:spPr>
                <p:txBody>
                  <a:bodyPr/>
                  <a:lstStyle/>
                  <a:p>
                    <a:r>
                      <a:rPr lang="en-US">
                        <a:noFill/>
                      </a:rPr>
                      <a:t> </a:t>
                    </a:r>
                  </a:p>
                </p:txBody>
              </p:sp>
            </mc:Fallback>
          </mc:AlternateContent>
        </p:grpSp>
        <p:pic>
          <p:nvPicPr>
            <p:cNvPr id="18" name="Picture 17">
              <a:extLst>
                <a:ext uri="{FF2B5EF4-FFF2-40B4-BE49-F238E27FC236}">
                  <a16:creationId xmlns:a16="http://schemas.microsoft.com/office/drawing/2014/main" id="{2FAD2482-D45D-B6E3-24DA-1AF2F0BED56C}"/>
                </a:ext>
              </a:extLst>
            </p:cNvPr>
            <p:cNvPicPr>
              <a:picLocks noChangeAspect="1"/>
            </p:cNvPicPr>
            <p:nvPr/>
          </p:nvPicPr>
          <p:blipFill>
            <a:blip r:embed="rId5"/>
            <a:stretch>
              <a:fillRect/>
            </a:stretch>
          </p:blipFill>
          <p:spPr>
            <a:xfrm>
              <a:off x="6009412" y="5169111"/>
              <a:ext cx="1752845" cy="247685"/>
            </a:xfrm>
            <a:prstGeom prst="rect">
              <a:avLst/>
            </a:prstGeom>
          </p:spPr>
        </p:pic>
      </p:grpSp>
      <p:grpSp>
        <p:nvGrpSpPr>
          <p:cNvPr id="21" name="Group 20">
            <a:extLst>
              <a:ext uri="{FF2B5EF4-FFF2-40B4-BE49-F238E27FC236}">
                <a16:creationId xmlns:a16="http://schemas.microsoft.com/office/drawing/2014/main" id="{997669B4-6405-D418-55E2-B47606F13D18}"/>
              </a:ext>
            </a:extLst>
          </p:cNvPr>
          <p:cNvGrpSpPr/>
          <p:nvPr/>
        </p:nvGrpSpPr>
        <p:grpSpPr>
          <a:xfrm>
            <a:off x="1394483" y="1670137"/>
            <a:ext cx="4578718" cy="3507891"/>
            <a:chOff x="790224" y="2167245"/>
            <a:chExt cx="4578718" cy="3507891"/>
          </a:xfrm>
        </p:grpSpPr>
        <p:pic>
          <p:nvPicPr>
            <p:cNvPr id="6" name="Picture 5">
              <a:extLst>
                <a:ext uri="{FF2B5EF4-FFF2-40B4-BE49-F238E27FC236}">
                  <a16:creationId xmlns:a16="http://schemas.microsoft.com/office/drawing/2014/main" id="{9D488213-36A7-C9F1-2853-B8F5809D3ADD}"/>
                </a:ext>
              </a:extLst>
            </p:cNvPr>
            <p:cNvPicPr>
              <a:picLocks noChangeAspect="1"/>
            </p:cNvPicPr>
            <p:nvPr/>
          </p:nvPicPr>
          <p:blipFill>
            <a:blip r:embed="rId6"/>
            <a:stretch>
              <a:fillRect/>
            </a:stretch>
          </p:blipFill>
          <p:spPr>
            <a:xfrm>
              <a:off x="948919" y="2536577"/>
              <a:ext cx="4420023" cy="3138559"/>
            </a:xfrm>
            <a:prstGeom prst="rect">
              <a:avLst/>
            </a:prstGeom>
          </p:spPr>
        </p:pic>
        <p:sp>
          <p:nvSpPr>
            <p:cNvPr id="20" name="TextBox 19">
              <a:extLst>
                <a:ext uri="{FF2B5EF4-FFF2-40B4-BE49-F238E27FC236}">
                  <a16:creationId xmlns:a16="http://schemas.microsoft.com/office/drawing/2014/main" id="{B657CB89-4DA9-ED6B-E199-6504C6AD784D}"/>
                </a:ext>
              </a:extLst>
            </p:cNvPr>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p>
          </p:txBody>
        </p:sp>
      </p:grpSp>
      <p:sp>
        <p:nvSpPr>
          <p:cNvPr id="3" name="object 7">
            <a:extLst>
              <a:ext uri="{FF2B5EF4-FFF2-40B4-BE49-F238E27FC236}">
                <a16:creationId xmlns:a16="http://schemas.microsoft.com/office/drawing/2014/main" id="{A3B31B90-B1E4-AD86-D1F3-BB7DAE49359D}"/>
              </a:ext>
            </a:extLst>
          </p:cNvPr>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grpSp>
        <p:nvGrpSpPr>
          <p:cNvPr id="16" name="Group 15">
            <a:extLst>
              <a:ext uri="{FF2B5EF4-FFF2-40B4-BE49-F238E27FC236}">
                <a16:creationId xmlns:a16="http://schemas.microsoft.com/office/drawing/2014/main" id="{6BA4634B-1EF7-28A5-5513-756D3CB79020}"/>
              </a:ext>
            </a:extLst>
          </p:cNvPr>
          <p:cNvGrpSpPr/>
          <p:nvPr/>
        </p:nvGrpSpPr>
        <p:grpSpPr>
          <a:xfrm>
            <a:off x="6138806" y="1675054"/>
            <a:ext cx="4846915" cy="3373628"/>
            <a:chOff x="6350545" y="2134007"/>
            <a:chExt cx="4727180" cy="2691972"/>
          </a:xfrm>
        </p:grpSpPr>
        <p:pic>
          <p:nvPicPr>
            <p:cNvPr id="8" name="Picture 7">
              <a:extLst>
                <a:ext uri="{FF2B5EF4-FFF2-40B4-BE49-F238E27FC236}">
                  <a16:creationId xmlns:a16="http://schemas.microsoft.com/office/drawing/2014/main" id="{4BA4DCAF-2568-1350-A3CC-05AC3FE94FCB}"/>
                </a:ext>
              </a:extLst>
            </p:cNvPr>
            <p:cNvPicPr>
              <a:picLocks noChangeAspect="1"/>
            </p:cNvPicPr>
            <p:nvPr/>
          </p:nvPicPr>
          <p:blipFill>
            <a:blip r:embed="rId7"/>
            <a:stretch>
              <a:fillRect/>
            </a:stretch>
          </p:blipFill>
          <p:spPr>
            <a:xfrm>
              <a:off x="6652371" y="2706467"/>
              <a:ext cx="4425354" cy="2119512"/>
            </a:xfrm>
            <a:prstGeom prst="rect">
              <a:avLst/>
            </a:prstGeom>
          </p:spPr>
        </p:pic>
        <p:sp>
          <p:nvSpPr>
            <p:cNvPr id="15" name="TextBox 14">
              <a:extLst>
                <a:ext uri="{FF2B5EF4-FFF2-40B4-BE49-F238E27FC236}">
                  <a16:creationId xmlns:a16="http://schemas.microsoft.com/office/drawing/2014/main" id="{EB4C208F-1D58-D5F7-0B58-86E96E4AF50A}"/>
                </a:ext>
              </a:extLst>
            </p:cNvPr>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p>
          </p:txBody>
        </p:sp>
      </p:grpSp>
      <p:sp>
        <p:nvSpPr>
          <p:cNvPr id="5" name="object 7">
            <a:extLst>
              <a:ext uri="{FF2B5EF4-FFF2-40B4-BE49-F238E27FC236}">
                <a16:creationId xmlns:a16="http://schemas.microsoft.com/office/drawing/2014/main" id="{A286CD8E-A5CD-BB4D-CB19-A3967409BB0E}"/>
              </a:ext>
            </a:extLst>
          </p:cNvPr>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11" name="object 7">
            <a:extLst>
              <a:ext uri="{FF2B5EF4-FFF2-40B4-BE49-F238E27FC236}">
                <a16:creationId xmlns:a16="http://schemas.microsoft.com/office/drawing/2014/main" id="{50FF005E-A6BF-7511-D115-0B586E5A9575}"/>
              </a:ext>
            </a:extLst>
          </p:cNvPr>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84370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13</a:t>
            </a:fld>
            <a:endParaRPr lang="en-US"/>
          </a:p>
        </p:txBody>
      </p:sp>
      <p:sp>
        <p:nvSpPr>
          <p:cNvPr id="5" name="TextBox 4">
            <a:extLst>
              <a:ext uri="{FF2B5EF4-FFF2-40B4-BE49-F238E27FC236}">
                <a16:creationId xmlns:a16="http://schemas.microsoft.com/office/drawing/2014/main" id="{DE1D7080-B2B2-23C6-CFF7-70F62DABD5F0}"/>
              </a:ext>
            </a:extLst>
          </p:cNvPr>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p>
        </p:txBody>
      </p:sp>
      <p:sp>
        <p:nvSpPr>
          <p:cNvPr id="7" name="TextBox 6">
            <a:extLst>
              <a:ext uri="{FF2B5EF4-FFF2-40B4-BE49-F238E27FC236}">
                <a16:creationId xmlns:a16="http://schemas.microsoft.com/office/drawing/2014/main" id="{426EBB49-A29E-D186-9020-9AFF357DD63F}"/>
              </a:ext>
            </a:extLst>
          </p:cNvPr>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p>
        </p:txBody>
      </p:sp>
      <p:pic>
        <p:nvPicPr>
          <p:cNvPr id="11" name="Picture 10">
            <a:extLst>
              <a:ext uri="{FF2B5EF4-FFF2-40B4-BE49-F238E27FC236}">
                <a16:creationId xmlns:a16="http://schemas.microsoft.com/office/drawing/2014/main" id="{ED0FE256-EA9A-A07F-802C-BF489D01FB93}"/>
              </a:ext>
            </a:extLst>
          </p:cNvPr>
          <p:cNvPicPr>
            <a:picLocks noChangeAspect="1"/>
          </p:cNvPicPr>
          <p:nvPr/>
        </p:nvPicPr>
        <p:blipFill>
          <a:blip r:embed="rId2"/>
          <a:stretch>
            <a:fillRect/>
          </a:stretch>
        </p:blipFill>
        <p:spPr>
          <a:xfrm>
            <a:off x="6548909" y="2253630"/>
            <a:ext cx="4123381" cy="282293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37A4BEE-CB60-F8A7-DFDD-BECDDAD0DEDE}"/>
                  </a:ext>
                </a:extLst>
              </p:cNvPr>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p>
            </p:txBody>
          </p:sp>
        </mc:Choice>
        <mc:Fallback xmlns="">
          <p:sp>
            <p:nvSpPr>
              <p:cNvPr id="12" name="TextBox 11">
                <a:extLst>
                  <a:ext uri="{FF2B5EF4-FFF2-40B4-BE49-F238E27FC236}">
                    <a16:creationId xmlns:a16="http://schemas.microsoft.com/office/drawing/2014/main" id="{137A4BEE-CB60-F8A7-DFDD-BECDDAD0DEDE}"/>
                  </a:ext>
                </a:extLst>
              </p:cNvPr>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a:blip r:embed="rId4"/>
                <a:stretch>
                  <a:fillRect l="-538" t="-3175" r="-134" b="-25397"/>
                </a:stretch>
              </a:blipFill>
            </p:spPr>
            <p:txBody>
              <a:bodyPr/>
              <a:lstStyle/>
              <a:p>
                <a:r>
                  <a:rPr lang="en-US">
                    <a:noFill/>
                  </a:rPr>
                  <a:t> </a:t>
                </a:r>
              </a:p>
            </p:txBody>
          </p:sp>
        </mc:Fallback>
      </mc:AlternateContent>
      <p:sp>
        <p:nvSpPr>
          <p:cNvPr id="6" name="object 7">
            <a:extLst>
              <a:ext uri="{FF2B5EF4-FFF2-40B4-BE49-F238E27FC236}">
                <a16:creationId xmlns:a16="http://schemas.microsoft.com/office/drawing/2014/main" id="{1E40A209-8F25-6090-8838-16F8222C8B93}"/>
              </a:ext>
            </a:extLst>
          </p:cNvPr>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8" name="object 7">
            <a:extLst>
              <a:ext uri="{FF2B5EF4-FFF2-40B4-BE49-F238E27FC236}">
                <a16:creationId xmlns:a16="http://schemas.microsoft.com/office/drawing/2014/main" id="{16504F63-231A-CF90-476E-812B2B04CDA7}"/>
              </a:ext>
            </a:extLst>
          </p:cNvPr>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pic>
        <p:nvPicPr>
          <p:cNvPr id="4" name="Picture 3" descr="A diagram of a computer&#10;&#10;Description automatically generated">
            <a:extLst>
              <a:ext uri="{FF2B5EF4-FFF2-40B4-BE49-F238E27FC236}">
                <a16:creationId xmlns:a16="http://schemas.microsoft.com/office/drawing/2014/main" id="{7BE581A6-F5DA-4869-8BC1-C339E139198D}"/>
              </a:ext>
            </a:extLst>
          </p:cNvPr>
          <p:cNvPicPr>
            <a:picLocks noChangeAspect="1"/>
          </p:cNvPicPr>
          <p:nvPr/>
        </p:nvPicPr>
        <p:blipFill>
          <a:blip r:embed="rId5"/>
          <a:stretch>
            <a:fillRect/>
          </a:stretch>
        </p:blipFill>
        <p:spPr>
          <a:xfrm>
            <a:off x="1274738" y="2422849"/>
            <a:ext cx="4810715" cy="2477523"/>
          </a:xfrm>
          <a:prstGeom prst="rect">
            <a:avLst/>
          </a:prstGeom>
        </p:spPr>
      </p:pic>
    </p:spTree>
    <p:extLst>
      <p:ext uri="{BB962C8B-B14F-4D97-AF65-F5344CB8AC3E}">
        <p14:creationId xmlns:p14="http://schemas.microsoft.com/office/powerpoint/2010/main" val="31072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14</a:t>
            </a:fld>
            <a:endParaRPr lang="en-US"/>
          </a:p>
        </p:txBody>
      </p:sp>
      <p:grpSp>
        <p:nvGrpSpPr>
          <p:cNvPr id="5" name="Group 4">
            <a:extLst>
              <a:ext uri="{FF2B5EF4-FFF2-40B4-BE49-F238E27FC236}">
                <a16:creationId xmlns:a16="http://schemas.microsoft.com/office/drawing/2014/main" id="{F5EE468F-996C-9D53-23FD-5ED05A55AF5C}"/>
              </a:ext>
            </a:extLst>
          </p:cNvPr>
          <p:cNvGrpSpPr/>
          <p:nvPr/>
        </p:nvGrpSpPr>
        <p:grpSpPr>
          <a:xfrm>
            <a:off x="422637" y="2054265"/>
            <a:ext cx="3841715" cy="3542779"/>
            <a:chOff x="574935" y="2014936"/>
            <a:chExt cx="3841715" cy="3542779"/>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123D18-0177-301B-BD54-2F0FF1AD18E3}"/>
                    </a:ext>
                  </a:extLst>
                </p:cNvPr>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313" indent="-214313">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=0.001</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0.0012</m:t>
                      </m:r>
                    </m:oMath>
                  </a14:m>
                  <a:endParaRPr lang="en-US" sz="1050"/>
                </a:p>
                <a:p>
                  <a:pPr marL="214313" indent="-214313">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=0.002</m:t>
                      </m:r>
                    </m:oMath>
                  </a14:m>
                  <a:endParaRPr lang="en-US" sz="1050"/>
                </a:p>
                <a:p>
                  <a:pPr marL="214313" indent="-214313">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0.0014</m:t>
                      </m:r>
                    </m:oMath>
                  </a14:m>
                  <a:r>
                    <a:rPr lang="vi-VN" sz="1050"/>
                    <a:t> </a:t>
                  </a:r>
                  <a:endParaRPr lang="en-US" sz="1050"/>
                </a:p>
              </p:txBody>
            </p:sp>
          </mc:Choice>
          <mc:Fallback xmlns="">
            <p:sp>
              <p:nvSpPr>
                <p:cNvPr id="6" name="Rectangle 5">
                  <a:extLst>
                    <a:ext uri="{FF2B5EF4-FFF2-40B4-BE49-F238E27FC236}">
                      <a16:creationId xmlns:a16="http://schemas.microsoft.com/office/drawing/2014/main" id="{95123D18-0177-301B-BD54-2F0FF1AD18E3}"/>
                    </a:ext>
                  </a:extLst>
                </p:cNvPr>
                <p:cNvSpPr>
                  <a:spLocks noRot="1" noChangeAspect="1" noMove="1" noResize="1" noEditPoints="1" noAdjustHandles="1" noChangeArrowheads="1" noChangeShapeType="1" noTextEdit="1"/>
                </p:cNvSpPr>
                <p:nvPr/>
              </p:nvSpPr>
              <p:spPr>
                <a:xfrm>
                  <a:off x="574935" y="2014936"/>
                  <a:ext cx="3841715" cy="1957296"/>
                </a:xfrm>
                <a:prstGeom prst="rect">
                  <a:avLst/>
                </a:prstGeom>
                <a:blipFill>
                  <a:blip r:embed="rId2"/>
                  <a:stretch>
                    <a:fillRect/>
                  </a:stretch>
                </a:blipFill>
                <a:ln w="28575"/>
              </p:spPr>
              <p:txBody>
                <a:bodyPr/>
                <a:lstStyle/>
                <a:p>
                  <a:r>
                    <a:rPr lang="en-US">
                      <a:noFill/>
                    </a:rPr>
                    <a:t> </a:t>
                  </a:r>
                </a:p>
              </p:txBody>
            </p:sp>
          </mc:Fallback>
        </mc:AlternateContent>
        <p:sp>
          <p:nvSpPr>
            <p:cNvPr id="3" name="TextBox 2">
              <a:extLst>
                <a:ext uri="{FF2B5EF4-FFF2-40B4-BE49-F238E27FC236}">
                  <a16:creationId xmlns:a16="http://schemas.microsoft.com/office/drawing/2014/main" id="{608C8F48-3B00-0C8B-8137-DCFCE1A43C99}"/>
                </a:ext>
              </a:extLst>
            </p:cNvPr>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pic>
        <p:nvPicPr>
          <p:cNvPr id="4" name="Picture 3" descr="A graph with lines and a red line&#10;&#10;Description automatically generated">
            <a:extLst>
              <a:ext uri="{FF2B5EF4-FFF2-40B4-BE49-F238E27FC236}">
                <a16:creationId xmlns:a16="http://schemas.microsoft.com/office/drawing/2014/main" id="{1F20A169-13C1-0622-BB60-08645F8B9B37}"/>
              </a:ext>
            </a:extLst>
          </p:cNvPr>
          <p:cNvPicPr>
            <a:picLocks noChangeAspect="1"/>
          </p:cNvPicPr>
          <p:nvPr/>
        </p:nvPicPr>
        <p:blipFill>
          <a:blip r:embed="rId3"/>
          <a:stretch>
            <a:fillRect/>
          </a:stretch>
        </p:blipFill>
        <p:spPr>
          <a:xfrm>
            <a:off x="4264351" y="1982787"/>
            <a:ext cx="7669683" cy="3614257"/>
          </a:xfrm>
          <a:prstGeom prst="rect">
            <a:avLst/>
          </a:prstGeom>
        </p:spPr>
      </p:pic>
    </p:spTree>
    <p:extLst>
      <p:ext uri="{BB962C8B-B14F-4D97-AF65-F5344CB8AC3E}">
        <p14:creationId xmlns:p14="http://schemas.microsoft.com/office/powerpoint/2010/main" val="77355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2F33D-A40C-24F2-7874-1C0C4846144F}"/>
              </a:ext>
            </a:extLst>
          </p:cNvPr>
          <p:cNvSpPr>
            <a:spLocks noGrp="1"/>
          </p:cNvSpPr>
          <p:nvPr>
            <p:ph type="sldNum" sz="quarter" idx="12"/>
          </p:nvPr>
        </p:nvSpPr>
        <p:spPr/>
        <p:txBody>
          <a:bodyPr/>
          <a:lstStyle/>
          <a:p>
            <a:fld id="{442C1155-F164-44A2-862A-E50421BF24BC}" type="slidenum">
              <a:rPr lang="en-US" smtClean="0"/>
              <a:t>15</a:t>
            </a:fld>
            <a:endParaRPr lang="en-US"/>
          </a:p>
        </p:txBody>
      </p:sp>
      <p:sp>
        <p:nvSpPr>
          <p:cNvPr id="5" name="TextBox 4">
            <a:extLst>
              <a:ext uri="{FF2B5EF4-FFF2-40B4-BE49-F238E27FC236}">
                <a16:creationId xmlns:a16="http://schemas.microsoft.com/office/drawing/2014/main" id="{16E33FF6-D3B4-F7AB-A8B6-F2F5ACECA725}"/>
              </a:ext>
            </a:extLst>
          </p:cNvPr>
          <p:cNvSpPr txBox="1"/>
          <p:nvPr/>
        </p:nvSpPr>
        <p:spPr>
          <a:xfrm>
            <a:off x="1605729" y="2602748"/>
            <a:ext cx="8980535"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2: Indentification</a:t>
            </a:r>
          </a:p>
        </p:txBody>
      </p:sp>
      <p:sp>
        <p:nvSpPr>
          <p:cNvPr id="6" name="TextBox 5">
            <a:extLst>
              <a:ext uri="{FF2B5EF4-FFF2-40B4-BE49-F238E27FC236}">
                <a16:creationId xmlns:a16="http://schemas.microsoft.com/office/drawing/2014/main" id="{A0A59B21-4AD9-F442-AD65-D91062E1EF7C}"/>
              </a:ext>
            </a:extLst>
          </p:cNvPr>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a:extLst>
              <a:ext uri="{FF2B5EF4-FFF2-40B4-BE49-F238E27FC236}">
                <a16:creationId xmlns:a16="http://schemas.microsoft.com/office/drawing/2014/main" id="{1422169B-054A-A2BA-A42C-4A77EF0BEA78}"/>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1767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2F917E-B271-2CF3-0AC6-F9F0ECBB5A97}"/>
              </a:ext>
            </a:extLst>
          </p:cNvPr>
          <p:cNvSpPr>
            <a:spLocks noGrp="1"/>
          </p:cNvSpPr>
          <p:nvPr>
            <p:ph type="sldNum" sz="quarter" idx="12"/>
          </p:nvPr>
        </p:nvSpPr>
        <p:spPr/>
        <p:txBody>
          <a:bodyPr/>
          <a:lstStyle/>
          <a:p>
            <a:fld id="{442C1155-F164-44A2-862A-E50421BF24BC}" type="slidenum">
              <a:rPr lang="en-US" smtClean="0"/>
              <a:t>16</a:t>
            </a:fld>
            <a:endParaRPr lang="en-US"/>
          </a:p>
        </p:txBody>
      </p:sp>
      <p:pic>
        <p:nvPicPr>
          <p:cNvPr id="3" name="Picture 2" descr="A diagram of a machine&#10;&#10;Description automatically generated">
            <a:extLst>
              <a:ext uri="{FF2B5EF4-FFF2-40B4-BE49-F238E27FC236}">
                <a16:creationId xmlns:a16="http://schemas.microsoft.com/office/drawing/2014/main" id="{0162878D-60CC-9F0D-D990-FA7199F72D1A}"/>
              </a:ext>
            </a:extLst>
          </p:cNvPr>
          <p:cNvPicPr>
            <a:picLocks noChangeAspect="1"/>
          </p:cNvPicPr>
          <p:nvPr/>
        </p:nvPicPr>
        <p:blipFill>
          <a:blip r:embed="rId2"/>
          <a:stretch>
            <a:fillRect/>
          </a:stretch>
        </p:blipFill>
        <p:spPr>
          <a:xfrm>
            <a:off x="1066800" y="2071450"/>
            <a:ext cx="5029200" cy="3749040"/>
          </a:xfrm>
          <a:prstGeom prst="rect">
            <a:avLst/>
          </a:prstGeom>
        </p:spPr>
      </p:pic>
      <p:sp>
        <p:nvSpPr>
          <p:cNvPr id="4" name="object 7">
            <a:extLst>
              <a:ext uri="{FF2B5EF4-FFF2-40B4-BE49-F238E27FC236}">
                <a16:creationId xmlns:a16="http://schemas.microsoft.com/office/drawing/2014/main" id="{74C95568-91F3-9B26-A65A-5AD187073808}"/>
              </a:ext>
            </a:extLst>
          </p:cNvPr>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A223A465-CFD3-A352-BBF7-8655D32EED5F}"/>
                  </a:ext>
                </a:extLst>
              </p:cNvPr>
              <p:cNvGraphicFramePr>
                <a:graphicFrameLocks noGrp="1"/>
              </p:cNvGraphicFramePr>
              <p:nvPr>
                <p:extLst>
                  <p:ext uri="{D42A27DB-BD31-4B8C-83A1-F6EECF244321}">
                    <p14:modId xmlns:p14="http://schemas.microsoft.com/office/powerpoint/2010/main" val="2154908483"/>
                  </p:ext>
                </p:extLst>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extLst>
                        <a:ext uri="{9D8B030D-6E8A-4147-A177-3AD203B41FA5}">
                          <a16:colId xmlns:a16="http://schemas.microsoft.com/office/drawing/2014/main" val="1248638271"/>
                        </a:ext>
                      </a:extLst>
                    </a:gridCol>
                    <a:gridCol w="729783">
                      <a:extLst>
                        <a:ext uri="{9D8B030D-6E8A-4147-A177-3AD203B41FA5}">
                          <a16:colId xmlns:a16="http://schemas.microsoft.com/office/drawing/2014/main" val="1126315306"/>
                        </a:ext>
                      </a:extLst>
                    </a:gridCol>
                    <a:gridCol w="3151631">
                      <a:extLst>
                        <a:ext uri="{9D8B030D-6E8A-4147-A177-3AD203B41FA5}">
                          <a16:colId xmlns:a16="http://schemas.microsoft.com/office/drawing/2014/main" val="3049501308"/>
                        </a:ext>
                      </a:extLst>
                    </a:gridCol>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71494"/>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7131116"/>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425197"/>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9691891"/>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1035540"/>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9924532"/>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2058326"/>
                      </a:ext>
                    </a:extLst>
                  </a:tr>
                  <a:tr h="371358">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1300">
                                    <a:effectLst/>
                                    <a:latin typeface="Cambria Math" panose="02040503050406030204" pitchFamily="18" charset="0"/>
                                  </a:rPr>
                                  <m:t>𝑙</m:t>
                                </m:r>
                              </m:oMath>
                            </m:oMathPara>
                          </a14:m>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8443549"/>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0328496"/>
                      </a:ext>
                    </a:extLst>
                  </a:tr>
                </a:tbl>
              </a:graphicData>
            </a:graphic>
          </p:graphicFrame>
        </mc:Choice>
        <mc:Fallback xmlns="">
          <p:graphicFrame>
            <p:nvGraphicFramePr>
              <p:cNvPr id="5" name="Table 4">
                <a:extLst>
                  <a:ext uri="{FF2B5EF4-FFF2-40B4-BE49-F238E27FC236}">
                    <a16:creationId xmlns:a16="http://schemas.microsoft.com/office/drawing/2014/main" id="{A223A465-CFD3-A352-BBF7-8655D32EED5F}"/>
                  </a:ext>
                </a:extLst>
              </p:cNvPr>
              <p:cNvGraphicFramePr>
                <a:graphicFrameLocks noGrp="1"/>
              </p:cNvGraphicFramePr>
              <p:nvPr>
                <p:extLst>
                  <p:ext uri="{D42A27DB-BD31-4B8C-83A1-F6EECF244321}">
                    <p14:modId xmlns:p14="http://schemas.microsoft.com/office/powerpoint/2010/main" val="2154908483"/>
                  </p:ext>
                </p:extLst>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extLst>
                        <a:ext uri="{9D8B030D-6E8A-4147-A177-3AD203B41FA5}">
                          <a16:colId xmlns:a16="http://schemas.microsoft.com/office/drawing/2014/main" val="1248638271"/>
                        </a:ext>
                      </a:extLst>
                    </a:gridCol>
                    <a:gridCol w="729783">
                      <a:extLst>
                        <a:ext uri="{9D8B030D-6E8A-4147-A177-3AD203B41FA5}">
                          <a16:colId xmlns:a16="http://schemas.microsoft.com/office/drawing/2014/main" val="1126315306"/>
                        </a:ext>
                      </a:extLst>
                    </a:gridCol>
                    <a:gridCol w="3151631">
                      <a:extLst>
                        <a:ext uri="{9D8B030D-6E8A-4147-A177-3AD203B41FA5}">
                          <a16:colId xmlns:a16="http://schemas.microsoft.com/office/drawing/2014/main" val="3049501308"/>
                        </a:ext>
                      </a:extLst>
                    </a:gridCol>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71494"/>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7131116"/>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425197"/>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9691891"/>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1035540"/>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9924532"/>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2058326"/>
                      </a:ext>
                    </a:extLst>
                  </a:tr>
                  <a:tr h="371358">
                    <a:tc>
                      <a:txBody>
                        <a:bodyPr/>
                        <a:lstStyle/>
                        <a:p>
                          <a:endParaRPr lang="en-US"/>
                        </a:p>
                      </a:txBody>
                      <a:tcPr marL="68580" marR="68580" marT="0" marB="0" anchor="ctr">
                        <a:blipFill>
                          <a:blip r:embed="rId3"/>
                          <a:stretch>
                            <a:fillRect l="-1235" t="-631148" r="-396296" b="-106557"/>
                          </a:stretch>
                        </a:blipFill>
                      </a:tcP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8443549"/>
                      </a:ext>
                    </a:extLst>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0328496"/>
                      </a:ext>
                    </a:extLst>
                  </a:tr>
                </a:tbl>
              </a:graphicData>
            </a:graphic>
          </p:graphicFrame>
        </mc:Fallback>
      </mc:AlternateContent>
    </p:spTree>
    <p:extLst>
      <p:ext uri="{BB962C8B-B14F-4D97-AF65-F5344CB8AC3E}">
        <p14:creationId xmlns:p14="http://schemas.microsoft.com/office/powerpoint/2010/main" val="349905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FDF36-BD32-BF07-9B75-3712F2CEF458}"/>
              </a:ext>
            </a:extLst>
          </p:cNvPr>
          <p:cNvSpPr>
            <a:spLocks noGrp="1"/>
          </p:cNvSpPr>
          <p:nvPr>
            <p:ph type="sldNum" sz="quarter" idx="12"/>
          </p:nvPr>
        </p:nvSpPr>
        <p:spPr/>
        <p:txBody>
          <a:bodyPr/>
          <a:lstStyle/>
          <a:p>
            <a:fld id="{442C1155-F164-44A2-862A-E50421BF24BC}" type="slidenum">
              <a:rPr lang="en-US" smtClean="0"/>
              <a:t>17</a:t>
            </a:fld>
            <a:endParaRPr lang="en-US"/>
          </a:p>
        </p:txBody>
      </p:sp>
      <p:sp>
        <p:nvSpPr>
          <p:cNvPr id="3" name="object 7">
            <a:extLst>
              <a:ext uri="{FF2B5EF4-FFF2-40B4-BE49-F238E27FC236}">
                <a16:creationId xmlns:a16="http://schemas.microsoft.com/office/drawing/2014/main" id="{32D097D2-E1EF-A70E-286B-55DC7DE29940}"/>
              </a:ext>
            </a:extLst>
          </p:cNvPr>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EC594D-13D4-839F-C25B-0346670C2B0B}"/>
                  </a:ext>
                </a:extLst>
              </p:cNvPr>
              <p:cNvSpPr txBox="1"/>
              <p:nvPr/>
            </p:nvSpPr>
            <p:spPr>
              <a:xfrm>
                <a:off x="2993922" y="2158557"/>
                <a:ext cx="6204155" cy="3574825"/>
              </a:xfrm>
              <a:prstGeom prst="rect">
                <a:avLst/>
              </a:prstGeom>
              <a:noFill/>
            </p:spPr>
            <p:txBody>
              <a:bodyPr wrap="square">
                <a:spAutoFit/>
              </a:bodyPr>
              <a:lstStyle/>
              <a:p>
                <a:pPr indent="457200" algn="just"/>
                <a:r>
                  <a:rPr lang="en-US" kern="100">
                    <a:effectLst/>
                    <a:latin typeface="Times New Roman" panose="02020603050405020304" pitchFamily="18" charset="0"/>
                    <a:ea typeface="DengXian" panose="020B0503020204020204" pitchFamily="2" charset="-122"/>
                    <a:cs typeface="Times New Roman" panose="02020603050405020304" pitchFamily="18" charset="0"/>
                  </a:rPr>
                  <a:t>Động năng của xe là:</a:t>
                </a: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smtClean="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Động năng của thanh con lắc:</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Vị trí cuối của thanh con lắc chiều lên hệ trục tọa độ:</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𝑙𝑠𝑖𝑛</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Vận tốc của con lắc trên hệ trục tọa độ là đạo hàm của vị trí:</a:t>
                </a:r>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2EC594D-13D4-839F-C25B-0346670C2B0B}"/>
                  </a:ext>
                </a:extLst>
              </p:cNvPr>
              <p:cNvSpPr txBox="1">
                <a:spLocks noRot="1" noChangeAspect="1" noMove="1" noResize="1" noEditPoints="1" noAdjustHandles="1" noChangeArrowheads="1" noChangeShapeType="1" noTextEdit="1"/>
              </p:cNvSpPr>
              <p:nvPr/>
            </p:nvSpPr>
            <p:spPr>
              <a:xfrm>
                <a:off x="2993922" y="2158557"/>
                <a:ext cx="6204155" cy="3574825"/>
              </a:xfrm>
              <a:prstGeom prst="rect">
                <a:avLst/>
              </a:prstGeom>
              <a:blipFill>
                <a:blip r:embed="rId2"/>
                <a:stretch>
                  <a:fillRect t="-852" r="-98"/>
                </a:stretch>
              </a:blipFill>
            </p:spPr>
            <p:txBody>
              <a:bodyPr/>
              <a:lstStyle/>
              <a:p>
                <a:r>
                  <a:rPr lang="en-US">
                    <a:noFill/>
                  </a:rPr>
                  <a:t> </a:t>
                </a:r>
              </a:p>
            </p:txBody>
          </p:sp>
        </mc:Fallback>
      </mc:AlternateContent>
    </p:spTree>
    <p:extLst>
      <p:ext uri="{BB962C8B-B14F-4D97-AF65-F5344CB8AC3E}">
        <p14:creationId xmlns:p14="http://schemas.microsoft.com/office/powerpoint/2010/main" val="509272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FDF36-BD32-BF07-9B75-3712F2CEF458}"/>
              </a:ext>
            </a:extLst>
          </p:cNvPr>
          <p:cNvSpPr>
            <a:spLocks noGrp="1"/>
          </p:cNvSpPr>
          <p:nvPr>
            <p:ph type="sldNum" sz="quarter" idx="12"/>
          </p:nvPr>
        </p:nvSpPr>
        <p:spPr/>
        <p:txBody>
          <a:bodyPr/>
          <a:lstStyle/>
          <a:p>
            <a:fld id="{442C1155-F164-44A2-862A-E50421BF24BC}" type="slidenum">
              <a:rPr lang="en-US" smtClean="0"/>
              <a:t>18</a:t>
            </a:fld>
            <a:endParaRPr lang="en-US"/>
          </a:p>
        </p:txBody>
      </p:sp>
      <p:sp>
        <p:nvSpPr>
          <p:cNvPr id="3" name="object 7">
            <a:extLst>
              <a:ext uri="{FF2B5EF4-FFF2-40B4-BE49-F238E27FC236}">
                <a16:creationId xmlns:a16="http://schemas.microsoft.com/office/drawing/2014/main" id="{32D097D2-E1EF-A70E-286B-55DC7DE29940}"/>
              </a:ext>
            </a:extLst>
          </p:cNvPr>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CF9ADF-82F3-9D05-136D-CF6037B6B623}"/>
                  </a:ext>
                </a:extLst>
              </p:cNvPr>
              <p:cNvSpPr txBox="1"/>
              <p:nvPr/>
            </p:nvSpPr>
            <p:spPr>
              <a:xfrm>
                <a:off x="1877961" y="2252653"/>
                <a:ext cx="8436077" cy="3386633"/>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Bình phương vận tốc trung bình của thanh con lắc:</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eqArrPr>
                        <m:e>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𝑥𝑘</m:t>
                                  </m:r>
                                </m:sub>
                              </m:sSub>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𝑦𝑘</m:t>
                                  </m:r>
                                </m:sub>
                              </m:sSub>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Suy ra động năng của thanh con lắc:</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Vậy động năng của hệ là:</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eqArr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𝑇</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lnSpc>
                    <a:spcPct val="150000"/>
                  </a:lnSpc>
                </a:pPr>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Thế năng của hệ chính là thế năng của con lắc:</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eqArr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𝑈</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𝑚𝑔</m:t>
                          </m:r>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𝑚𝑔𝐿𝑐𝑜𝑠</m:t>
                          </m:r>
                          <m:d>
                            <m:d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D1CF9ADF-82F3-9D05-136D-CF6037B6B623}"/>
                  </a:ext>
                </a:extLst>
              </p:cNvPr>
              <p:cNvSpPr txBox="1">
                <a:spLocks noRot="1" noChangeAspect="1" noMove="1" noResize="1" noEditPoints="1" noAdjustHandles="1" noChangeArrowheads="1" noChangeShapeType="1" noTextEdit="1"/>
              </p:cNvSpPr>
              <p:nvPr/>
            </p:nvSpPr>
            <p:spPr>
              <a:xfrm>
                <a:off x="1877961" y="2252653"/>
                <a:ext cx="8436077" cy="3386633"/>
              </a:xfrm>
              <a:prstGeom prst="rect">
                <a:avLst/>
              </a:prstGeom>
              <a:blipFill>
                <a:blip r:embed="rId2"/>
                <a:stretch>
                  <a:fillRect t="-1081"/>
                </a:stretch>
              </a:blipFill>
            </p:spPr>
            <p:txBody>
              <a:bodyPr/>
              <a:lstStyle/>
              <a:p>
                <a:r>
                  <a:rPr lang="en-US">
                    <a:noFill/>
                  </a:rPr>
                  <a:t> </a:t>
                </a:r>
              </a:p>
            </p:txBody>
          </p:sp>
        </mc:Fallback>
      </mc:AlternateContent>
    </p:spTree>
    <p:extLst>
      <p:ext uri="{BB962C8B-B14F-4D97-AF65-F5344CB8AC3E}">
        <p14:creationId xmlns:p14="http://schemas.microsoft.com/office/powerpoint/2010/main" val="3668351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FDF36-BD32-BF07-9B75-3712F2CEF458}"/>
              </a:ext>
            </a:extLst>
          </p:cNvPr>
          <p:cNvSpPr>
            <a:spLocks noGrp="1"/>
          </p:cNvSpPr>
          <p:nvPr>
            <p:ph type="sldNum" sz="quarter" idx="12"/>
          </p:nvPr>
        </p:nvSpPr>
        <p:spPr/>
        <p:txBody>
          <a:bodyPr/>
          <a:lstStyle/>
          <a:p>
            <a:fld id="{442C1155-F164-44A2-862A-E50421BF24BC}" type="slidenum">
              <a:rPr lang="en-US" smtClean="0"/>
              <a:t>19</a:t>
            </a:fld>
            <a:endParaRPr lang="en-US"/>
          </a:p>
        </p:txBody>
      </p:sp>
      <p:sp>
        <p:nvSpPr>
          <p:cNvPr id="3" name="object 7">
            <a:extLst>
              <a:ext uri="{FF2B5EF4-FFF2-40B4-BE49-F238E27FC236}">
                <a16:creationId xmlns:a16="http://schemas.microsoft.com/office/drawing/2014/main" id="{32D097D2-E1EF-A70E-286B-55DC7DE29940}"/>
              </a:ext>
            </a:extLst>
          </p:cNvPr>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EDB96A-269E-424C-DD12-C6D9F24105F6}"/>
                  </a:ext>
                </a:extLst>
              </p:cNvPr>
              <p:cNvSpPr txBox="1"/>
              <p:nvPr/>
            </p:nvSpPr>
            <p:spPr>
              <a:xfrm>
                <a:off x="1887793" y="1539783"/>
                <a:ext cx="8416413" cy="4794198"/>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Hàm Euler – Lagrange có dạng như sau:</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eqArr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𝐿</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𝑇</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𝑈</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𝑚𝑔𝑙𝑐𝑜𝑠</m:t>
                          </m:r>
                          <m:d>
                            <m:d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2.12</m:t>
                              </m:r>
                            </m:e>
                          </m:d>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Ta có:</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eqArrPr>
                                <m:e>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𝐿</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                                      </m:t>
                                  </m:r>
                                </m:e>
                                <m:e>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𝑑𝑡</m:t>
                                      </m:r>
                                    </m:den>
                                  </m:f>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𝐿</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den>
                                      </m:f>
                                    </m:e>
                                  </m:d>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e>
                                <m:e>
                                  <m:f>
                                    <m:f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𝐿</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den>
                                  </m:f>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=0                                                                                  </m:t>
                                  </m:r>
                                </m:e>
                                <m:e>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𝐿</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den>
                                  </m:f>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                                                </m:t>
                                  </m:r>
                                </m:e>
                                <m:e>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𝑑𝑡</m:t>
                                      </m:r>
                                    </m:den>
                                  </m:f>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𝐿</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den>
                                      </m:f>
                                    </m:e>
                                  </m:d>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d>
                                    <m:dPr>
                                      <m:begChr m:val="["/>
                                      <m:end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e>
                                  </m:d>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           </m:t>
                                  </m:r>
                                </m:e>
                                <m:e>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𝐿</m:t>
                                      </m:r>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den>
                                  </m:f>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𝑚𝑔𝑙</m:t>
                                  </m:r>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                                   </m:t>
                                  </m:r>
                                </m:e>
                              </m:eqArr>
                            </m:e>
                          </m:d>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2.13</m:t>
                              </m:r>
                            </m:e>
                          </m:d>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D4EDB96A-269E-424C-DD12-C6D9F24105F6}"/>
                  </a:ext>
                </a:extLst>
              </p:cNvPr>
              <p:cNvSpPr txBox="1">
                <a:spLocks noRot="1" noChangeAspect="1" noMove="1" noResize="1" noEditPoints="1" noAdjustHandles="1" noChangeArrowheads="1" noChangeShapeType="1" noTextEdit="1"/>
              </p:cNvSpPr>
              <p:nvPr/>
            </p:nvSpPr>
            <p:spPr>
              <a:xfrm>
                <a:off x="1887793" y="1539783"/>
                <a:ext cx="8416413" cy="4794198"/>
              </a:xfrm>
              <a:prstGeom prst="rect">
                <a:avLst/>
              </a:prstGeom>
              <a:blipFill>
                <a:blip r:embed="rId2"/>
                <a:stretch>
                  <a:fillRect t="-763"/>
                </a:stretch>
              </a:blipFill>
            </p:spPr>
            <p:txBody>
              <a:bodyPr/>
              <a:lstStyle/>
              <a:p>
                <a:r>
                  <a:rPr lang="en-US">
                    <a:noFill/>
                  </a:rPr>
                  <a:t> </a:t>
                </a:r>
              </a:p>
            </p:txBody>
          </p:sp>
        </mc:Fallback>
      </mc:AlternateContent>
    </p:spTree>
    <p:extLst>
      <p:ext uri="{BB962C8B-B14F-4D97-AF65-F5344CB8AC3E}">
        <p14:creationId xmlns:p14="http://schemas.microsoft.com/office/powerpoint/2010/main" val="215947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2F33D-A40C-24F2-7874-1C0C4846144F}"/>
              </a:ext>
            </a:extLst>
          </p:cNvPr>
          <p:cNvSpPr>
            <a:spLocks noGrp="1"/>
          </p:cNvSpPr>
          <p:nvPr>
            <p:ph type="sldNum" sz="quarter" idx="12"/>
          </p:nvPr>
        </p:nvSpPr>
        <p:spPr/>
        <p:txBody>
          <a:bodyPr/>
          <a:lstStyle/>
          <a:p>
            <a:fld id="{442C1155-F164-44A2-862A-E50421BF24BC}" type="slidenum">
              <a:rPr lang="en-US" smtClean="0"/>
              <a:t>2</a:t>
            </a:fld>
            <a:endParaRPr lang="en-US"/>
          </a:p>
        </p:txBody>
      </p:sp>
      <p:sp>
        <p:nvSpPr>
          <p:cNvPr id="5" name="TextBox 4">
            <a:extLst>
              <a:ext uri="{FF2B5EF4-FFF2-40B4-BE49-F238E27FC236}">
                <a16:creationId xmlns:a16="http://schemas.microsoft.com/office/drawing/2014/main" id="{16E33FF6-D3B4-F7AB-A8B6-F2F5ACECA725}"/>
              </a:ext>
            </a:extLst>
          </p:cNvPr>
          <p:cNvSpPr txBox="1"/>
          <p:nvPr/>
        </p:nvSpPr>
        <p:spPr>
          <a:xfrm>
            <a:off x="2417650" y="2602748"/>
            <a:ext cx="7356694"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1: Modeling</a:t>
            </a:r>
          </a:p>
        </p:txBody>
      </p:sp>
      <p:sp>
        <p:nvSpPr>
          <p:cNvPr id="6" name="TextBox 5">
            <a:extLst>
              <a:ext uri="{FF2B5EF4-FFF2-40B4-BE49-F238E27FC236}">
                <a16:creationId xmlns:a16="http://schemas.microsoft.com/office/drawing/2014/main" id="{A0A59B21-4AD9-F442-AD65-D91062E1EF7C}"/>
              </a:ext>
            </a:extLst>
          </p:cNvPr>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a:extLst>
              <a:ext uri="{FF2B5EF4-FFF2-40B4-BE49-F238E27FC236}">
                <a16:creationId xmlns:a16="http://schemas.microsoft.com/office/drawing/2014/main" id="{1422169B-054A-A2BA-A42C-4A77EF0BEA78}"/>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93207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FDF36-BD32-BF07-9B75-3712F2CEF458}"/>
              </a:ext>
            </a:extLst>
          </p:cNvPr>
          <p:cNvSpPr>
            <a:spLocks noGrp="1"/>
          </p:cNvSpPr>
          <p:nvPr>
            <p:ph type="sldNum" sz="quarter" idx="12"/>
          </p:nvPr>
        </p:nvSpPr>
        <p:spPr/>
        <p:txBody>
          <a:bodyPr/>
          <a:lstStyle/>
          <a:p>
            <a:fld id="{442C1155-F164-44A2-862A-E50421BF24BC}" type="slidenum">
              <a:rPr lang="en-US" smtClean="0"/>
              <a:t>20</a:t>
            </a:fld>
            <a:endParaRPr lang="en-US"/>
          </a:p>
        </p:txBody>
      </p:sp>
      <p:sp>
        <p:nvSpPr>
          <p:cNvPr id="3" name="object 7">
            <a:extLst>
              <a:ext uri="{FF2B5EF4-FFF2-40B4-BE49-F238E27FC236}">
                <a16:creationId xmlns:a16="http://schemas.microsoft.com/office/drawing/2014/main" id="{32D097D2-E1EF-A70E-286B-55DC7DE29940}"/>
              </a:ext>
            </a:extLst>
          </p:cNvPr>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E73B8E-05AD-9B7F-B95B-3CF9E8E5AA57}"/>
                  </a:ext>
                </a:extLst>
              </p:cNvPr>
              <p:cNvSpPr txBox="1"/>
              <p:nvPr/>
            </p:nvSpPr>
            <p:spPr>
              <a:xfrm>
                <a:off x="1907457" y="2508337"/>
                <a:ext cx="9930581" cy="269311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Thay vào hệ phương tr</a:t>
                </a:r>
                <a:r>
                  <a:rPr lang="en-US" kern="100">
                    <a:latin typeface="Times New Roman" panose="02020603050405020304" pitchFamily="18" charset="0"/>
                    <a:ea typeface="DengXian" panose="02010600030101010101" pitchFamily="2" charset="-122"/>
                    <a:cs typeface="Times New Roman" panose="02020603050405020304" pitchFamily="18" charset="0"/>
                  </a:rPr>
                  <a:t>ình</a:t>
                </a:r>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 Euler – Lagrange ta được hệ xe con lắc ngược như sau:</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eqArrPr>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𝐹</m:t>
                                  </m:r>
                                </m:e>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𝑚𝑔𝑙</m:t>
                                  </m:r>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=0           </m:t>
                                  </m:r>
                                </m:e>
                              </m:eqArr>
                            </m:e>
                          </m:d>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2.14</m:t>
                              </m:r>
                            </m:e>
                          </m:d>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r>
                  <a:rPr lang="en-US" sz="1800" kern="100">
                    <a:effectLst/>
                    <a:latin typeface="Times New Roman" panose="02020603050405020304" pitchFamily="18" charset="0"/>
                    <a:ea typeface="Aptos" panose="020B0004020202020204" pitchFamily="34" charset="0"/>
                    <a:cs typeface="Times New Roman" panose="02020603050405020304" pitchFamily="18" charset="0"/>
                  </a:rPr>
                  <a:t>Lần lượt rút </a:t>
                </a:r>
                <a14:m>
                  <m:oMath xmlns:m="http://schemas.openxmlformats.org/officeDocument/2006/math">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oMath>
                </a14:m>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 và </a:t>
                </a:r>
                <a14:m>
                  <m:oMath xmlns:m="http://schemas.openxmlformats.org/officeDocument/2006/math">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oMath>
                </a14:m>
                <a:r>
                  <a:rPr lang="en-US" sz="1800" kern="100">
                    <a:effectLst/>
                    <a:latin typeface="Times New Roman" panose="02020603050405020304" pitchFamily="18" charset="0"/>
                    <a:ea typeface="DengXian" panose="02010600030101010101" pitchFamily="2" charset="-122"/>
                    <a:cs typeface="Times New Roman" panose="02020603050405020304" pitchFamily="18" charset="0"/>
                  </a:rPr>
                  <a:t> ra, ta được:</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eqArrPr>
                        <m:e>
                          <m:d>
                            <m:dPr>
                              <m:begChr m:val="{"/>
                              <m:end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eqArr>
                                <m:eqArr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eqArr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𝑥</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𝐹</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𝑚𝑔</m:t>
                                      </m:r>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𝑀</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e>
                                        <m:sup>
                                          <m:r>
                                            <a:rPr lang="en-US" sz="1800" kern="100">
                                              <a:effectLst/>
                                              <a:latin typeface="Cambria Math" panose="02040503050406030204" pitchFamily="18" charset="0"/>
                                              <a:ea typeface="Aptos" panose="020B0004020202020204" pitchFamily="34" charset="0"/>
                                              <a:cs typeface="Times New Roman" panose="02020603050405020304" pitchFamily="18" charset="0"/>
                                            </a:rPr>
                                            <m:t>2</m:t>
                                          </m:r>
                                        </m:sup>
                                      </m:sSup>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den>
                                  </m:f>
                                  <m:r>
                                    <a:rPr lang="en-US" sz="1800" i="1" kern="100">
                                      <a:effectLst/>
                                      <a:latin typeface="Cambria Math" panose="02040503050406030204" pitchFamily="18" charset="0"/>
                                      <a:ea typeface="Aptos" panose="020B0004020202020204" pitchFamily="34" charset="0"/>
                                      <a:cs typeface="Times New Roman" panose="02020603050405020304" pitchFamily="18" charset="0"/>
                                    </a:rPr>
                                    <m:t>                           </m:t>
                                  </m:r>
                                </m:e>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𝐹</m:t>
                                      </m:r>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𝑀</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m:t>
                                          </m:r>
                                        </m:e>
                                      </m:d>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𝑔</m:t>
                                      </m:r>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sin</m:t>
                                          </m:r>
                                        </m:fName>
                                        <m:e>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e>
                                      </m:func>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acc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acc>
                                        </m:e>
                                        <m:sup>
                                          <m:r>
                                            <a:rPr lang="en-US"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num>
                                    <m:den>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𝑚𝑙</m:t>
                                      </m:r>
                                      <m:sSup>
                                        <m:sSup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m:rPr>
                                              <m:sty m:val="p"/>
                                            </m:rPr>
                                            <a:rPr lang="en-US" sz="1800" kern="100">
                                              <a:effectLst/>
                                              <a:latin typeface="Cambria Math" panose="02040503050406030204" pitchFamily="18" charset="0"/>
                                              <a:ea typeface="Aptos" panose="020B0004020202020204" pitchFamily="34" charset="0"/>
                                              <a:cs typeface="Times New Roman" panose="02020603050405020304" pitchFamily="18" charset="0"/>
                                            </a:rPr>
                                            <m:t>cos</m:t>
                                          </m:r>
                                        </m:e>
                                        <m:sup>
                                          <m:r>
                                            <a:rPr lang="en-US" sz="1800" kern="100">
                                              <a:effectLst/>
                                              <a:latin typeface="Cambria Math" panose="02040503050406030204" pitchFamily="18" charset="0"/>
                                              <a:ea typeface="Aptos" panose="020B0004020202020204" pitchFamily="34" charset="0"/>
                                              <a:cs typeface="Times New Roman" panose="02020603050405020304" pitchFamily="18" charset="0"/>
                                            </a:rPr>
                                            <m:t>2</m:t>
                                          </m:r>
                                        </m:sup>
                                      </m:sSup>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𝜃</m:t>
                                          </m:r>
                                        </m:e>
                                      </m:d>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𝑀</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𝑚</m:t>
                                          </m:r>
                                        </m:e>
                                      </m:d>
                                      <m:r>
                                        <a:rPr lang="en-US" sz="1800" i="1" kern="100">
                                          <a:effectLst/>
                                          <a:latin typeface="Cambria Math" panose="02040503050406030204" pitchFamily="18" charset="0"/>
                                          <a:ea typeface="Aptos" panose="020B0004020202020204" pitchFamily="34" charset="0"/>
                                          <a:cs typeface="Times New Roman" panose="02020603050405020304" pitchFamily="18" charset="0"/>
                                        </a:rPr>
                                        <m:t>𝑙</m:t>
                                      </m:r>
                                    </m:den>
                                  </m:f>
                                </m:e>
                              </m:eqArr>
                            </m:e>
                          </m:d>
                          <m:r>
                            <a:rPr lang="en-US"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en-US" sz="18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1800" i="1" kern="100">
                                  <a:effectLst/>
                                  <a:latin typeface="Cambria Math" panose="02040503050406030204" pitchFamily="18" charset="0"/>
                                  <a:ea typeface="Aptos" panose="020B0004020202020204" pitchFamily="34" charset="0"/>
                                  <a:cs typeface="Times New Roman" panose="02020603050405020304" pitchFamily="18" charset="0"/>
                                </a:rPr>
                                <m:t>2.15</m:t>
                              </m:r>
                            </m:e>
                          </m:d>
                        </m:e>
                      </m:eqArr>
                    </m:oMath>
                  </m:oMathPara>
                </a14:m>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15E73B8E-05AD-9B7F-B95B-3CF9E8E5AA57}"/>
                  </a:ext>
                </a:extLst>
              </p:cNvPr>
              <p:cNvSpPr txBox="1">
                <a:spLocks noRot="1" noChangeAspect="1" noMove="1" noResize="1" noEditPoints="1" noAdjustHandles="1" noChangeArrowheads="1" noChangeShapeType="1" noTextEdit="1"/>
              </p:cNvSpPr>
              <p:nvPr/>
            </p:nvSpPr>
            <p:spPr>
              <a:xfrm>
                <a:off x="1907457" y="2508337"/>
                <a:ext cx="9930581" cy="2693110"/>
              </a:xfrm>
              <a:prstGeom prst="rect">
                <a:avLst/>
              </a:prstGeom>
              <a:blipFill>
                <a:blip r:embed="rId2"/>
                <a:stretch>
                  <a:fillRect t="-1131"/>
                </a:stretch>
              </a:blipFill>
            </p:spPr>
            <p:txBody>
              <a:bodyPr/>
              <a:lstStyle/>
              <a:p>
                <a:r>
                  <a:rPr lang="en-US">
                    <a:noFill/>
                  </a:rPr>
                  <a:t> </a:t>
                </a:r>
              </a:p>
            </p:txBody>
          </p:sp>
        </mc:Fallback>
      </mc:AlternateContent>
    </p:spTree>
    <p:extLst>
      <p:ext uri="{BB962C8B-B14F-4D97-AF65-F5344CB8AC3E}">
        <p14:creationId xmlns:p14="http://schemas.microsoft.com/office/powerpoint/2010/main" val="231290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07A49-C38A-C8E0-2547-5602B6B8D93D}"/>
              </a:ext>
            </a:extLst>
          </p:cNvPr>
          <p:cNvSpPr>
            <a:spLocks noGrp="1"/>
          </p:cNvSpPr>
          <p:nvPr>
            <p:ph type="sldNum" sz="quarter" idx="12"/>
          </p:nvPr>
        </p:nvSpPr>
        <p:spPr/>
        <p:txBody>
          <a:bodyPr/>
          <a:lstStyle/>
          <a:p>
            <a:fld id="{442C1155-F164-44A2-862A-E50421BF24BC}" type="slidenum">
              <a:rPr lang="en-US" smtClean="0"/>
              <a:t>21</a:t>
            </a:fld>
            <a:endParaRPr lang="en-US"/>
          </a:p>
        </p:txBody>
      </p:sp>
      <p:sp>
        <p:nvSpPr>
          <p:cNvPr id="5" name="object 7">
            <a:extLst>
              <a:ext uri="{FF2B5EF4-FFF2-40B4-BE49-F238E27FC236}">
                <a16:creationId xmlns:a16="http://schemas.microsoft.com/office/drawing/2014/main" id="{A9D47EDF-5C33-D97A-2024-6C3AAC8694A5}"/>
              </a:ext>
            </a:extLst>
          </p:cNvPr>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pic>
        <p:nvPicPr>
          <p:cNvPr id="6" name="Picture 5" descr="A diagram of a circuit&#10;&#10;Description automatically generated">
            <a:extLst>
              <a:ext uri="{FF2B5EF4-FFF2-40B4-BE49-F238E27FC236}">
                <a16:creationId xmlns:a16="http://schemas.microsoft.com/office/drawing/2014/main" id="{D1402A88-ADE9-FCF6-5A4C-F7BCDF8CF3F0}"/>
              </a:ext>
            </a:extLst>
          </p:cNvPr>
          <p:cNvPicPr>
            <a:picLocks noChangeAspect="1"/>
          </p:cNvPicPr>
          <p:nvPr/>
        </p:nvPicPr>
        <p:blipFill>
          <a:blip r:embed="rId2"/>
          <a:stretch>
            <a:fillRect/>
          </a:stretch>
        </p:blipFill>
        <p:spPr>
          <a:xfrm>
            <a:off x="3027045" y="2243772"/>
            <a:ext cx="6137910" cy="2370455"/>
          </a:xfrm>
          <a:prstGeom prst="rect">
            <a:avLst/>
          </a:prstGeom>
        </p:spPr>
      </p:pic>
      <p:sp>
        <p:nvSpPr>
          <p:cNvPr id="9" name="TextBox 8">
            <a:extLst>
              <a:ext uri="{FF2B5EF4-FFF2-40B4-BE49-F238E27FC236}">
                <a16:creationId xmlns:a16="http://schemas.microsoft.com/office/drawing/2014/main" id="{FE1382AC-71D2-828F-57F8-7B50DB351900}"/>
              </a:ext>
            </a:extLst>
          </p:cNvPr>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panose="020B0004020202020204" pitchFamily="34" charset="0"/>
              </a:rPr>
              <a:t>Mô phỏng Simulink mô hình xe con lắc ngược để lấy dữ liệu</a:t>
            </a:r>
            <a:endParaRPr lang="en-US"/>
          </a:p>
        </p:txBody>
      </p:sp>
    </p:spTree>
    <p:extLst>
      <p:ext uri="{BB962C8B-B14F-4D97-AF65-F5344CB8AC3E}">
        <p14:creationId xmlns:p14="http://schemas.microsoft.com/office/powerpoint/2010/main" val="2861851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07A49-C38A-C8E0-2547-5602B6B8D93D}"/>
              </a:ext>
            </a:extLst>
          </p:cNvPr>
          <p:cNvSpPr>
            <a:spLocks noGrp="1"/>
          </p:cNvSpPr>
          <p:nvPr>
            <p:ph type="sldNum" sz="quarter" idx="12"/>
          </p:nvPr>
        </p:nvSpPr>
        <p:spPr/>
        <p:txBody>
          <a:bodyPr/>
          <a:lstStyle/>
          <a:p>
            <a:fld id="{442C1155-F164-44A2-862A-E50421BF24BC}" type="slidenum">
              <a:rPr lang="en-US" smtClean="0"/>
              <a:t>22</a:t>
            </a:fld>
            <a:endParaRPr lang="en-US"/>
          </a:p>
        </p:txBody>
      </p:sp>
      <p:sp>
        <p:nvSpPr>
          <p:cNvPr id="5" name="object 7">
            <a:extLst>
              <a:ext uri="{FF2B5EF4-FFF2-40B4-BE49-F238E27FC236}">
                <a16:creationId xmlns:a16="http://schemas.microsoft.com/office/drawing/2014/main" id="{A9D47EDF-5C33-D97A-2024-6C3AAC8694A5}"/>
              </a:ext>
            </a:extLst>
          </p:cNvPr>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pic>
        <p:nvPicPr>
          <p:cNvPr id="7" name="Picture 6" descr="A diagram of a computer&#10;&#10;Description automatically generated">
            <a:extLst>
              <a:ext uri="{FF2B5EF4-FFF2-40B4-BE49-F238E27FC236}">
                <a16:creationId xmlns:a16="http://schemas.microsoft.com/office/drawing/2014/main" id="{76799C9A-743C-21F0-BE3F-0A196A409AFD}"/>
              </a:ext>
            </a:extLst>
          </p:cNvPr>
          <p:cNvPicPr>
            <a:picLocks noChangeAspect="1"/>
          </p:cNvPicPr>
          <p:nvPr/>
        </p:nvPicPr>
        <p:blipFill>
          <a:blip r:embed="rId2"/>
          <a:stretch>
            <a:fillRect/>
          </a:stretch>
        </p:blipFill>
        <p:spPr>
          <a:xfrm>
            <a:off x="3027045" y="1698833"/>
            <a:ext cx="6137910" cy="4615815"/>
          </a:xfrm>
          <a:prstGeom prst="rect">
            <a:avLst/>
          </a:prstGeom>
        </p:spPr>
      </p:pic>
      <p:sp>
        <p:nvSpPr>
          <p:cNvPr id="8" name="TextBox 7">
            <a:extLst>
              <a:ext uri="{FF2B5EF4-FFF2-40B4-BE49-F238E27FC236}">
                <a16:creationId xmlns:a16="http://schemas.microsoft.com/office/drawing/2014/main" id="{7F9CB79F-5C3D-2AD1-965A-E6BBEA461D4E}"/>
              </a:ext>
            </a:extLst>
          </p:cNvPr>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panose="020B0004020202020204" pitchFamily="34" charset="0"/>
              </a:rPr>
              <a:t>Khối Xe_con_lac_nguoc</a:t>
            </a:r>
            <a:endParaRPr lang="en-US"/>
          </a:p>
        </p:txBody>
      </p:sp>
    </p:spTree>
    <p:extLst>
      <p:ext uri="{BB962C8B-B14F-4D97-AF65-F5344CB8AC3E}">
        <p14:creationId xmlns:p14="http://schemas.microsoft.com/office/powerpoint/2010/main" val="3071048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07A49-C38A-C8E0-2547-5602B6B8D93D}"/>
              </a:ext>
            </a:extLst>
          </p:cNvPr>
          <p:cNvSpPr>
            <a:spLocks noGrp="1"/>
          </p:cNvSpPr>
          <p:nvPr>
            <p:ph type="sldNum" sz="quarter" idx="12"/>
          </p:nvPr>
        </p:nvSpPr>
        <p:spPr/>
        <p:txBody>
          <a:bodyPr/>
          <a:lstStyle/>
          <a:p>
            <a:fld id="{442C1155-F164-44A2-862A-E50421BF24BC}" type="slidenum">
              <a:rPr lang="en-US" smtClean="0"/>
              <a:t>23</a:t>
            </a:fld>
            <a:endParaRPr lang="en-US"/>
          </a:p>
        </p:txBody>
      </p:sp>
      <p:sp>
        <p:nvSpPr>
          <p:cNvPr id="5" name="object 7">
            <a:extLst>
              <a:ext uri="{FF2B5EF4-FFF2-40B4-BE49-F238E27FC236}">
                <a16:creationId xmlns:a16="http://schemas.microsoft.com/office/drawing/2014/main" id="{A9D47EDF-5C33-D97A-2024-6C3AAC8694A5}"/>
              </a:ext>
            </a:extLst>
          </p:cNvPr>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8" name="TextBox 7">
            <a:extLst>
              <a:ext uri="{FF2B5EF4-FFF2-40B4-BE49-F238E27FC236}">
                <a16:creationId xmlns:a16="http://schemas.microsoft.com/office/drawing/2014/main" id="{7F9CB79F-5C3D-2AD1-965A-E6BBEA461D4E}"/>
              </a:ext>
            </a:extLst>
          </p:cNvPr>
          <p:cNvSpPr txBox="1"/>
          <p:nvPr/>
        </p:nvSpPr>
        <p:spPr>
          <a:xfrm>
            <a:off x="1248695" y="1443881"/>
            <a:ext cx="2939845" cy="369332"/>
          </a:xfrm>
          <a:prstGeom prst="rect">
            <a:avLst/>
          </a:prstGeom>
          <a:noFill/>
        </p:spPr>
        <p:txBody>
          <a:bodyPr wrap="square">
            <a:spAutoFit/>
          </a:bodyPr>
          <a:lstStyle/>
          <a:p>
            <a:r>
              <a:rPr lang="en-US" sz="1800" kern="100">
                <a:effectLst/>
                <a:latin typeface="Times New Roman" panose="02020603050405020304" pitchFamily="18" charset="0"/>
                <a:ea typeface="Aptos" panose="020B0004020202020204" pitchFamily="34" charset="0"/>
              </a:rPr>
              <a:t>Tín hiệu cấp vào mô hình</a:t>
            </a:r>
            <a:endParaRPr lang="en-US"/>
          </a:p>
        </p:txBody>
      </p:sp>
      <p:pic>
        <p:nvPicPr>
          <p:cNvPr id="3" name="Picture 2" descr="A screenshot of a computer program&#10;&#10;Description automatically generated">
            <a:extLst>
              <a:ext uri="{FF2B5EF4-FFF2-40B4-BE49-F238E27FC236}">
                <a16:creationId xmlns:a16="http://schemas.microsoft.com/office/drawing/2014/main" id="{1D707EB2-B812-8103-DB7A-FE86DB3E8173}"/>
              </a:ext>
            </a:extLst>
          </p:cNvPr>
          <p:cNvPicPr>
            <a:picLocks noChangeAspect="1"/>
          </p:cNvPicPr>
          <p:nvPr/>
        </p:nvPicPr>
        <p:blipFill>
          <a:blip r:embed="rId2"/>
          <a:stretch>
            <a:fillRect/>
          </a:stretch>
        </p:blipFill>
        <p:spPr>
          <a:xfrm>
            <a:off x="1248695" y="1986270"/>
            <a:ext cx="3990665" cy="3856859"/>
          </a:xfrm>
          <a:prstGeom prst="rect">
            <a:avLst/>
          </a:prstGeom>
        </p:spPr>
      </p:pic>
      <p:pic>
        <p:nvPicPr>
          <p:cNvPr id="4" name="Picture 3" descr="A number of numbers and letters&#10;&#10;Description automatically generated with medium confidence">
            <a:extLst>
              <a:ext uri="{FF2B5EF4-FFF2-40B4-BE49-F238E27FC236}">
                <a16:creationId xmlns:a16="http://schemas.microsoft.com/office/drawing/2014/main" id="{696332A8-C3ED-BF02-2A3D-C9DC625CABDD}"/>
              </a:ext>
            </a:extLst>
          </p:cNvPr>
          <p:cNvPicPr>
            <a:picLocks noChangeAspect="1"/>
          </p:cNvPicPr>
          <p:nvPr/>
        </p:nvPicPr>
        <p:blipFill>
          <a:blip r:embed="rId3"/>
          <a:stretch>
            <a:fillRect/>
          </a:stretch>
        </p:blipFill>
        <p:spPr>
          <a:xfrm>
            <a:off x="7906055" y="2065243"/>
            <a:ext cx="781050" cy="647700"/>
          </a:xfrm>
          <a:prstGeom prst="rect">
            <a:avLst/>
          </a:prstGeom>
        </p:spPr>
      </p:pic>
      <p:sp>
        <p:nvSpPr>
          <p:cNvPr id="6" name="TextBox 5">
            <a:extLst>
              <a:ext uri="{FF2B5EF4-FFF2-40B4-BE49-F238E27FC236}">
                <a16:creationId xmlns:a16="http://schemas.microsoft.com/office/drawing/2014/main" id="{0EF04472-5BC8-30BD-35D2-124235F59727}"/>
              </a:ext>
            </a:extLst>
          </p:cNvPr>
          <p:cNvSpPr txBox="1"/>
          <p:nvPr/>
        </p:nvSpPr>
        <p:spPr>
          <a:xfrm>
            <a:off x="6753991" y="1443881"/>
            <a:ext cx="3085178" cy="369332"/>
          </a:xfrm>
          <a:prstGeom prst="rect">
            <a:avLst/>
          </a:prstGeom>
          <a:noFill/>
        </p:spPr>
        <p:txBody>
          <a:bodyPr wrap="square">
            <a:spAutoFit/>
          </a:bodyPr>
          <a:lstStyle/>
          <a:p>
            <a:r>
              <a:rPr lang="en-US" sz="1800" kern="100">
                <a:effectLst/>
                <a:latin typeface="Times New Roman" panose="02020603050405020304" pitchFamily="18" charset="0"/>
                <a:ea typeface="Aptos" panose="020B0004020202020204" pitchFamily="34" charset="0"/>
              </a:rPr>
              <a:t>Thông số giả sử để lấy dữ liệu</a:t>
            </a:r>
            <a:endParaRPr lang="en-US"/>
          </a:p>
        </p:txBody>
      </p:sp>
      <p:sp>
        <p:nvSpPr>
          <p:cNvPr id="10" name="TextBox 9">
            <a:extLst>
              <a:ext uri="{FF2B5EF4-FFF2-40B4-BE49-F238E27FC236}">
                <a16:creationId xmlns:a16="http://schemas.microsoft.com/office/drawing/2014/main" id="{AFEABAAA-92EB-A34F-3CCF-D2E754246B85}"/>
              </a:ext>
            </a:extLst>
          </p:cNvPr>
          <p:cNvSpPr txBox="1"/>
          <p:nvPr/>
        </p:nvSpPr>
        <p:spPr>
          <a:xfrm>
            <a:off x="5935379" y="3683393"/>
            <a:ext cx="5101868" cy="92333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Aptos" panose="020B0004020202020204" pitchFamily="34" charset="0"/>
                <a:cs typeface="Times New Roman" panose="02020603050405020304" pitchFamily="18" charset="0"/>
              </a:rPr>
              <a:t>Để tiện cho việc tìm mô hình toán sử dụng tool Indentification của Matlab, ta dùng lệnh sau để chuyền dữ liệu vào cùng một struct:</a:t>
            </a:r>
          </a:p>
        </p:txBody>
      </p:sp>
      <p:pic>
        <p:nvPicPr>
          <p:cNvPr id="11" name="Picture 10">
            <a:extLst>
              <a:ext uri="{FF2B5EF4-FFF2-40B4-BE49-F238E27FC236}">
                <a16:creationId xmlns:a16="http://schemas.microsoft.com/office/drawing/2014/main" id="{E151F196-9651-CF5D-0CCA-AD978604055C}"/>
              </a:ext>
            </a:extLst>
          </p:cNvPr>
          <p:cNvPicPr>
            <a:picLocks noChangeAspect="1"/>
          </p:cNvPicPr>
          <p:nvPr/>
        </p:nvPicPr>
        <p:blipFill>
          <a:blip r:embed="rId4"/>
          <a:stretch>
            <a:fillRect/>
          </a:stretch>
        </p:blipFill>
        <p:spPr>
          <a:xfrm>
            <a:off x="6871826" y="4921231"/>
            <a:ext cx="3228975" cy="466725"/>
          </a:xfrm>
          <a:prstGeom prst="rect">
            <a:avLst/>
          </a:prstGeom>
        </p:spPr>
      </p:pic>
    </p:spTree>
    <p:extLst>
      <p:ext uri="{BB962C8B-B14F-4D97-AF65-F5344CB8AC3E}">
        <p14:creationId xmlns:p14="http://schemas.microsoft.com/office/powerpoint/2010/main" val="230127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07A49-C38A-C8E0-2547-5602B6B8D93D}"/>
              </a:ext>
            </a:extLst>
          </p:cNvPr>
          <p:cNvSpPr>
            <a:spLocks noGrp="1"/>
          </p:cNvSpPr>
          <p:nvPr>
            <p:ph type="sldNum" sz="quarter" idx="12"/>
          </p:nvPr>
        </p:nvSpPr>
        <p:spPr/>
        <p:txBody>
          <a:bodyPr/>
          <a:lstStyle/>
          <a:p>
            <a:fld id="{442C1155-F164-44A2-862A-E50421BF24BC}" type="slidenum">
              <a:rPr lang="en-US" smtClean="0"/>
              <a:t>24</a:t>
            </a:fld>
            <a:endParaRPr lang="en-US"/>
          </a:p>
        </p:txBody>
      </p:sp>
      <p:sp>
        <p:nvSpPr>
          <p:cNvPr id="5" name="object 7">
            <a:extLst>
              <a:ext uri="{FF2B5EF4-FFF2-40B4-BE49-F238E27FC236}">
                <a16:creationId xmlns:a16="http://schemas.microsoft.com/office/drawing/2014/main" id="{A9D47EDF-5C33-D97A-2024-6C3AAC8694A5}"/>
              </a:ext>
            </a:extLst>
          </p:cNvPr>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7" name="TextBox 6">
            <a:extLst>
              <a:ext uri="{FF2B5EF4-FFF2-40B4-BE49-F238E27FC236}">
                <a16:creationId xmlns:a16="http://schemas.microsoft.com/office/drawing/2014/main" id="{CD28D655-531D-7C23-3064-F246BB8940F2}"/>
              </a:ext>
            </a:extLst>
          </p:cNvPr>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panose="020B0004020202020204" pitchFamily="34" charset="0"/>
              </a:rPr>
              <a:t>Dữ liệu thu được:</a:t>
            </a:r>
            <a:endParaRPr lang="en-US"/>
          </a:p>
        </p:txBody>
      </p:sp>
      <p:pic>
        <p:nvPicPr>
          <p:cNvPr id="9" name="Picture 8" descr="A screenshot of a computer program&#10;&#10;Description automatically generated">
            <a:extLst>
              <a:ext uri="{FF2B5EF4-FFF2-40B4-BE49-F238E27FC236}">
                <a16:creationId xmlns:a16="http://schemas.microsoft.com/office/drawing/2014/main" id="{BC48F2CF-F968-BE95-4AA0-E920BF94C810}"/>
              </a:ext>
            </a:extLst>
          </p:cNvPr>
          <p:cNvPicPr>
            <a:picLocks noChangeAspect="1"/>
          </p:cNvPicPr>
          <p:nvPr/>
        </p:nvPicPr>
        <p:blipFill>
          <a:blip r:embed="rId2"/>
          <a:stretch>
            <a:fillRect/>
          </a:stretch>
        </p:blipFill>
        <p:spPr>
          <a:xfrm>
            <a:off x="3652520" y="2409825"/>
            <a:ext cx="4886960" cy="2038350"/>
          </a:xfrm>
          <a:prstGeom prst="rect">
            <a:avLst/>
          </a:prstGeom>
        </p:spPr>
      </p:pic>
    </p:spTree>
    <p:extLst>
      <p:ext uri="{BB962C8B-B14F-4D97-AF65-F5344CB8AC3E}">
        <p14:creationId xmlns:p14="http://schemas.microsoft.com/office/powerpoint/2010/main" val="396374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70678-89CA-1FB6-D32B-011F53EEF528}"/>
              </a:ext>
            </a:extLst>
          </p:cNvPr>
          <p:cNvSpPr>
            <a:spLocks noGrp="1"/>
          </p:cNvSpPr>
          <p:nvPr>
            <p:ph type="sldNum" sz="quarter" idx="12"/>
          </p:nvPr>
        </p:nvSpPr>
        <p:spPr/>
        <p:txBody>
          <a:bodyPr/>
          <a:lstStyle/>
          <a:p>
            <a:fld id="{442C1155-F164-44A2-862A-E50421BF24BC}" type="slidenum">
              <a:rPr lang="en-US" smtClean="0"/>
              <a:t>25</a:t>
            </a:fld>
            <a:endParaRPr lang="en-US"/>
          </a:p>
        </p:txBody>
      </p:sp>
      <p:sp>
        <p:nvSpPr>
          <p:cNvPr id="4" name="Oval 3">
            <a:extLst>
              <a:ext uri="{FF2B5EF4-FFF2-40B4-BE49-F238E27FC236}">
                <a16:creationId xmlns:a16="http://schemas.microsoft.com/office/drawing/2014/main" id="{1E6BE717-6892-7733-CA2C-1811279C8D10}"/>
              </a:ext>
            </a:extLst>
          </p:cNvPr>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19B3E8E-80C3-0619-9901-CD26EACE1500}"/>
              </a:ext>
            </a:extLst>
          </p:cNvPr>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E3018AF-A0BE-640F-AEC8-535F48D9A411}"/>
              </a:ext>
            </a:extLst>
          </p:cNvPr>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9B7A07D-D886-F038-8B9B-A089D2C70662}"/>
              </a:ext>
            </a:extLst>
          </p:cNvPr>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p>
        </p:txBody>
      </p:sp>
    </p:spTree>
    <p:extLst>
      <p:ext uri="{BB962C8B-B14F-4D97-AF65-F5344CB8AC3E}">
        <p14:creationId xmlns:p14="http://schemas.microsoft.com/office/powerpoint/2010/main" val="254019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a:extLst>
              <a:ext uri="{FF2B5EF4-FFF2-40B4-BE49-F238E27FC236}">
                <a16:creationId xmlns:a16="http://schemas.microsoft.com/office/drawing/2014/main" id="{A5AB01BE-A426-A379-C2B2-55F8E072D409}"/>
              </a:ext>
            </a:extLst>
          </p:cNvPr>
          <p:cNvPicPr>
            <a:picLocks noChangeAspect="1"/>
          </p:cNvPicPr>
          <p:nvPr/>
        </p:nvPicPr>
        <p:blipFill>
          <a:blip r:embed="rId2"/>
          <a:stretch>
            <a:fillRect/>
          </a:stretch>
        </p:blipFill>
        <p:spPr>
          <a:xfrm>
            <a:off x="838196" y="1454978"/>
            <a:ext cx="5040733" cy="4829008"/>
          </a:xfrm>
          <a:prstGeom prst="rect">
            <a:avLst/>
          </a:prstGeom>
        </p:spPr>
      </p:pic>
      <p:sp>
        <p:nvSpPr>
          <p:cNvPr id="2" name="TextBox 1">
            <a:extLst>
              <a:ext uri="{FF2B5EF4-FFF2-40B4-BE49-F238E27FC236}">
                <a16:creationId xmlns:a16="http://schemas.microsoft.com/office/drawing/2014/main" id="{8F54E0BE-D6AD-E11C-DB55-F999179E818F}"/>
              </a:ext>
            </a:extLst>
          </p:cNvPr>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3487735007"/>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Choice>
        <mc:Fallback xmlns="">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3487735007"/>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398664">
                    <a:tc>
                      <a:txBody>
                        <a:bodyPr/>
                        <a:lstStyle/>
                        <a:p>
                          <a:endParaRPr lang="en-US"/>
                        </a:p>
                      </a:txBody>
                      <a:tcPr marL="68580" marR="68580" marT="34290" marB="34290" anchor="ctr">
                        <a:blipFill>
                          <a:blip r:embed="rId3"/>
                          <a:stretch>
                            <a:fillRect l="-647" t="-75758" r="-175728" b="-796970"/>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endParaRPr lang="en-US"/>
                        </a:p>
                      </a:txBody>
                      <a:tcPr marL="68580" marR="68580" marT="34290" marB="34290" anchor="ctr">
                        <a:blipFill>
                          <a:blip r:embed="rId3"/>
                          <a:stretch>
                            <a:fillRect l="-647" t="-178462" r="-175728" b="-709231"/>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endParaRPr lang="en-US"/>
                        </a:p>
                      </a:txBody>
                      <a:tcPr marL="68580" marR="68580" marT="34290" marB="34290" anchor="ctr">
                        <a:blipFill>
                          <a:blip r:embed="rId3"/>
                          <a:stretch>
                            <a:fillRect l="-647" t="-274242" r="-175728" b="-598485"/>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endParaRPr lang="en-US"/>
                        </a:p>
                      </a:txBody>
                      <a:tcPr marL="68580" marR="68580" marT="34290" marB="34290" anchor="ctr">
                        <a:blipFill>
                          <a:blip r:embed="rId3"/>
                          <a:stretch>
                            <a:fillRect l="-647" t="-380000" r="-175728" b="-507692"/>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endParaRPr lang="en-US"/>
                        </a:p>
                      </a:txBody>
                      <a:tcPr marL="68580" marR="68580" marT="34290" marB="34290" anchor="ctr">
                        <a:blipFill>
                          <a:blip r:embed="rId3"/>
                          <a:stretch>
                            <a:fillRect l="-647" t="-472727" r="-175728" b="-400000"/>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endParaRPr lang="en-US"/>
                        </a:p>
                      </a:txBody>
                      <a:tcPr marL="68580" marR="68580" marT="34290" marB="34290" anchor="ctr">
                        <a:blipFill>
                          <a:blip r:embed="rId3"/>
                          <a:stretch>
                            <a:fillRect l="-647" t="-581538" r="-175728" b="-306154"/>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endParaRPr lang="en-US"/>
                        </a:p>
                      </a:txBody>
                      <a:tcPr marL="68580" marR="68580" marT="34290" marB="34290" anchor="ctr">
                        <a:blipFill>
                          <a:blip r:embed="rId3"/>
                          <a:stretch>
                            <a:fillRect l="-647" t="-671212" r="-175728" b="-201515"/>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endParaRPr lang="en-US"/>
                        </a:p>
                      </a:txBody>
                      <a:tcPr marL="68580" marR="68580" marT="34290" marB="34290" anchor="ctr">
                        <a:blipFill>
                          <a:blip r:embed="rId3"/>
                          <a:stretch>
                            <a:fillRect l="-647" t="-783077" r="-175728" b="-104615"/>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endParaRPr lang="en-US"/>
                        </a:p>
                      </a:txBody>
                      <a:tcPr marL="68580" marR="68580" marT="34290" marB="34290" anchor="ctr">
                        <a:blipFill>
                          <a:blip r:embed="rId3"/>
                          <a:stretch>
                            <a:fillRect l="-647" t="-869697" r="-175728" b="-3030"/>
                          </a:stretch>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Fallback>
      </mc:AlternateContent>
      <p:sp>
        <p:nvSpPr>
          <p:cNvPr id="6" name="Slide Number Placeholder 5">
            <a:extLst>
              <a:ext uri="{FF2B5EF4-FFF2-40B4-BE49-F238E27FC236}">
                <a16:creationId xmlns:a16="http://schemas.microsoft.com/office/drawing/2014/main" id="{3E66AB87-7870-3D73-7C13-D61D7275BA5F}"/>
              </a:ext>
            </a:extLst>
          </p:cNvPr>
          <p:cNvSpPr>
            <a:spLocks noGrp="1"/>
          </p:cNvSpPr>
          <p:nvPr>
            <p:ph type="sldNum" sz="quarter" idx="12"/>
          </p:nvPr>
        </p:nvSpPr>
        <p:spPr/>
        <p:txBody>
          <a:bodyPr/>
          <a:lstStyle/>
          <a:p>
            <a:fld id="{442C1155-F164-44A2-862A-E50421BF24BC}" type="slidenum">
              <a:rPr lang="en-US" smtClean="0"/>
              <a:t>3</a:t>
            </a:fld>
            <a:endParaRPr lang="en-US"/>
          </a:p>
        </p:txBody>
      </p:sp>
      <p:sp>
        <p:nvSpPr>
          <p:cNvPr id="8" name="TextBox 7">
            <a:extLst>
              <a:ext uri="{FF2B5EF4-FFF2-40B4-BE49-F238E27FC236}">
                <a16:creationId xmlns:a16="http://schemas.microsoft.com/office/drawing/2014/main" id="{4D51385B-9F07-28AF-0B7A-EF52F52F4086}"/>
              </a:ext>
            </a:extLst>
          </p:cNvPr>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a:extLst>
              <a:ext uri="{FF2B5EF4-FFF2-40B4-BE49-F238E27FC236}">
                <a16:creationId xmlns:a16="http://schemas.microsoft.com/office/drawing/2014/main" id="{A20CA4EC-70AB-B37F-F60E-6B03E245D6A9}"/>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6904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3FCF73-2F08-5C69-94CD-8447652B8329}"/>
                  </a:ext>
                </a:extLst>
              </p:cNvPr>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p>
              <a:p>
                <a:r>
                  <a:rPr lang="en-US">
                    <a:latin typeface="Times New Roman" panose="02020603050405020304" pitchFamily="18" charset="0"/>
                    <a:ea typeface="Tahoma" panose="020B0604030504040204" pitchFamily="34" charset="0"/>
                    <a:cs typeface="Times New Roman" panose="02020603050405020304" pitchFamily="18" charset="0"/>
                  </a:rPr>
                  <a:t>Với:</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73FCF73-2F08-5C69-94CD-8447652B8329}"/>
                  </a:ext>
                </a:extLst>
              </p:cNvPr>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a:blip r:embed="rId2"/>
                <a:stretch>
                  <a:fillRect l="-57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B13A3DCF-C699-F6CF-BF16-E1E3C3E5B0B6}"/>
              </a:ext>
            </a:extLst>
          </p:cNvPr>
          <p:cNvSpPr>
            <a:spLocks noGrp="1"/>
          </p:cNvSpPr>
          <p:nvPr>
            <p:ph type="sldNum" sz="quarter" idx="12"/>
          </p:nvPr>
        </p:nvSpPr>
        <p:spPr/>
        <p:txBody>
          <a:bodyPr/>
          <a:lstStyle/>
          <a:p>
            <a:fld id="{442C1155-F164-44A2-862A-E50421BF24BC}" type="slidenum">
              <a:rPr lang="en-US" smtClean="0"/>
              <a:t>4</a:t>
            </a:fld>
            <a:endParaRPr lang="en-US"/>
          </a:p>
        </p:txBody>
      </p:sp>
    </p:spTree>
    <p:extLst>
      <p:ext uri="{BB962C8B-B14F-4D97-AF65-F5344CB8AC3E}">
        <p14:creationId xmlns:p14="http://schemas.microsoft.com/office/powerpoint/2010/main" val="24794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453A1A-C7FE-71C6-C22A-842BDFF81907}"/>
                  </a:ext>
                </a:extLst>
              </p:cNvPr>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8453A1A-C7FE-71C6-C22A-842BDFF81907}"/>
                  </a:ext>
                </a:extLst>
              </p:cNvPr>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a:blip r:embed="rId2"/>
                <a:stretch>
                  <a:fillRect l="-52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7AD1918-AB53-BC08-C975-15C7B1F14292}"/>
              </a:ext>
            </a:extLst>
          </p:cNvPr>
          <p:cNvSpPr>
            <a:spLocks noGrp="1"/>
          </p:cNvSpPr>
          <p:nvPr>
            <p:ph type="sldNum" sz="quarter" idx="12"/>
          </p:nvPr>
        </p:nvSpPr>
        <p:spPr/>
        <p:txBody>
          <a:bodyPr/>
          <a:lstStyle/>
          <a:p>
            <a:fld id="{442C1155-F164-44A2-862A-E50421BF24BC}" type="slidenum">
              <a:rPr lang="en-US" smtClean="0"/>
              <a:t>5</a:t>
            </a:fld>
            <a:endParaRPr lang="en-US"/>
          </a:p>
        </p:txBody>
      </p:sp>
    </p:spTree>
    <p:extLst>
      <p:ext uri="{BB962C8B-B14F-4D97-AF65-F5344CB8AC3E}">
        <p14:creationId xmlns:p14="http://schemas.microsoft.com/office/powerpoint/2010/main" val="37939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0D7852-A13F-F491-92FE-AF88341A3F9D}"/>
                  </a:ext>
                </a:extLst>
              </p:cNvPr>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C0D7852-A13F-F491-92FE-AF88341A3F9D}"/>
                  </a:ext>
                </a:extLst>
              </p:cNvPr>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a:blip r:embed="rId2"/>
                <a:stretch>
                  <a:fillRect l="-66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1A7FF5A-2B32-2C56-6809-704C03936A1D}"/>
              </a:ext>
            </a:extLst>
          </p:cNvPr>
          <p:cNvSpPr>
            <a:spLocks noGrp="1"/>
          </p:cNvSpPr>
          <p:nvPr>
            <p:ph type="sldNum" sz="quarter" idx="12"/>
          </p:nvPr>
        </p:nvSpPr>
        <p:spPr/>
        <p:txBody>
          <a:bodyPr/>
          <a:lstStyle/>
          <a:p>
            <a:fld id="{442C1155-F164-44A2-862A-E50421BF24BC}" type="slidenum">
              <a:rPr lang="en-US" smtClean="0"/>
              <a:t>6</a:t>
            </a:fld>
            <a:endParaRPr lang="en-US"/>
          </a:p>
        </p:txBody>
      </p:sp>
    </p:spTree>
    <p:extLst>
      <p:ext uri="{BB962C8B-B14F-4D97-AF65-F5344CB8AC3E}">
        <p14:creationId xmlns:p14="http://schemas.microsoft.com/office/powerpoint/2010/main" val="32030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a:blip r:embed="rId2"/>
                <a:stretch>
                  <a:fillRect l="-519" t="-137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7</a:t>
            </a:fld>
            <a:endParaRPr lang="en-US"/>
          </a:p>
        </p:txBody>
      </p:sp>
    </p:spTree>
    <p:extLst>
      <p:ext uri="{BB962C8B-B14F-4D97-AF65-F5344CB8AC3E}">
        <p14:creationId xmlns:p14="http://schemas.microsoft.com/office/powerpoint/2010/main" val="30653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p>
              <a:p>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a:blip r:embed="rId2"/>
                <a:stretch>
                  <a:fillRect l="-480" t="-204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39FCDE-C1D0-BF45-C04F-DD848E66914C}"/>
                  </a:ext>
                </a:extLst>
              </p:cNvPr>
              <p:cNvSpPr txBox="1"/>
              <p:nvPr/>
            </p:nvSpPr>
            <p:spPr>
              <a:xfrm>
                <a:off x="1666245" y="3592247"/>
                <a:ext cx="3958391" cy="1835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xmlns="">
          <p:sp>
            <p:nvSpPr>
              <p:cNvPr id="4" name="TextBox 3">
                <a:extLst>
                  <a:ext uri="{FF2B5EF4-FFF2-40B4-BE49-F238E27FC236}">
                    <a16:creationId xmlns:a16="http://schemas.microsoft.com/office/drawing/2014/main" id="{3339FCDE-C1D0-BF45-C04F-DD848E66914C}"/>
                  </a:ext>
                </a:extLst>
              </p:cNvPr>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DB5ABA-5043-0E01-440D-3C830B862684}"/>
                  </a:ext>
                </a:extLst>
              </p:cNvPr>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22DB5ABA-5043-0E01-440D-3C830B862684}"/>
                  </a:ext>
                </a:extLst>
              </p:cNvPr>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a:blip r:embed="rId4"/>
                <a:stretch>
                  <a:fillRect l="-984" b="-15789"/>
                </a:stretch>
              </a:blipFill>
            </p:spPr>
            <p:txBody>
              <a:bodyPr/>
              <a:lstStyle/>
              <a:p>
                <a:r>
                  <a:rPr lang="en-US">
                    <a:noFill/>
                  </a:rPr>
                  <a:t> </a:t>
                </a:r>
              </a:p>
            </p:txBody>
          </p:sp>
        </mc:Fallback>
      </mc:AlternateContent>
    </p:spTree>
    <p:extLst>
      <p:ext uri="{BB962C8B-B14F-4D97-AF65-F5344CB8AC3E}">
        <p14:creationId xmlns:p14="http://schemas.microsoft.com/office/powerpoint/2010/main" val="25563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8C2E5-6078-95A9-1C8A-ADE920BE239C}"/>
                  </a:ext>
                </a:extLst>
              </p:cNvPr>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0 0 0 0 0 0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xmlns="">
          <p:sp>
            <p:nvSpPr>
              <p:cNvPr id="5" name="TextBox 4">
                <a:extLst>
                  <a:ext uri="{FF2B5EF4-FFF2-40B4-BE49-F238E27FC236}">
                    <a16:creationId xmlns:a16="http://schemas.microsoft.com/office/drawing/2014/main" id="{A8F8C2E5-6078-95A9-1C8A-ADE920BE239C}"/>
                  </a:ext>
                </a:extLst>
              </p:cNvPr>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a:blip r:embed="rId2"/>
                <a:stretch>
                  <a:fillRect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FC1B3C-F277-FAA9-2AD7-919611EEDD13}"/>
                  </a:ext>
                </a:extLst>
              </p:cNvPr>
              <p:cNvSpPr txBox="1"/>
              <p:nvPr/>
            </p:nvSpPr>
            <p:spPr>
              <a:xfrm>
                <a:off x="1223859" y="3193025"/>
                <a:ext cx="6727855"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6"/>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9" name="TextBox 8">
                <a:extLst>
                  <a:ext uri="{FF2B5EF4-FFF2-40B4-BE49-F238E27FC236}">
                    <a16:creationId xmlns:a16="http://schemas.microsoft.com/office/drawing/2014/main" id="{0DFC1B3C-F277-FAA9-2AD7-919611EEDD13}"/>
                  </a:ext>
                </a:extLst>
              </p:cNvPr>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978BBE-6B1F-CF7E-A0A5-59A394EF5645}"/>
                  </a:ext>
                </a:extLst>
              </p:cNvPr>
              <p:cNvSpPr txBox="1"/>
              <p:nvPr/>
            </p:nvSpPr>
            <p:spPr>
              <a:xfrm>
                <a:off x="7859596" y="3193025"/>
                <a:ext cx="3128211"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2"/>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11" name="TextBox 10">
                <a:extLst>
                  <a:ext uri="{FF2B5EF4-FFF2-40B4-BE49-F238E27FC236}">
                    <a16:creationId xmlns:a16="http://schemas.microsoft.com/office/drawing/2014/main" id="{5E978BBE-6B1F-CF7E-A0A5-59A394EF5645}"/>
                  </a:ext>
                </a:extLst>
              </p:cNvPr>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035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804</TotalTime>
  <Words>1314</Words>
  <Application>Microsoft Office PowerPoint</Application>
  <PresentationFormat>Widescreen</PresentationFormat>
  <Paragraphs>216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Arial</vt:lpstr>
      <vt:lpstr>Cambria Math</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Van Phap</cp:lastModifiedBy>
  <cp:revision>16</cp:revision>
  <dcterms:created xsi:type="dcterms:W3CDTF">2024-05-23T11:58:14Z</dcterms:created>
  <dcterms:modified xsi:type="dcterms:W3CDTF">2024-06-21T13:48:25Z</dcterms:modified>
</cp:coreProperties>
</file>