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72" r:id="rId2"/>
    <p:sldId id="273" r:id="rId3"/>
    <p:sldId id="259" r:id="rId4"/>
    <p:sldId id="260" r:id="rId5"/>
    <p:sldId id="261" r:id="rId6"/>
    <p:sldId id="262" r:id="rId7"/>
    <p:sldId id="263" r:id="rId8"/>
    <p:sldId id="264" r:id="rId9"/>
    <p:sldId id="265" r:id="rId10"/>
    <p:sldId id="266" r:id="rId11"/>
    <p:sldId id="268" r:id="rId12"/>
    <p:sldId id="269" r:id="rId13"/>
    <p:sldId id="270" r:id="rId14"/>
    <p:sldId id="271" r:id="rId15"/>
    <p:sldId id="274" r:id="rId16"/>
    <p:sldId id="275" r:id="rId17"/>
    <p:sldId id="277" r:id="rId18"/>
    <p:sldId id="278" r:id="rId19"/>
    <p:sldId id="276"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47D7D35-1167-45C2-B2F3-C24CDAA7314C}" v="31" dt="2024-05-24T10:06:29.12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D44B2A1-A3D5-43B0-B8B1-BA1130BD5E50}" type="datetimeFigureOut">
              <a:rPr lang="en-US" smtClean="0"/>
              <a:t>6/4/2024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4CD56B-1899-4596-AC6F-B5EDED17AF1B}" type="slidenum">
              <a:rPr lang="en-US" smtClean="0"/>
              <a:t>‹#›</a:t>
            </a:fld>
            <a:endParaRPr lang="en-US"/>
          </a:p>
        </p:txBody>
      </p:sp>
    </p:spTree>
    <p:extLst>
      <p:ext uri="{BB962C8B-B14F-4D97-AF65-F5344CB8AC3E}">
        <p14:creationId xmlns:p14="http://schemas.microsoft.com/office/powerpoint/2010/main" val="13439368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01E4BEF0-BAE2-05ED-4824-ABD492EAE0F4}"/>
              </a:ext>
            </a:extLst>
          </p:cNvPr>
          <p:cNvSpPr>
            <a:spLocks noGrp="1"/>
          </p:cNvSpPr>
          <p:nvPr>
            <p:ph type="dt" sz="half" idx="10"/>
          </p:nvPr>
        </p:nvSpPr>
        <p:spPr/>
        <p:txBody>
          <a:bodyPr/>
          <a:lstStyle/>
          <a:p>
            <a:fld id="{323ABDF7-7DB0-4769-89C4-F09FC08B6B0E}" type="datetime1">
              <a:rPr lang="en-US" smtClean="0"/>
              <a:t>6/4/2024</a:t>
            </a:fld>
            <a:endParaRPr lang="en-US"/>
          </a:p>
        </p:txBody>
      </p:sp>
      <p:sp>
        <p:nvSpPr>
          <p:cNvPr id="5" name="Footer Placeholder 4">
            <a:extLst>
              <a:ext uri="{FF2B5EF4-FFF2-40B4-BE49-F238E27FC236}">
                <a16:creationId xmlns:a16="http://schemas.microsoft.com/office/drawing/2014/main" id="{D26FE2CB-DC75-E072-CE32-6E8A2EFAC0E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0C4DC9D-B341-BF1E-0A69-32DE972A651C}"/>
              </a:ext>
            </a:extLst>
          </p:cNvPr>
          <p:cNvSpPr>
            <a:spLocks noGrp="1"/>
          </p:cNvSpPr>
          <p:nvPr>
            <p:ph type="sldNum" sz="quarter" idx="12"/>
          </p:nvPr>
        </p:nvSpPr>
        <p:spPr/>
        <p:txBody>
          <a:bodyPr/>
          <a:lstStyle/>
          <a:p>
            <a:fld id="{442C1155-F164-44A2-862A-E50421BF24BC}" type="slidenum">
              <a:rPr lang="en-US" smtClean="0"/>
              <a:t>‹#›</a:t>
            </a:fld>
            <a:endParaRPr lang="en-US"/>
          </a:p>
        </p:txBody>
      </p:sp>
      <p:pic>
        <p:nvPicPr>
          <p:cNvPr id="1026" name="Picture 2" descr="Khoa Điện Điện Tử - Đại học Sư Phạm Kỹ Thuật Tp.HCM">
            <a:extLst>
              <a:ext uri="{FF2B5EF4-FFF2-40B4-BE49-F238E27FC236}">
                <a16:creationId xmlns:a16="http://schemas.microsoft.com/office/drawing/2014/main" id="{E778FCFA-8AFD-0052-7B3B-80ED645586C6}"/>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201781" y="136525"/>
            <a:ext cx="5788438" cy="9903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38091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7_Section Header">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3789529E-8887-4181-0481-B8A936F3151B}"/>
              </a:ext>
            </a:extLst>
          </p:cNvPr>
          <p:cNvSpPr>
            <a:spLocks noGrp="1"/>
          </p:cNvSpPr>
          <p:nvPr>
            <p:ph type="dt" sz="half" idx="10"/>
          </p:nvPr>
        </p:nvSpPr>
        <p:spPr/>
        <p:txBody>
          <a:bodyPr/>
          <a:lstStyle/>
          <a:p>
            <a:fld id="{04160886-68CE-4A07-9349-C1DB1F5C30E6}" type="datetime1">
              <a:rPr lang="en-US" smtClean="0"/>
              <a:t>6/4/2024</a:t>
            </a:fld>
            <a:endParaRPr lang="en-US"/>
          </a:p>
        </p:txBody>
      </p:sp>
      <p:sp>
        <p:nvSpPr>
          <p:cNvPr id="5" name="Footer Placeholder 4">
            <a:extLst>
              <a:ext uri="{FF2B5EF4-FFF2-40B4-BE49-F238E27FC236}">
                <a16:creationId xmlns:a16="http://schemas.microsoft.com/office/drawing/2014/main" id="{A50C1C15-E600-BDB4-5931-437A95C4699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60AD33F-BF92-3834-0754-C93DDF2C8144}"/>
              </a:ext>
            </a:extLst>
          </p:cNvPr>
          <p:cNvSpPr>
            <a:spLocks noGrp="1"/>
          </p:cNvSpPr>
          <p:nvPr>
            <p:ph type="sldNum" sz="quarter" idx="12"/>
          </p:nvPr>
        </p:nvSpPr>
        <p:spPr/>
        <p:txBody>
          <a:bodyPr/>
          <a:lstStyle/>
          <a:p>
            <a:fld id="{442C1155-F164-44A2-862A-E50421BF24BC}" type="slidenum">
              <a:rPr lang="en-US" smtClean="0"/>
              <a:t>‹#›</a:t>
            </a:fld>
            <a:endParaRPr lang="en-US"/>
          </a:p>
        </p:txBody>
      </p:sp>
      <p:sp>
        <p:nvSpPr>
          <p:cNvPr id="7" name="TextBox 6">
            <a:extLst>
              <a:ext uri="{FF2B5EF4-FFF2-40B4-BE49-F238E27FC236}">
                <a16:creationId xmlns:a16="http://schemas.microsoft.com/office/drawing/2014/main" id="{156BD2EA-AC8A-9E50-CD4C-F610A1DD709B}"/>
              </a:ext>
            </a:extLst>
          </p:cNvPr>
          <p:cNvSpPr txBox="1"/>
          <p:nvPr userDrawn="1"/>
        </p:nvSpPr>
        <p:spPr>
          <a:xfrm>
            <a:off x="1966060" y="318482"/>
            <a:ext cx="8259879" cy="584775"/>
          </a:xfrm>
          <a:prstGeom prst="rect">
            <a:avLst/>
          </a:prstGeom>
          <a:solidFill>
            <a:schemeClr val="accent1">
              <a:lumMod val="20000"/>
              <a:lumOff val="80000"/>
            </a:schemeClr>
          </a:solidFill>
          <a:ln>
            <a:solidFill>
              <a:schemeClr val="accent1">
                <a:lumMod val="75000"/>
              </a:schemeClr>
            </a:solidFill>
            <a:prstDash val="dash"/>
            <a:round/>
          </a:ln>
        </p:spPr>
        <p:txBody>
          <a:bodyPr wrap="square" rtlCol="0" anchor="ctr" anchorCtr="0">
            <a:spAutoFit/>
          </a:bodyPr>
          <a:lstStyle/>
          <a:p>
            <a:pPr algn="ctr"/>
            <a:r>
              <a:rPr lang="en-US" sz="3200" b="1">
                <a:solidFill>
                  <a:srgbClr val="FF0000"/>
                </a:solidFill>
                <a:latin typeface="Arial" panose="020B0604020202020204" pitchFamily="34" charset="0"/>
                <a:ea typeface="Verdana" panose="020B0604030504040204" pitchFamily="34" charset="0"/>
                <a:cs typeface="Arial" panose="020B0604020202020204" pitchFamily="34" charset="0"/>
              </a:rPr>
              <a:t>4. Kết luận</a:t>
            </a:r>
            <a:endParaRPr lang="en-US" sz="3600" b="1" dirty="0">
              <a:solidFill>
                <a:srgbClr val="FF0000"/>
              </a:solidFill>
              <a:latin typeface="Arial" panose="020B0604020202020204" pitchFamily="34" charset="0"/>
              <a:ea typeface="Verdana" panose="020B0604030504040204" pitchFamily="34" charset="0"/>
              <a:cs typeface="Arial" panose="020B0604020202020204" pitchFamily="34" charset="0"/>
            </a:endParaRPr>
          </a:p>
        </p:txBody>
      </p:sp>
      <p:pic>
        <p:nvPicPr>
          <p:cNvPr id="8" name="Picture 7">
            <a:extLst>
              <a:ext uri="{FF2B5EF4-FFF2-40B4-BE49-F238E27FC236}">
                <a16:creationId xmlns:a16="http://schemas.microsoft.com/office/drawing/2014/main" id="{6346020F-92FF-8295-A6F7-4D1FD3088409}"/>
              </a:ext>
            </a:extLst>
          </p:cNvPr>
          <p:cNvPicPr>
            <a:picLocks noChangeAspect="1"/>
          </p:cNvPicPr>
          <p:nvPr userDrawn="1"/>
        </p:nvPicPr>
        <p:blipFill>
          <a:blip r:embed="rId2"/>
          <a:stretch>
            <a:fillRect/>
          </a:stretch>
        </p:blipFill>
        <p:spPr>
          <a:xfrm>
            <a:off x="146050" y="181610"/>
            <a:ext cx="858520" cy="858520"/>
          </a:xfrm>
          <a:prstGeom prst="rect">
            <a:avLst/>
          </a:prstGeom>
        </p:spPr>
      </p:pic>
      <p:pic>
        <p:nvPicPr>
          <p:cNvPr id="9" name="Picture 8">
            <a:extLst>
              <a:ext uri="{FF2B5EF4-FFF2-40B4-BE49-F238E27FC236}">
                <a16:creationId xmlns:a16="http://schemas.microsoft.com/office/drawing/2014/main" id="{3B74F058-D84C-7968-0198-1CDEABDE007F}"/>
              </a:ext>
            </a:extLst>
          </p:cNvPr>
          <p:cNvPicPr>
            <a:picLocks noChangeAspect="1"/>
          </p:cNvPicPr>
          <p:nvPr userDrawn="1"/>
        </p:nvPicPr>
        <p:blipFill>
          <a:blip r:embed="rId3"/>
          <a:stretch>
            <a:fillRect/>
          </a:stretch>
        </p:blipFill>
        <p:spPr>
          <a:xfrm>
            <a:off x="11010265" y="181610"/>
            <a:ext cx="1035685" cy="859155"/>
          </a:xfrm>
          <a:prstGeom prst="rect">
            <a:avLst/>
          </a:prstGeom>
        </p:spPr>
      </p:pic>
    </p:spTree>
    <p:extLst>
      <p:ext uri="{BB962C8B-B14F-4D97-AF65-F5344CB8AC3E}">
        <p14:creationId xmlns:p14="http://schemas.microsoft.com/office/powerpoint/2010/main" val="15927350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8B7DB-17B0-E41F-6E11-124DF61C42B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6F28222-B027-9A99-020C-39FB9C51B93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763D539-FB71-4D8A-3D90-4CC45F118D0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A708CBD-E98A-E377-A697-EA94040CFFCE}"/>
              </a:ext>
            </a:extLst>
          </p:cNvPr>
          <p:cNvSpPr>
            <a:spLocks noGrp="1"/>
          </p:cNvSpPr>
          <p:nvPr>
            <p:ph type="dt" sz="half" idx="10"/>
          </p:nvPr>
        </p:nvSpPr>
        <p:spPr/>
        <p:txBody>
          <a:bodyPr/>
          <a:lstStyle/>
          <a:p>
            <a:fld id="{3A1FC05C-F1EC-4048-B247-A0A79CFE4C7C}" type="datetime1">
              <a:rPr lang="en-US" smtClean="0"/>
              <a:t>6/4/2024</a:t>
            </a:fld>
            <a:endParaRPr lang="en-US"/>
          </a:p>
        </p:txBody>
      </p:sp>
      <p:sp>
        <p:nvSpPr>
          <p:cNvPr id="6" name="Footer Placeholder 5">
            <a:extLst>
              <a:ext uri="{FF2B5EF4-FFF2-40B4-BE49-F238E27FC236}">
                <a16:creationId xmlns:a16="http://schemas.microsoft.com/office/drawing/2014/main" id="{5A160411-DCF9-10C6-30B7-EF76AD75AC8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498A442-3D9A-4082-C28F-410B2E3123E3}"/>
              </a:ext>
            </a:extLst>
          </p:cNvPr>
          <p:cNvSpPr>
            <a:spLocks noGrp="1"/>
          </p:cNvSpPr>
          <p:nvPr>
            <p:ph type="sldNum" sz="quarter" idx="12"/>
          </p:nvPr>
        </p:nvSpPr>
        <p:spPr/>
        <p:txBody>
          <a:bodyPr/>
          <a:lstStyle/>
          <a:p>
            <a:fld id="{442C1155-F164-44A2-862A-E50421BF24BC}" type="slidenum">
              <a:rPr lang="en-US" smtClean="0"/>
              <a:t>‹#›</a:t>
            </a:fld>
            <a:endParaRPr lang="en-US"/>
          </a:p>
        </p:txBody>
      </p:sp>
    </p:spTree>
    <p:extLst>
      <p:ext uri="{BB962C8B-B14F-4D97-AF65-F5344CB8AC3E}">
        <p14:creationId xmlns:p14="http://schemas.microsoft.com/office/powerpoint/2010/main" val="14865645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CA6B83-3EEC-ABCE-3C3C-FEC5313914F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B4B64B2-4E4C-55CC-B320-1683D272AB3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2F81120-4649-B605-2BEC-0A218398CE7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BDE0957-D6DC-7DF4-2CF9-A0C1F76AC8B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00DDBB5-E6C1-ABF2-E81F-D70FDC2B203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898C7AD-0653-BD9A-2A3D-6F00250EA0DE}"/>
              </a:ext>
            </a:extLst>
          </p:cNvPr>
          <p:cNvSpPr>
            <a:spLocks noGrp="1"/>
          </p:cNvSpPr>
          <p:nvPr>
            <p:ph type="dt" sz="half" idx="10"/>
          </p:nvPr>
        </p:nvSpPr>
        <p:spPr/>
        <p:txBody>
          <a:bodyPr/>
          <a:lstStyle/>
          <a:p>
            <a:fld id="{CA878DD7-6F8A-4C74-BD1D-63BCFCB46479}" type="datetime1">
              <a:rPr lang="en-US" smtClean="0"/>
              <a:t>6/4/2024</a:t>
            </a:fld>
            <a:endParaRPr lang="en-US"/>
          </a:p>
        </p:txBody>
      </p:sp>
      <p:sp>
        <p:nvSpPr>
          <p:cNvPr id="8" name="Footer Placeholder 7">
            <a:extLst>
              <a:ext uri="{FF2B5EF4-FFF2-40B4-BE49-F238E27FC236}">
                <a16:creationId xmlns:a16="http://schemas.microsoft.com/office/drawing/2014/main" id="{E8B16BF0-4D33-74C8-0E14-D9B8C7BCE46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C28389D-2266-A5C9-AB2D-FEFA08F1DD42}"/>
              </a:ext>
            </a:extLst>
          </p:cNvPr>
          <p:cNvSpPr>
            <a:spLocks noGrp="1"/>
          </p:cNvSpPr>
          <p:nvPr>
            <p:ph type="sldNum" sz="quarter" idx="12"/>
          </p:nvPr>
        </p:nvSpPr>
        <p:spPr/>
        <p:txBody>
          <a:bodyPr/>
          <a:lstStyle/>
          <a:p>
            <a:fld id="{442C1155-F164-44A2-862A-E50421BF24BC}" type="slidenum">
              <a:rPr lang="en-US" smtClean="0"/>
              <a:t>‹#›</a:t>
            </a:fld>
            <a:endParaRPr lang="en-US"/>
          </a:p>
        </p:txBody>
      </p:sp>
    </p:spTree>
    <p:extLst>
      <p:ext uri="{BB962C8B-B14F-4D97-AF65-F5344CB8AC3E}">
        <p14:creationId xmlns:p14="http://schemas.microsoft.com/office/powerpoint/2010/main" val="40356474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E089F2-BAA4-DE99-EEDB-633BB1280BC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6B76CF5-51B9-909B-BEA3-562E4F6A2F46}"/>
              </a:ext>
            </a:extLst>
          </p:cNvPr>
          <p:cNvSpPr>
            <a:spLocks noGrp="1"/>
          </p:cNvSpPr>
          <p:nvPr>
            <p:ph type="dt" sz="half" idx="10"/>
          </p:nvPr>
        </p:nvSpPr>
        <p:spPr/>
        <p:txBody>
          <a:bodyPr/>
          <a:lstStyle/>
          <a:p>
            <a:fld id="{8C50C156-F5AA-42B7-825C-8B16F68051A3}" type="datetime1">
              <a:rPr lang="en-US" smtClean="0"/>
              <a:t>6/4/2024</a:t>
            </a:fld>
            <a:endParaRPr lang="en-US"/>
          </a:p>
        </p:txBody>
      </p:sp>
      <p:sp>
        <p:nvSpPr>
          <p:cNvPr id="4" name="Footer Placeholder 3">
            <a:extLst>
              <a:ext uri="{FF2B5EF4-FFF2-40B4-BE49-F238E27FC236}">
                <a16:creationId xmlns:a16="http://schemas.microsoft.com/office/drawing/2014/main" id="{5AAA8EC5-80B9-8CFF-6158-8A4B8942678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0217537-4D88-B262-39F2-816E9C6A1DF8}"/>
              </a:ext>
            </a:extLst>
          </p:cNvPr>
          <p:cNvSpPr>
            <a:spLocks noGrp="1"/>
          </p:cNvSpPr>
          <p:nvPr>
            <p:ph type="sldNum" sz="quarter" idx="12"/>
          </p:nvPr>
        </p:nvSpPr>
        <p:spPr/>
        <p:txBody>
          <a:bodyPr/>
          <a:lstStyle/>
          <a:p>
            <a:fld id="{442C1155-F164-44A2-862A-E50421BF24BC}" type="slidenum">
              <a:rPr lang="en-US" smtClean="0"/>
              <a:t>‹#›</a:t>
            </a:fld>
            <a:endParaRPr lang="en-US"/>
          </a:p>
        </p:txBody>
      </p:sp>
    </p:spTree>
    <p:extLst>
      <p:ext uri="{BB962C8B-B14F-4D97-AF65-F5344CB8AC3E}">
        <p14:creationId xmlns:p14="http://schemas.microsoft.com/office/powerpoint/2010/main" val="20781345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B541126-B582-B5FF-6CEB-D74BE56BD273}"/>
              </a:ext>
            </a:extLst>
          </p:cNvPr>
          <p:cNvSpPr>
            <a:spLocks noGrp="1"/>
          </p:cNvSpPr>
          <p:nvPr>
            <p:ph type="dt" sz="half" idx="10"/>
          </p:nvPr>
        </p:nvSpPr>
        <p:spPr/>
        <p:txBody>
          <a:bodyPr/>
          <a:lstStyle/>
          <a:p>
            <a:fld id="{6BAF4D31-0B32-409A-9525-59843284D258}" type="datetime1">
              <a:rPr lang="en-US" smtClean="0"/>
              <a:t>6/4/2024</a:t>
            </a:fld>
            <a:endParaRPr lang="en-US"/>
          </a:p>
        </p:txBody>
      </p:sp>
      <p:sp>
        <p:nvSpPr>
          <p:cNvPr id="3" name="Footer Placeholder 2">
            <a:extLst>
              <a:ext uri="{FF2B5EF4-FFF2-40B4-BE49-F238E27FC236}">
                <a16:creationId xmlns:a16="http://schemas.microsoft.com/office/drawing/2014/main" id="{0B1529A7-02D0-25C2-78F6-72537EEF23B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F58AED9-3AC5-EAA6-4E29-DBDBAC2A1114}"/>
              </a:ext>
            </a:extLst>
          </p:cNvPr>
          <p:cNvSpPr>
            <a:spLocks noGrp="1"/>
          </p:cNvSpPr>
          <p:nvPr>
            <p:ph type="sldNum" sz="quarter" idx="12"/>
          </p:nvPr>
        </p:nvSpPr>
        <p:spPr/>
        <p:txBody>
          <a:bodyPr/>
          <a:lstStyle/>
          <a:p>
            <a:fld id="{442C1155-F164-44A2-862A-E50421BF24BC}" type="slidenum">
              <a:rPr lang="en-US" smtClean="0"/>
              <a:t>‹#›</a:t>
            </a:fld>
            <a:endParaRPr lang="en-US"/>
          </a:p>
        </p:txBody>
      </p:sp>
    </p:spTree>
    <p:extLst>
      <p:ext uri="{BB962C8B-B14F-4D97-AF65-F5344CB8AC3E}">
        <p14:creationId xmlns:p14="http://schemas.microsoft.com/office/powerpoint/2010/main" val="33117379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E90679-8027-45B9-722C-4D60E4812D4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86635D9-5ECE-D156-C272-5C0924507B8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CAA1E46-173A-C3A0-268D-C3816768EDF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8EA2A5F-AF99-9769-81D5-BEE42EA03E08}"/>
              </a:ext>
            </a:extLst>
          </p:cNvPr>
          <p:cNvSpPr>
            <a:spLocks noGrp="1"/>
          </p:cNvSpPr>
          <p:nvPr>
            <p:ph type="dt" sz="half" idx="10"/>
          </p:nvPr>
        </p:nvSpPr>
        <p:spPr/>
        <p:txBody>
          <a:bodyPr/>
          <a:lstStyle/>
          <a:p>
            <a:fld id="{3F1AB10F-BD31-43D6-BAFE-3D21930F1EB1}" type="datetime1">
              <a:rPr lang="en-US" smtClean="0"/>
              <a:t>6/4/2024</a:t>
            </a:fld>
            <a:endParaRPr lang="en-US"/>
          </a:p>
        </p:txBody>
      </p:sp>
      <p:sp>
        <p:nvSpPr>
          <p:cNvPr id="6" name="Footer Placeholder 5">
            <a:extLst>
              <a:ext uri="{FF2B5EF4-FFF2-40B4-BE49-F238E27FC236}">
                <a16:creationId xmlns:a16="http://schemas.microsoft.com/office/drawing/2014/main" id="{0D972036-F37A-4077-C4B5-496B48DDE72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A135BD-B047-3462-6868-B4886C81E34F}"/>
              </a:ext>
            </a:extLst>
          </p:cNvPr>
          <p:cNvSpPr>
            <a:spLocks noGrp="1"/>
          </p:cNvSpPr>
          <p:nvPr>
            <p:ph type="sldNum" sz="quarter" idx="12"/>
          </p:nvPr>
        </p:nvSpPr>
        <p:spPr/>
        <p:txBody>
          <a:bodyPr/>
          <a:lstStyle/>
          <a:p>
            <a:fld id="{442C1155-F164-44A2-862A-E50421BF24BC}" type="slidenum">
              <a:rPr lang="en-US" smtClean="0"/>
              <a:t>‹#›</a:t>
            </a:fld>
            <a:endParaRPr lang="en-US"/>
          </a:p>
        </p:txBody>
      </p:sp>
    </p:spTree>
    <p:extLst>
      <p:ext uri="{BB962C8B-B14F-4D97-AF65-F5344CB8AC3E}">
        <p14:creationId xmlns:p14="http://schemas.microsoft.com/office/powerpoint/2010/main" val="18207863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4F4022-09C0-7B2C-50F3-DA2E21E28E7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968C669-1B9F-8DA9-7E0B-59456E46003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4A64C64-1702-BD96-4D93-5D42B4F6C3A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171C5FC-5060-8A2E-D8C1-52B73AD210DB}"/>
              </a:ext>
            </a:extLst>
          </p:cNvPr>
          <p:cNvSpPr>
            <a:spLocks noGrp="1"/>
          </p:cNvSpPr>
          <p:nvPr>
            <p:ph type="dt" sz="half" idx="10"/>
          </p:nvPr>
        </p:nvSpPr>
        <p:spPr/>
        <p:txBody>
          <a:bodyPr/>
          <a:lstStyle/>
          <a:p>
            <a:fld id="{030C557A-EACC-4EFF-B0C7-17FCAEBEE9AD}" type="datetime1">
              <a:rPr lang="en-US" smtClean="0"/>
              <a:t>6/4/2024</a:t>
            </a:fld>
            <a:endParaRPr lang="en-US"/>
          </a:p>
        </p:txBody>
      </p:sp>
      <p:sp>
        <p:nvSpPr>
          <p:cNvPr id="6" name="Footer Placeholder 5">
            <a:extLst>
              <a:ext uri="{FF2B5EF4-FFF2-40B4-BE49-F238E27FC236}">
                <a16:creationId xmlns:a16="http://schemas.microsoft.com/office/drawing/2014/main" id="{217DC5B5-0235-2331-7781-A74E6FE207B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AB08203-4CC7-069B-D45B-019803A2540A}"/>
              </a:ext>
            </a:extLst>
          </p:cNvPr>
          <p:cNvSpPr>
            <a:spLocks noGrp="1"/>
          </p:cNvSpPr>
          <p:nvPr>
            <p:ph type="sldNum" sz="quarter" idx="12"/>
          </p:nvPr>
        </p:nvSpPr>
        <p:spPr/>
        <p:txBody>
          <a:bodyPr/>
          <a:lstStyle/>
          <a:p>
            <a:fld id="{442C1155-F164-44A2-862A-E50421BF24BC}" type="slidenum">
              <a:rPr lang="en-US" smtClean="0"/>
              <a:t>‹#›</a:t>
            </a:fld>
            <a:endParaRPr lang="en-US"/>
          </a:p>
        </p:txBody>
      </p:sp>
    </p:spTree>
    <p:extLst>
      <p:ext uri="{BB962C8B-B14F-4D97-AF65-F5344CB8AC3E}">
        <p14:creationId xmlns:p14="http://schemas.microsoft.com/office/powerpoint/2010/main" val="348047937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630FA-E0E7-5817-A2B8-8940E02C74E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A0FC93E-2CD6-EA0A-BE54-9B57D05C795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2C0AA2-1BD2-3FC2-2205-6AE51152EDFF}"/>
              </a:ext>
            </a:extLst>
          </p:cNvPr>
          <p:cNvSpPr>
            <a:spLocks noGrp="1"/>
          </p:cNvSpPr>
          <p:nvPr>
            <p:ph type="dt" sz="half" idx="10"/>
          </p:nvPr>
        </p:nvSpPr>
        <p:spPr/>
        <p:txBody>
          <a:bodyPr/>
          <a:lstStyle/>
          <a:p>
            <a:fld id="{93BFDF3A-4313-44B8-B61D-8910A93439BA}" type="datetime1">
              <a:rPr lang="en-US" smtClean="0"/>
              <a:t>6/4/2024</a:t>
            </a:fld>
            <a:endParaRPr lang="en-US"/>
          </a:p>
        </p:txBody>
      </p:sp>
      <p:sp>
        <p:nvSpPr>
          <p:cNvPr id="5" name="Footer Placeholder 4">
            <a:extLst>
              <a:ext uri="{FF2B5EF4-FFF2-40B4-BE49-F238E27FC236}">
                <a16:creationId xmlns:a16="http://schemas.microsoft.com/office/drawing/2014/main" id="{C1535D02-E1F3-E834-1A9C-F356C67C7D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7C779BC-2E65-7E58-0BEE-4C0CA44B9FC9}"/>
              </a:ext>
            </a:extLst>
          </p:cNvPr>
          <p:cNvSpPr>
            <a:spLocks noGrp="1"/>
          </p:cNvSpPr>
          <p:nvPr>
            <p:ph type="sldNum" sz="quarter" idx="12"/>
          </p:nvPr>
        </p:nvSpPr>
        <p:spPr/>
        <p:txBody>
          <a:bodyPr/>
          <a:lstStyle/>
          <a:p>
            <a:fld id="{442C1155-F164-44A2-862A-E50421BF24BC}" type="slidenum">
              <a:rPr lang="en-US" smtClean="0"/>
              <a:t>‹#›</a:t>
            </a:fld>
            <a:endParaRPr lang="en-US"/>
          </a:p>
        </p:txBody>
      </p:sp>
    </p:spTree>
    <p:extLst>
      <p:ext uri="{BB962C8B-B14F-4D97-AF65-F5344CB8AC3E}">
        <p14:creationId xmlns:p14="http://schemas.microsoft.com/office/powerpoint/2010/main" val="61256395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F8DEE90-88A8-3226-1CF1-BF2EE329F4A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A5E9846-5CFD-8D12-A7DF-DF283312BFF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56383EC-C811-F89A-0393-2388771AA8C3}"/>
              </a:ext>
            </a:extLst>
          </p:cNvPr>
          <p:cNvSpPr>
            <a:spLocks noGrp="1"/>
          </p:cNvSpPr>
          <p:nvPr>
            <p:ph type="dt" sz="half" idx="10"/>
          </p:nvPr>
        </p:nvSpPr>
        <p:spPr/>
        <p:txBody>
          <a:bodyPr/>
          <a:lstStyle/>
          <a:p>
            <a:fld id="{8F7F5824-B114-4AAA-80C0-8E8A29572DDD}" type="datetime1">
              <a:rPr lang="en-US" smtClean="0"/>
              <a:t>6/4/2024</a:t>
            </a:fld>
            <a:endParaRPr lang="en-US"/>
          </a:p>
        </p:txBody>
      </p:sp>
      <p:sp>
        <p:nvSpPr>
          <p:cNvPr id="5" name="Footer Placeholder 4">
            <a:extLst>
              <a:ext uri="{FF2B5EF4-FFF2-40B4-BE49-F238E27FC236}">
                <a16:creationId xmlns:a16="http://schemas.microsoft.com/office/drawing/2014/main" id="{A171DE01-2197-4407-E889-9239A94D8F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9689046-6C00-B40D-0FBC-A5446D990B68}"/>
              </a:ext>
            </a:extLst>
          </p:cNvPr>
          <p:cNvSpPr>
            <a:spLocks noGrp="1"/>
          </p:cNvSpPr>
          <p:nvPr>
            <p:ph type="sldNum" sz="quarter" idx="12"/>
          </p:nvPr>
        </p:nvSpPr>
        <p:spPr/>
        <p:txBody>
          <a:bodyPr/>
          <a:lstStyle/>
          <a:p>
            <a:fld id="{442C1155-F164-44A2-862A-E50421BF24BC}" type="slidenum">
              <a:rPr lang="en-US" smtClean="0"/>
              <a:t>‹#›</a:t>
            </a:fld>
            <a:endParaRPr lang="en-US"/>
          </a:p>
        </p:txBody>
      </p:sp>
    </p:spTree>
    <p:extLst>
      <p:ext uri="{BB962C8B-B14F-4D97-AF65-F5344CB8AC3E}">
        <p14:creationId xmlns:p14="http://schemas.microsoft.com/office/powerpoint/2010/main" val="18400673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3312D4C3-B38B-FC96-707E-65DCBB540469}"/>
              </a:ext>
            </a:extLst>
          </p:cNvPr>
          <p:cNvSpPr>
            <a:spLocks noGrp="1"/>
          </p:cNvSpPr>
          <p:nvPr>
            <p:ph type="dt" sz="half" idx="10"/>
          </p:nvPr>
        </p:nvSpPr>
        <p:spPr/>
        <p:txBody>
          <a:bodyPr/>
          <a:lstStyle/>
          <a:p>
            <a:fld id="{E6C91C4F-996B-46B9-8E55-CEF66E52221F}" type="datetime1">
              <a:rPr lang="en-US" smtClean="0"/>
              <a:t>6/4/2024</a:t>
            </a:fld>
            <a:endParaRPr lang="en-US"/>
          </a:p>
        </p:txBody>
      </p:sp>
      <p:sp>
        <p:nvSpPr>
          <p:cNvPr id="5" name="Footer Placeholder 4">
            <a:extLst>
              <a:ext uri="{FF2B5EF4-FFF2-40B4-BE49-F238E27FC236}">
                <a16:creationId xmlns:a16="http://schemas.microsoft.com/office/drawing/2014/main" id="{4049E9BA-2F0E-A28C-AAD8-F88914E9033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9D731C-46DF-DFC4-39D3-64827537E11C}"/>
              </a:ext>
            </a:extLst>
          </p:cNvPr>
          <p:cNvSpPr>
            <a:spLocks noGrp="1"/>
          </p:cNvSpPr>
          <p:nvPr>
            <p:ph type="sldNum" sz="quarter" idx="12"/>
          </p:nvPr>
        </p:nvSpPr>
        <p:spPr/>
        <p:txBody>
          <a:bodyPr/>
          <a:lstStyle/>
          <a:p>
            <a:fld id="{442C1155-F164-44A2-862A-E50421BF24BC}" type="slidenum">
              <a:rPr lang="en-US" smtClean="0"/>
              <a:t>‹#›</a:t>
            </a:fld>
            <a:endParaRPr lang="en-US"/>
          </a:p>
        </p:txBody>
      </p:sp>
      <p:pic>
        <p:nvPicPr>
          <p:cNvPr id="2" name="Picture 1">
            <a:extLst>
              <a:ext uri="{FF2B5EF4-FFF2-40B4-BE49-F238E27FC236}">
                <a16:creationId xmlns:a16="http://schemas.microsoft.com/office/drawing/2014/main" id="{5B9EC1F3-D01D-ED4F-0D8A-735642F4CC5E}"/>
              </a:ext>
            </a:extLst>
          </p:cNvPr>
          <p:cNvPicPr>
            <a:picLocks noChangeAspect="1"/>
          </p:cNvPicPr>
          <p:nvPr userDrawn="1"/>
        </p:nvPicPr>
        <p:blipFill>
          <a:blip r:embed="rId2"/>
          <a:stretch>
            <a:fillRect/>
          </a:stretch>
        </p:blipFill>
        <p:spPr>
          <a:xfrm>
            <a:off x="146050" y="181610"/>
            <a:ext cx="858520" cy="858520"/>
          </a:xfrm>
          <a:prstGeom prst="rect">
            <a:avLst/>
          </a:prstGeom>
        </p:spPr>
      </p:pic>
      <p:pic>
        <p:nvPicPr>
          <p:cNvPr id="3" name="Picture 2">
            <a:extLst>
              <a:ext uri="{FF2B5EF4-FFF2-40B4-BE49-F238E27FC236}">
                <a16:creationId xmlns:a16="http://schemas.microsoft.com/office/drawing/2014/main" id="{1D36E62B-9392-F398-9509-B4347B4D4557}"/>
              </a:ext>
            </a:extLst>
          </p:cNvPr>
          <p:cNvPicPr>
            <a:picLocks noChangeAspect="1"/>
          </p:cNvPicPr>
          <p:nvPr userDrawn="1"/>
        </p:nvPicPr>
        <p:blipFill>
          <a:blip r:embed="rId3"/>
          <a:stretch>
            <a:fillRect/>
          </a:stretch>
        </p:blipFill>
        <p:spPr>
          <a:xfrm>
            <a:off x="11010265" y="181610"/>
            <a:ext cx="1035685" cy="859155"/>
          </a:xfrm>
          <a:prstGeom prst="rect">
            <a:avLst/>
          </a:prstGeom>
        </p:spPr>
      </p:pic>
    </p:spTree>
    <p:extLst>
      <p:ext uri="{BB962C8B-B14F-4D97-AF65-F5344CB8AC3E}">
        <p14:creationId xmlns:p14="http://schemas.microsoft.com/office/powerpoint/2010/main" val="34870229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3789529E-8887-4181-0481-B8A936F3151B}"/>
              </a:ext>
            </a:extLst>
          </p:cNvPr>
          <p:cNvSpPr>
            <a:spLocks noGrp="1"/>
          </p:cNvSpPr>
          <p:nvPr>
            <p:ph type="dt" sz="half" idx="10"/>
          </p:nvPr>
        </p:nvSpPr>
        <p:spPr/>
        <p:txBody>
          <a:bodyPr/>
          <a:lstStyle/>
          <a:p>
            <a:fld id="{04160886-68CE-4A07-9349-C1DB1F5C30E6}" type="datetime1">
              <a:rPr lang="en-US" smtClean="0"/>
              <a:t>6/4/2024</a:t>
            </a:fld>
            <a:endParaRPr lang="en-US"/>
          </a:p>
        </p:txBody>
      </p:sp>
      <p:sp>
        <p:nvSpPr>
          <p:cNvPr id="5" name="Footer Placeholder 4">
            <a:extLst>
              <a:ext uri="{FF2B5EF4-FFF2-40B4-BE49-F238E27FC236}">
                <a16:creationId xmlns:a16="http://schemas.microsoft.com/office/drawing/2014/main" id="{A50C1C15-E600-BDB4-5931-437A95C4699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60AD33F-BF92-3834-0754-C93DDF2C8144}"/>
              </a:ext>
            </a:extLst>
          </p:cNvPr>
          <p:cNvSpPr>
            <a:spLocks noGrp="1"/>
          </p:cNvSpPr>
          <p:nvPr>
            <p:ph type="sldNum" sz="quarter" idx="12"/>
          </p:nvPr>
        </p:nvSpPr>
        <p:spPr/>
        <p:txBody>
          <a:bodyPr/>
          <a:lstStyle/>
          <a:p>
            <a:fld id="{442C1155-F164-44A2-862A-E50421BF24BC}" type="slidenum">
              <a:rPr lang="en-US" smtClean="0"/>
              <a:t>‹#›</a:t>
            </a:fld>
            <a:endParaRPr lang="en-US"/>
          </a:p>
        </p:txBody>
      </p:sp>
      <p:sp>
        <p:nvSpPr>
          <p:cNvPr id="7" name="TextBox 6">
            <a:extLst>
              <a:ext uri="{FF2B5EF4-FFF2-40B4-BE49-F238E27FC236}">
                <a16:creationId xmlns:a16="http://schemas.microsoft.com/office/drawing/2014/main" id="{156BD2EA-AC8A-9E50-CD4C-F610A1DD709B}"/>
              </a:ext>
            </a:extLst>
          </p:cNvPr>
          <p:cNvSpPr txBox="1"/>
          <p:nvPr userDrawn="1"/>
        </p:nvSpPr>
        <p:spPr>
          <a:xfrm>
            <a:off x="1966060" y="318482"/>
            <a:ext cx="8259879" cy="584775"/>
          </a:xfrm>
          <a:prstGeom prst="rect">
            <a:avLst/>
          </a:prstGeom>
          <a:solidFill>
            <a:schemeClr val="accent1">
              <a:lumMod val="20000"/>
              <a:lumOff val="80000"/>
            </a:schemeClr>
          </a:solidFill>
          <a:ln>
            <a:solidFill>
              <a:schemeClr val="accent1">
                <a:lumMod val="75000"/>
              </a:schemeClr>
            </a:solidFill>
            <a:prstDash val="dash"/>
            <a:round/>
          </a:ln>
        </p:spPr>
        <p:txBody>
          <a:bodyPr wrap="square" rtlCol="0" anchor="ctr" anchorCtr="0">
            <a:spAutoFit/>
          </a:bodyPr>
          <a:lstStyle/>
          <a:p>
            <a:pPr algn="ctr"/>
            <a:r>
              <a:rPr lang="en-US" sz="3200" b="1">
                <a:solidFill>
                  <a:srgbClr val="FF0000"/>
                </a:solidFill>
                <a:latin typeface="Arial" panose="020B0604020202020204" pitchFamily="34" charset="0"/>
                <a:ea typeface="Verdana" panose="020B0604030504040204" pitchFamily="34" charset="0"/>
                <a:cs typeface="Arial" panose="020B0604020202020204" pitchFamily="34" charset="0"/>
              </a:rPr>
              <a:t>1. Cơ sở lý thuyết</a:t>
            </a:r>
            <a:endParaRPr lang="en-US" sz="3600" b="1" dirty="0">
              <a:solidFill>
                <a:srgbClr val="FF0000"/>
              </a:solidFill>
              <a:latin typeface="Arial" panose="020B0604020202020204" pitchFamily="34" charset="0"/>
              <a:ea typeface="Verdana" panose="020B0604030504040204" pitchFamily="34" charset="0"/>
              <a:cs typeface="Arial" panose="020B0604020202020204" pitchFamily="34" charset="0"/>
            </a:endParaRPr>
          </a:p>
        </p:txBody>
      </p:sp>
      <p:pic>
        <p:nvPicPr>
          <p:cNvPr id="8" name="Picture 7">
            <a:extLst>
              <a:ext uri="{FF2B5EF4-FFF2-40B4-BE49-F238E27FC236}">
                <a16:creationId xmlns:a16="http://schemas.microsoft.com/office/drawing/2014/main" id="{6346020F-92FF-8295-A6F7-4D1FD3088409}"/>
              </a:ext>
            </a:extLst>
          </p:cNvPr>
          <p:cNvPicPr>
            <a:picLocks noChangeAspect="1"/>
          </p:cNvPicPr>
          <p:nvPr userDrawn="1"/>
        </p:nvPicPr>
        <p:blipFill>
          <a:blip r:embed="rId2"/>
          <a:stretch>
            <a:fillRect/>
          </a:stretch>
        </p:blipFill>
        <p:spPr>
          <a:xfrm>
            <a:off x="146050" y="181610"/>
            <a:ext cx="858520" cy="858520"/>
          </a:xfrm>
          <a:prstGeom prst="rect">
            <a:avLst/>
          </a:prstGeom>
        </p:spPr>
      </p:pic>
      <p:pic>
        <p:nvPicPr>
          <p:cNvPr id="9" name="Picture 8">
            <a:extLst>
              <a:ext uri="{FF2B5EF4-FFF2-40B4-BE49-F238E27FC236}">
                <a16:creationId xmlns:a16="http://schemas.microsoft.com/office/drawing/2014/main" id="{3B74F058-D84C-7968-0198-1CDEABDE007F}"/>
              </a:ext>
            </a:extLst>
          </p:cNvPr>
          <p:cNvPicPr>
            <a:picLocks noChangeAspect="1"/>
          </p:cNvPicPr>
          <p:nvPr userDrawn="1"/>
        </p:nvPicPr>
        <p:blipFill>
          <a:blip r:embed="rId3"/>
          <a:stretch>
            <a:fillRect/>
          </a:stretch>
        </p:blipFill>
        <p:spPr>
          <a:xfrm>
            <a:off x="11010265" y="181610"/>
            <a:ext cx="1035685" cy="859155"/>
          </a:xfrm>
          <a:prstGeom prst="rect">
            <a:avLst/>
          </a:prstGeom>
        </p:spPr>
      </p:pic>
      <p:sp>
        <p:nvSpPr>
          <p:cNvPr id="10" name="TextBox 9">
            <a:extLst>
              <a:ext uri="{FF2B5EF4-FFF2-40B4-BE49-F238E27FC236}">
                <a16:creationId xmlns:a16="http://schemas.microsoft.com/office/drawing/2014/main" id="{8DA2BAF6-E6D0-932F-902F-E55E9FFCC45C}"/>
              </a:ext>
            </a:extLst>
          </p:cNvPr>
          <p:cNvSpPr txBox="1"/>
          <p:nvPr userDrawn="1"/>
        </p:nvSpPr>
        <p:spPr>
          <a:xfrm>
            <a:off x="4516080" y="1040130"/>
            <a:ext cx="3159839" cy="523220"/>
          </a:xfrm>
          <a:prstGeom prst="rect">
            <a:avLst/>
          </a:prstGeom>
          <a:noFill/>
        </p:spPr>
        <p:txBody>
          <a:bodyPr wrap="none" rtlCol="0">
            <a:spAutoFit/>
          </a:bodyPr>
          <a:lstStyle/>
          <a:p>
            <a:r>
              <a:rPr lang="en-US" sz="2800" b="1">
                <a:latin typeface="Arial" panose="020B0604020202020204" pitchFamily="34" charset="0"/>
                <a:cs typeface="Arial" panose="020B0604020202020204" pitchFamily="34" charset="0"/>
              </a:rPr>
              <a:t>Mô hình toán học</a:t>
            </a:r>
          </a:p>
        </p:txBody>
      </p:sp>
    </p:spTree>
    <p:extLst>
      <p:ext uri="{BB962C8B-B14F-4D97-AF65-F5344CB8AC3E}">
        <p14:creationId xmlns:p14="http://schemas.microsoft.com/office/powerpoint/2010/main" val="18956087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3789529E-8887-4181-0481-B8A936F3151B}"/>
              </a:ext>
            </a:extLst>
          </p:cNvPr>
          <p:cNvSpPr>
            <a:spLocks noGrp="1"/>
          </p:cNvSpPr>
          <p:nvPr>
            <p:ph type="dt" sz="half" idx="10"/>
          </p:nvPr>
        </p:nvSpPr>
        <p:spPr/>
        <p:txBody>
          <a:bodyPr/>
          <a:lstStyle/>
          <a:p>
            <a:fld id="{04160886-68CE-4A07-9349-C1DB1F5C30E6}" type="datetime1">
              <a:rPr lang="en-US" smtClean="0"/>
              <a:t>6/4/2024</a:t>
            </a:fld>
            <a:endParaRPr lang="en-US"/>
          </a:p>
        </p:txBody>
      </p:sp>
      <p:sp>
        <p:nvSpPr>
          <p:cNvPr id="5" name="Footer Placeholder 4">
            <a:extLst>
              <a:ext uri="{FF2B5EF4-FFF2-40B4-BE49-F238E27FC236}">
                <a16:creationId xmlns:a16="http://schemas.microsoft.com/office/drawing/2014/main" id="{A50C1C15-E600-BDB4-5931-437A95C4699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60AD33F-BF92-3834-0754-C93DDF2C8144}"/>
              </a:ext>
            </a:extLst>
          </p:cNvPr>
          <p:cNvSpPr>
            <a:spLocks noGrp="1"/>
          </p:cNvSpPr>
          <p:nvPr>
            <p:ph type="sldNum" sz="quarter" idx="12"/>
          </p:nvPr>
        </p:nvSpPr>
        <p:spPr/>
        <p:txBody>
          <a:bodyPr/>
          <a:lstStyle/>
          <a:p>
            <a:fld id="{442C1155-F164-44A2-862A-E50421BF24BC}" type="slidenum">
              <a:rPr lang="en-US" smtClean="0"/>
              <a:t>‹#›</a:t>
            </a:fld>
            <a:endParaRPr lang="en-US"/>
          </a:p>
        </p:txBody>
      </p:sp>
      <p:sp>
        <p:nvSpPr>
          <p:cNvPr id="7" name="TextBox 6">
            <a:extLst>
              <a:ext uri="{FF2B5EF4-FFF2-40B4-BE49-F238E27FC236}">
                <a16:creationId xmlns:a16="http://schemas.microsoft.com/office/drawing/2014/main" id="{156BD2EA-AC8A-9E50-CD4C-F610A1DD709B}"/>
              </a:ext>
            </a:extLst>
          </p:cNvPr>
          <p:cNvSpPr txBox="1"/>
          <p:nvPr userDrawn="1"/>
        </p:nvSpPr>
        <p:spPr>
          <a:xfrm>
            <a:off x="1966060" y="318482"/>
            <a:ext cx="8259879" cy="584775"/>
          </a:xfrm>
          <a:prstGeom prst="rect">
            <a:avLst/>
          </a:prstGeom>
          <a:solidFill>
            <a:schemeClr val="accent1">
              <a:lumMod val="20000"/>
              <a:lumOff val="80000"/>
            </a:schemeClr>
          </a:solidFill>
          <a:ln>
            <a:solidFill>
              <a:schemeClr val="accent1">
                <a:lumMod val="75000"/>
              </a:schemeClr>
            </a:solidFill>
            <a:prstDash val="dash"/>
            <a:round/>
          </a:ln>
        </p:spPr>
        <p:txBody>
          <a:bodyPr wrap="square" rtlCol="0" anchor="ctr" anchorCtr="0">
            <a:spAutoFit/>
          </a:bodyPr>
          <a:lstStyle/>
          <a:p>
            <a:pPr algn="ctr"/>
            <a:r>
              <a:rPr lang="en-US" sz="3200" b="1">
                <a:solidFill>
                  <a:srgbClr val="FF0000"/>
                </a:solidFill>
                <a:latin typeface="Arial" panose="020B0604020202020204" pitchFamily="34" charset="0"/>
                <a:ea typeface="Verdana" panose="020B0604030504040204" pitchFamily="34" charset="0"/>
                <a:cs typeface="Arial" panose="020B0604020202020204" pitchFamily="34" charset="0"/>
              </a:rPr>
              <a:t>1. Cơ sở lý thuyết</a:t>
            </a:r>
            <a:endParaRPr lang="en-US" sz="3600" b="1" dirty="0">
              <a:solidFill>
                <a:srgbClr val="FF0000"/>
              </a:solidFill>
              <a:latin typeface="Arial" panose="020B0604020202020204" pitchFamily="34" charset="0"/>
              <a:ea typeface="Verdana" panose="020B0604030504040204" pitchFamily="34" charset="0"/>
              <a:cs typeface="Arial" panose="020B0604020202020204" pitchFamily="34" charset="0"/>
            </a:endParaRPr>
          </a:p>
        </p:txBody>
      </p:sp>
      <p:pic>
        <p:nvPicPr>
          <p:cNvPr id="8" name="Picture 7">
            <a:extLst>
              <a:ext uri="{FF2B5EF4-FFF2-40B4-BE49-F238E27FC236}">
                <a16:creationId xmlns:a16="http://schemas.microsoft.com/office/drawing/2014/main" id="{6346020F-92FF-8295-A6F7-4D1FD3088409}"/>
              </a:ext>
            </a:extLst>
          </p:cNvPr>
          <p:cNvPicPr>
            <a:picLocks noChangeAspect="1"/>
          </p:cNvPicPr>
          <p:nvPr userDrawn="1"/>
        </p:nvPicPr>
        <p:blipFill>
          <a:blip r:embed="rId2"/>
          <a:stretch>
            <a:fillRect/>
          </a:stretch>
        </p:blipFill>
        <p:spPr>
          <a:xfrm>
            <a:off x="146050" y="181610"/>
            <a:ext cx="858520" cy="858520"/>
          </a:xfrm>
          <a:prstGeom prst="rect">
            <a:avLst/>
          </a:prstGeom>
        </p:spPr>
      </p:pic>
      <p:pic>
        <p:nvPicPr>
          <p:cNvPr id="9" name="Picture 8">
            <a:extLst>
              <a:ext uri="{FF2B5EF4-FFF2-40B4-BE49-F238E27FC236}">
                <a16:creationId xmlns:a16="http://schemas.microsoft.com/office/drawing/2014/main" id="{3B74F058-D84C-7968-0198-1CDEABDE007F}"/>
              </a:ext>
            </a:extLst>
          </p:cNvPr>
          <p:cNvPicPr>
            <a:picLocks noChangeAspect="1"/>
          </p:cNvPicPr>
          <p:nvPr userDrawn="1"/>
        </p:nvPicPr>
        <p:blipFill>
          <a:blip r:embed="rId3"/>
          <a:stretch>
            <a:fillRect/>
          </a:stretch>
        </p:blipFill>
        <p:spPr>
          <a:xfrm>
            <a:off x="11010265" y="181610"/>
            <a:ext cx="1035685" cy="859155"/>
          </a:xfrm>
          <a:prstGeom prst="rect">
            <a:avLst/>
          </a:prstGeom>
        </p:spPr>
      </p:pic>
      <p:sp>
        <p:nvSpPr>
          <p:cNvPr id="10" name="TextBox 9">
            <a:extLst>
              <a:ext uri="{FF2B5EF4-FFF2-40B4-BE49-F238E27FC236}">
                <a16:creationId xmlns:a16="http://schemas.microsoft.com/office/drawing/2014/main" id="{8DA2BAF6-E6D0-932F-902F-E55E9FFCC45C}"/>
              </a:ext>
            </a:extLst>
          </p:cNvPr>
          <p:cNvSpPr txBox="1"/>
          <p:nvPr userDrawn="1"/>
        </p:nvSpPr>
        <p:spPr>
          <a:xfrm>
            <a:off x="3929893" y="1036551"/>
            <a:ext cx="4332212" cy="523220"/>
          </a:xfrm>
          <a:prstGeom prst="rect">
            <a:avLst/>
          </a:prstGeom>
          <a:noFill/>
        </p:spPr>
        <p:txBody>
          <a:bodyPr wrap="none" rtlCol="0">
            <a:spAutoFit/>
          </a:bodyPr>
          <a:lstStyle/>
          <a:p>
            <a:r>
              <a:rPr lang="en-US" sz="2800" b="1">
                <a:latin typeface="Arial" panose="020B0604020202020204" pitchFamily="34" charset="0"/>
                <a:cs typeface="Arial" panose="020B0604020202020204" pitchFamily="34" charset="0"/>
              </a:rPr>
              <a:t>Tuyến tính hóa hệ thống</a:t>
            </a:r>
          </a:p>
        </p:txBody>
      </p:sp>
    </p:spTree>
    <p:extLst>
      <p:ext uri="{BB962C8B-B14F-4D97-AF65-F5344CB8AC3E}">
        <p14:creationId xmlns:p14="http://schemas.microsoft.com/office/powerpoint/2010/main" val="41387985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Section Header">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3789529E-8887-4181-0481-B8A936F3151B}"/>
              </a:ext>
            </a:extLst>
          </p:cNvPr>
          <p:cNvSpPr>
            <a:spLocks noGrp="1"/>
          </p:cNvSpPr>
          <p:nvPr>
            <p:ph type="dt" sz="half" idx="10"/>
          </p:nvPr>
        </p:nvSpPr>
        <p:spPr/>
        <p:txBody>
          <a:bodyPr/>
          <a:lstStyle/>
          <a:p>
            <a:fld id="{04160886-68CE-4A07-9349-C1DB1F5C30E6}" type="datetime1">
              <a:rPr lang="en-US" smtClean="0"/>
              <a:t>6/4/2024</a:t>
            </a:fld>
            <a:endParaRPr lang="en-US"/>
          </a:p>
        </p:txBody>
      </p:sp>
      <p:sp>
        <p:nvSpPr>
          <p:cNvPr id="5" name="Footer Placeholder 4">
            <a:extLst>
              <a:ext uri="{FF2B5EF4-FFF2-40B4-BE49-F238E27FC236}">
                <a16:creationId xmlns:a16="http://schemas.microsoft.com/office/drawing/2014/main" id="{A50C1C15-E600-BDB4-5931-437A95C4699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60AD33F-BF92-3834-0754-C93DDF2C8144}"/>
              </a:ext>
            </a:extLst>
          </p:cNvPr>
          <p:cNvSpPr>
            <a:spLocks noGrp="1"/>
          </p:cNvSpPr>
          <p:nvPr>
            <p:ph type="sldNum" sz="quarter" idx="12"/>
          </p:nvPr>
        </p:nvSpPr>
        <p:spPr/>
        <p:txBody>
          <a:bodyPr/>
          <a:lstStyle/>
          <a:p>
            <a:fld id="{442C1155-F164-44A2-862A-E50421BF24BC}" type="slidenum">
              <a:rPr lang="en-US" smtClean="0"/>
              <a:t>‹#›</a:t>
            </a:fld>
            <a:endParaRPr lang="en-US"/>
          </a:p>
        </p:txBody>
      </p:sp>
      <p:sp>
        <p:nvSpPr>
          <p:cNvPr id="7" name="TextBox 6">
            <a:extLst>
              <a:ext uri="{FF2B5EF4-FFF2-40B4-BE49-F238E27FC236}">
                <a16:creationId xmlns:a16="http://schemas.microsoft.com/office/drawing/2014/main" id="{156BD2EA-AC8A-9E50-CD4C-F610A1DD709B}"/>
              </a:ext>
            </a:extLst>
          </p:cNvPr>
          <p:cNvSpPr txBox="1"/>
          <p:nvPr userDrawn="1"/>
        </p:nvSpPr>
        <p:spPr>
          <a:xfrm>
            <a:off x="1966060" y="318482"/>
            <a:ext cx="8259879" cy="584775"/>
          </a:xfrm>
          <a:prstGeom prst="rect">
            <a:avLst/>
          </a:prstGeom>
          <a:solidFill>
            <a:schemeClr val="accent1">
              <a:lumMod val="20000"/>
              <a:lumOff val="80000"/>
            </a:schemeClr>
          </a:solidFill>
          <a:ln>
            <a:solidFill>
              <a:schemeClr val="accent1">
                <a:lumMod val="75000"/>
              </a:schemeClr>
            </a:solidFill>
            <a:prstDash val="dash"/>
            <a:round/>
          </a:ln>
        </p:spPr>
        <p:txBody>
          <a:bodyPr wrap="square" rtlCol="0" anchor="ctr" anchorCtr="0">
            <a:spAutoFit/>
          </a:bodyPr>
          <a:lstStyle/>
          <a:p>
            <a:pPr algn="ctr"/>
            <a:r>
              <a:rPr lang="en-US" sz="3200" b="1">
                <a:solidFill>
                  <a:srgbClr val="FF0000"/>
                </a:solidFill>
                <a:latin typeface="Arial" panose="020B0604020202020204" pitchFamily="34" charset="0"/>
                <a:ea typeface="Verdana" panose="020B0604030504040204" pitchFamily="34" charset="0"/>
                <a:cs typeface="Arial" panose="020B0604020202020204" pitchFamily="34" charset="0"/>
              </a:rPr>
              <a:t>1. Cơ sở lý thuyết</a:t>
            </a:r>
            <a:endParaRPr lang="en-US" sz="3600" b="1" dirty="0">
              <a:solidFill>
                <a:srgbClr val="FF0000"/>
              </a:solidFill>
              <a:latin typeface="Arial" panose="020B0604020202020204" pitchFamily="34" charset="0"/>
              <a:ea typeface="Verdana" panose="020B0604030504040204" pitchFamily="34" charset="0"/>
              <a:cs typeface="Arial" panose="020B0604020202020204" pitchFamily="34" charset="0"/>
            </a:endParaRPr>
          </a:p>
        </p:txBody>
      </p:sp>
      <p:pic>
        <p:nvPicPr>
          <p:cNvPr id="8" name="Picture 7">
            <a:extLst>
              <a:ext uri="{FF2B5EF4-FFF2-40B4-BE49-F238E27FC236}">
                <a16:creationId xmlns:a16="http://schemas.microsoft.com/office/drawing/2014/main" id="{6346020F-92FF-8295-A6F7-4D1FD3088409}"/>
              </a:ext>
            </a:extLst>
          </p:cNvPr>
          <p:cNvPicPr>
            <a:picLocks noChangeAspect="1"/>
          </p:cNvPicPr>
          <p:nvPr userDrawn="1"/>
        </p:nvPicPr>
        <p:blipFill>
          <a:blip r:embed="rId2"/>
          <a:stretch>
            <a:fillRect/>
          </a:stretch>
        </p:blipFill>
        <p:spPr>
          <a:xfrm>
            <a:off x="146050" y="181610"/>
            <a:ext cx="858520" cy="858520"/>
          </a:xfrm>
          <a:prstGeom prst="rect">
            <a:avLst/>
          </a:prstGeom>
        </p:spPr>
      </p:pic>
      <p:pic>
        <p:nvPicPr>
          <p:cNvPr id="9" name="Picture 8">
            <a:extLst>
              <a:ext uri="{FF2B5EF4-FFF2-40B4-BE49-F238E27FC236}">
                <a16:creationId xmlns:a16="http://schemas.microsoft.com/office/drawing/2014/main" id="{3B74F058-D84C-7968-0198-1CDEABDE007F}"/>
              </a:ext>
            </a:extLst>
          </p:cNvPr>
          <p:cNvPicPr>
            <a:picLocks noChangeAspect="1"/>
          </p:cNvPicPr>
          <p:nvPr userDrawn="1"/>
        </p:nvPicPr>
        <p:blipFill>
          <a:blip r:embed="rId3"/>
          <a:stretch>
            <a:fillRect/>
          </a:stretch>
        </p:blipFill>
        <p:spPr>
          <a:xfrm>
            <a:off x="11010265" y="181610"/>
            <a:ext cx="1035685" cy="859155"/>
          </a:xfrm>
          <a:prstGeom prst="rect">
            <a:avLst/>
          </a:prstGeom>
        </p:spPr>
      </p:pic>
      <p:sp>
        <p:nvSpPr>
          <p:cNvPr id="10" name="TextBox 9">
            <a:extLst>
              <a:ext uri="{FF2B5EF4-FFF2-40B4-BE49-F238E27FC236}">
                <a16:creationId xmlns:a16="http://schemas.microsoft.com/office/drawing/2014/main" id="{8DA2BAF6-E6D0-932F-902F-E55E9FFCC45C}"/>
              </a:ext>
            </a:extLst>
          </p:cNvPr>
          <p:cNvSpPr txBox="1"/>
          <p:nvPr userDrawn="1"/>
        </p:nvSpPr>
        <p:spPr>
          <a:xfrm>
            <a:off x="3687327" y="1040130"/>
            <a:ext cx="4817344" cy="523220"/>
          </a:xfrm>
          <a:prstGeom prst="rect">
            <a:avLst/>
          </a:prstGeom>
          <a:noFill/>
        </p:spPr>
        <p:txBody>
          <a:bodyPr wrap="none" rtlCol="0">
            <a:spAutoFit/>
          </a:bodyPr>
          <a:lstStyle/>
          <a:p>
            <a:r>
              <a:rPr lang="en-US" sz="2800" b="1">
                <a:latin typeface="Arial" panose="020B0604020202020204" pitchFamily="34" charset="0"/>
                <a:cs typeface="Arial" panose="020B0604020202020204" pitchFamily="34" charset="0"/>
              </a:rPr>
              <a:t>Thiết kế bộ điều khiển LQR</a:t>
            </a:r>
          </a:p>
        </p:txBody>
      </p:sp>
    </p:spTree>
    <p:extLst>
      <p:ext uri="{BB962C8B-B14F-4D97-AF65-F5344CB8AC3E}">
        <p14:creationId xmlns:p14="http://schemas.microsoft.com/office/powerpoint/2010/main" val="18936516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Section Header">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3789529E-8887-4181-0481-B8A936F3151B}"/>
              </a:ext>
            </a:extLst>
          </p:cNvPr>
          <p:cNvSpPr>
            <a:spLocks noGrp="1"/>
          </p:cNvSpPr>
          <p:nvPr>
            <p:ph type="dt" sz="half" idx="10"/>
          </p:nvPr>
        </p:nvSpPr>
        <p:spPr/>
        <p:txBody>
          <a:bodyPr/>
          <a:lstStyle/>
          <a:p>
            <a:fld id="{04160886-68CE-4A07-9349-C1DB1F5C30E6}" type="datetime1">
              <a:rPr lang="en-US" smtClean="0"/>
              <a:t>6/4/2024</a:t>
            </a:fld>
            <a:endParaRPr lang="en-US"/>
          </a:p>
        </p:txBody>
      </p:sp>
      <p:sp>
        <p:nvSpPr>
          <p:cNvPr id="5" name="Footer Placeholder 4">
            <a:extLst>
              <a:ext uri="{FF2B5EF4-FFF2-40B4-BE49-F238E27FC236}">
                <a16:creationId xmlns:a16="http://schemas.microsoft.com/office/drawing/2014/main" id="{A50C1C15-E600-BDB4-5931-437A95C4699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60AD33F-BF92-3834-0754-C93DDF2C8144}"/>
              </a:ext>
            </a:extLst>
          </p:cNvPr>
          <p:cNvSpPr>
            <a:spLocks noGrp="1"/>
          </p:cNvSpPr>
          <p:nvPr>
            <p:ph type="sldNum" sz="quarter" idx="12"/>
          </p:nvPr>
        </p:nvSpPr>
        <p:spPr/>
        <p:txBody>
          <a:bodyPr/>
          <a:lstStyle/>
          <a:p>
            <a:fld id="{442C1155-F164-44A2-862A-E50421BF24BC}" type="slidenum">
              <a:rPr lang="en-US" smtClean="0"/>
              <a:t>‹#›</a:t>
            </a:fld>
            <a:endParaRPr lang="en-US"/>
          </a:p>
        </p:txBody>
      </p:sp>
      <p:sp>
        <p:nvSpPr>
          <p:cNvPr id="7" name="TextBox 6">
            <a:extLst>
              <a:ext uri="{FF2B5EF4-FFF2-40B4-BE49-F238E27FC236}">
                <a16:creationId xmlns:a16="http://schemas.microsoft.com/office/drawing/2014/main" id="{156BD2EA-AC8A-9E50-CD4C-F610A1DD709B}"/>
              </a:ext>
            </a:extLst>
          </p:cNvPr>
          <p:cNvSpPr txBox="1"/>
          <p:nvPr userDrawn="1"/>
        </p:nvSpPr>
        <p:spPr>
          <a:xfrm>
            <a:off x="1966060" y="318482"/>
            <a:ext cx="8259879" cy="584775"/>
          </a:xfrm>
          <a:prstGeom prst="rect">
            <a:avLst/>
          </a:prstGeom>
          <a:solidFill>
            <a:schemeClr val="accent1">
              <a:lumMod val="20000"/>
              <a:lumOff val="80000"/>
            </a:schemeClr>
          </a:solidFill>
          <a:ln>
            <a:solidFill>
              <a:schemeClr val="accent1">
                <a:lumMod val="75000"/>
              </a:schemeClr>
            </a:solidFill>
            <a:prstDash val="dash"/>
            <a:round/>
          </a:ln>
        </p:spPr>
        <p:txBody>
          <a:bodyPr wrap="square" rtlCol="0" anchor="ctr" anchorCtr="0">
            <a:spAutoFit/>
          </a:bodyPr>
          <a:lstStyle/>
          <a:p>
            <a:pPr algn="ctr"/>
            <a:r>
              <a:rPr lang="en-US" sz="3200" b="1">
                <a:solidFill>
                  <a:srgbClr val="FF0000"/>
                </a:solidFill>
                <a:latin typeface="Arial" panose="020B0604020202020204" pitchFamily="34" charset="0"/>
                <a:ea typeface="Verdana" panose="020B0604030504040204" pitchFamily="34" charset="0"/>
                <a:cs typeface="Arial" panose="020B0604020202020204" pitchFamily="34" charset="0"/>
              </a:rPr>
              <a:t>1. Cơ sở lý thuyết</a:t>
            </a:r>
            <a:endParaRPr lang="en-US" sz="3600" b="1" dirty="0">
              <a:solidFill>
                <a:srgbClr val="FF0000"/>
              </a:solidFill>
              <a:latin typeface="Arial" panose="020B0604020202020204" pitchFamily="34" charset="0"/>
              <a:ea typeface="Verdana" panose="020B0604030504040204" pitchFamily="34" charset="0"/>
              <a:cs typeface="Arial" panose="020B0604020202020204" pitchFamily="34" charset="0"/>
            </a:endParaRPr>
          </a:p>
        </p:txBody>
      </p:sp>
      <p:pic>
        <p:nvPicPr>
          <p:cNvPr id="8" name="Picture 7">
            <a:extLst>
              <a:ext uri="{FF2B5EF4-FFF2-40B4-BE49-F238E27FC236}">
                <a16:creationId xmlns:a16="http://schemas.microsoft.com/office/drawing/2014/main" id="{6346020F-92FF-8295-A6F7-4D1FD3088409}"/>
              </a:ext>
            </a:extLst>
          </p:cNvPr>
          <p:cNvPicPr>
            <a:picLocks noChangeAspect="1"/>
          </p:cNvPicPr>
          <p:nvPr userDrawn="1"/>
        </p:nvPicPr>
        <p:blipFill>
          <a:blip r:embed="rId2"/>
          <a:stretch>
            <a:fillRect/>
          </a:stretch>
        </p:blipFill>
        <p:spPr>
          <a:xfrm>
            <a:off x="146050" y="181610"/>
            <a:ext cx="858520" cy="858520"/>
          </a:xfrm>
          <a:prstGeom prst="rect">
            <a:avLst/>
          </a:prstGeom>
        </p:spPr>
      </p:pic>
      <p:pic>
        <p:nvPicPr>
          <p:cNvPr id="9" name="Picture 8">
            <a:extLst>
              <a:ext uri="{FF2B5EF4-FFF2-40B4-BE49-F238E27FC236}">
                <a16:creationId xmlns:a16="http://schemas.microsoft.com/office/drawing/2014/main" id="{3B74F058-D84C-7968-0198-1CDEABDE007F}"/>
              </a:ext>
            </a:extLst>
          </p:cNvPr>
          <p:cNvPicPr>
            <a:picLocks noChangeAspect="1"/>
          </p:cNvPicPr>
          <p:nvPr userDrawn="1"/>
        </p:nvPicPr>
        <p:blipFill>
          <a:blip r:embed="rId3"/>
          <a:stretch>
            <a:fillRect/>
          </a:stretch>
        </p:blipFill>
        <p:spPr>
          <a:xfrm>
            <a:off x="11010265" y="181610"/>
            <a:ext cx="1035685" cy="859155"/>
          </a:xfrm>
          <a:prstGeom prst="rect">
            <a:avLst/>
          </a:prstGeom>
        </p:spPr>
      </p:pic>
      <p:sp>
        <p:nvSpPr>
          <p:cNvPr id="10" name="TextBox 9">
            <a:extLst>
              <a:ext uri="{FF2B5EF4-FFF2-40B4-BE49-F238E27FC236}">
                <a16:creationId xmlns:a16="http://schemas.microsoft.com/office/drawing/2014/main" id="{8DA2BAF6-E6D0-932F-902F-E55E9FFCC45C}"/>
              </a:ext>
            </a:extLst>
          </p:cNvPr>
          <p:cNvSpPr txBox="1"/>
          <p:nvPr userDrawn="1"/>
        </p:nvSpPr>
        <p:spPr>
          <a:xfrm>
            <a:off x="4428715" y="1036551"/>
            <a:ext cx="3334567" cy="523220"/>
          </a:xfrm>
          <a:prstGeom prst="rect">
            <a:avLst/>
          </a:prstGeom>
          <a:noFill/>
        </p:spPr>
        <p:txBody>
          <a:bodyPr wrap="none" rtlCol="0">
            <a:spAutoFit/>
          </a:bodyPr>
          <a:lstStyle/>
          <a:p>
            <a:r>
              <a:rPr lang="en-US" sz="2800" b="1">
                <a:latin typeface="Arial" panose="020B0604020202020204" pitchFamily="34" charset="0"/>
                <a:cs typeface="Arial" panose="020B0604020202020204" pitchFamily="34" charset="0"/>
              </a:rPr>
              <a:t>Thông số động cơ</a:t>
            </a:r>
          </a:p>
        </p:txBody>
      </p:sp>
    </p:spTree>
    <p:extLst>
      <p:ext uri="{BB962C8B-B14F-4D97-AF65-F5344CB8AC3E}">
        <p14:creationId xmlns:p14="http://schemas.microsoft.com/office/powerpoint/2010/main" val="31566648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Section Header">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3789529E-8887-4181-0481-B8A936F3151B}"/>
              </a:ext>
            </a:extLst>
          </p:cNvPr>
          <p:cNvSpPr>
            <a:spLocks noGrp="1"/>
          </p:cNvSpPr>
          <p:nvPr>
            <p:ph type="dt" sz="half" idx="10"/>
          </p:nvPr>
        </p:nvSpPr>
        <p:spPr/>
        <p:txBody>
          <a:bodyPr/>
          <a:lstStyle/>
          <a:p>
            <a:fld id="{04160886-68CE-4A07-9349-C1DB1F5C30E6}" type="datetime1">
              <a:rPr lang="en-US" smtClean="0"/>
              <a:t>6/4/2024</a:t>
            </a:fld>
            <a:endParaRPr lang="en-US"/>
          </a:p>
        </p:txBody>
      </p:sp>
      <p:sp>
        <p:nvSpPr>
          <p:cNvPr id="5" name="Footer Placeholder 4">
            <a:extLst>
              <a:ext uri="{FF2B5EF4-FFF2-40B4-BE49-F238E27FC236}">
                <a16:creationId xmlns:a16="http://schemas.microsoft.com/office/drawing/2014/main" id="{A50C1C15-E600-BDB4-5931-437A95C4699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60AD33F-BF92-3834-0754-C93DDF2C8144}"/>
              </a:ext>
            </a:extLst>
          </p:cNvPr>
          <p:cNvSpPr>
            <a:spLocks noGrp="1"/>
          </p:cNvSpPr>
          <p:nvPr>
            <p:ph type="sldNum" sz="quarter" idx="12"/>
          </p:nvPr>
        </p:nvSpPr>
        <p:spPr/>
        <p:txBody>
          <a:bodyPr/>
          <a:lstStyle/>
          <a:p>
            <a:fld id="{442C1155-F164-44A2-862A-E50421BF24BC}" type="slidenum">
              <a:rPr lang="en-US" smtClean="0"/>
              <a:t>‹#›</a:t>
            </a:fld>
            <a:endParaRPr lang="en-US"/>
          </a:p>
        </p:txBody>
      </p:sp>
      <p:sp>
        <p:nvSpPr>
          <p:cNvPr id="7" name="TextBox 6">
            <a:extLst>
              <a:ext uri="{FF2B5EF4-FFF2-40B4-BE49-F238E27FC236}">
                <a16:creationId xmlns:a16="http://schemas.microsoft.com/office/drawing/2014/main" id="{156BD2EA-AC8A-9E50-CD4C-F610A1DD709B}"/>
              </a:ext>
            </a:extLst>
          </p:cNvPr>
          <p:cNvSpPr txBox="1"/>
          <p:nvPr userDrawn="1"/>
        </p:nvSpPr>
        <p:spPr>
          <a:xfrm>
            <a:off x="1966060" y="318482"/>
            <a:ext cx="8259879" cy="584775"/>
          </a:xfrm>
          <a:prstGeom prst="rect">
            <a:avLst/>
          </a:prstGeom>
          <a:solidFill>
            <a:schemeClr val="accent1">
              <a:lumMod val="20000"/>
              <a:lumOff val="80000"/>
            </a:schemeClr>
          </a:solidFill>
          <a:ln>
            <a:solidFill>
              <a:schemeClr val="accent1">
                <a:lumMod val="75000"/>
              </a:schemeClr>
            </a:solidFill>
            <a:prstDash val="dash"/>
            <a:round/>
          </a:ln>
        </p:spPr>
        <p:txBody>
          <a:bodyPr wrap="square" rtlCol="0" anchor="ctr" anchorCtr="0">
            <a:spAutoFit/>
          </a:bodyPr>
          <a:lstStyle/>
          <a:p>
            <a:pPr algn="ctr"/>
            <a:r>
              <a:rPr lang="en-US" sz="3200" b="1">
                <a:solidFill>
                  <a:srgbClr val="FF0000"/>
                </a:solidFill>
                <a:latin typeface="Arial" panose="020B0604020202020204" pitchFamily="34" charset="0"/>
                <a:ea typeface="Verdana" panose="020B0604030504040204" pitchFamily="34" charset="0"/>
                <a:cs typeface="Arial" panose="020B0604020202020204" pitchFamily="34" charset="0"/>
              </a:rPr>
              <a:t>2. Mô phỏng Matlab</a:t>
            </a:r>
            <a:endParaRPr lang="en-US" sz="3600" b="1" dirty="0">
              <a:solidFill>
                <a:srgbClr val="FF0000"/>
              </a:solidFill>
              <a:latin typeface="Arial" panose="020B0604020202020204" pitchFamily="34" charset="0"/>
              <a:ea typeface="Verdana" panose="020B0604030504040204" pitchFamily="34" charset="0"/>
              <a:cs typeface="Arial" panose="020B0604020202020204" pitchFamily="34" charset="0"/>
            </a:endParaRPr>
          </a:p>
        </p:txBody>
      </p:sp>
      <p:pic>
        <p:nvPicPr>
          <p:cNvPr id="8" name="Picture 7">
            <a:extLst>
              <a:ext uri="{FF2B5EF4-FFF2-40B4-BE49-F238E27FC236}">
                <a16:creationId xmlns:a16="http://schemas.microsoft.com/office/drawing/2014/main" id="{6346020F-92FF-8295-A6F7-4D1FD3088409}"/>
              </a:ext>
            </a:extLst>
          </p:cNvPr>
          <p:cNvPicPr>
            <a:picLocks noChangeAspect="1"/>
          </p:cNvPicPr>
          <p:nvPr userDrawn="1"/>
        </p:nvPicPr>
        <p:blipFill>
          <a:blip r:embed="rId2"/>
          <a:stretch>
            <a:fillRect/>
          </a:stretch>
        </p:blipFill>
        <p:spPr>
          <a:xfrm>
            <a:off x="146050" y="181610"/>
            <a:ext cx="858520" cy="858520"/>
          </a:xfrm>
          <a:prstGeom prst="rect">
            <a:avLst/>
          </a:prstGeom>
        </p:spPr>
      </p:pic>
      <p:pic>
        <p:nvPicPr>
          <p:cNvPr id="9" name="Picture 8">
            <a:extLst>
              <a:ext uri="{FF2B5EF4-FFF2-40B4-BE49-F238E27FC236}">
                <a16:creationId xmlns:a16="http://schemas.microsoft.com/office/drawing/2014/main" id="{3B74F058-D84C-7968-0198-1CDEABDE007F}"/>
              </a:ext>
            </a:extLst>
          </p:cNvPr>
          <p:cNvPicPr>
            <a:picLocks noChangeAspect="1"/>
          </p:cNvPicPr>
          <p:nvPr userDrawn="1"/>
        </p:nvPicPr>
        <p:blipFill>
          <a:blip r:embed="rId3"/>
          <a:stretch>
            <a:fillRect/>
          </a:stretch>
        </p:blipFill>
        <p:spPr>
          <a:xfrm>
            <a:off x="11010265" y="181610"/>
            <a:ext cx="1035685" cy="859155"/>
          </a:xfrm>
          <a:prstGeom prst="rect">
            <a:avLst/>
          </a:prstGeom>
        </p:spPr>
      </p:pic>
      <p:sp>
        <p:nvSpPr>
          <p:cNvPr id="10" name="TextBox 9">
            <a:extLst>
              <a:ext uri="{FF2B5EF4-FFF2-40B4-BE49-F238E27FC236}">
                <a16:creationId xmlns:a16="http://schemas.microsoft.com/office/drawing/2014/main" id="{8DA2BAF6-E6D0-932F-902F-E55E9FFCC45C}"/>
              </a:ext>
            </a:extLst>
          </p:cNvPr>
          <p:cNvSpPr txBox="1"/>
          <p:nvPr userDrawn="1"/>
        </p:nvSpPr>
        <p:spPr>
          <a:xfrm>
            <a:off x="4240394" y="1040130"/>
            <a:ext cx="3711209" cy="523220"/>
          </a:xfrm>
          <a:prstGeom prst="rect">
            <a:avLst/>
          </a:prstGeom>
          <a:noFill/>
        </p:spPr>
        <p:txBody>
          <a:bodyPr wrap="none" rtlCol="0">
            <a:spAutoFit/>
          </a:bodyPr>
          <a:lstStyle/>
          <a:p>
            <a:r>
              <a:rPr lang="en-US" sz="2800" b="1">
                <a:latin typeface="Arial" panose="020B0604020202020204" pitchFamily="34" charset="0"/>
                <a:cs typeface="Arial" panose="020B0604020202020204" pitchFamily="34" charset="0"/>
              </a:rPr>
              <a:t>Tiến hành mô phỏng</a:t>
            </a:r>
          </a:p>
        </p:txBody>
      </p:sp>
    </p:spTree>
    <p:extLst>
      <p:ext uri="{BB962C8B-B14F-4D97-AF65-F5344CB8AC3E}">
        <p14:creationId xmlns:p14="http://schemas.microsoft.com/office/powerpoint/2010/main" val="16516688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5_Section Header">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3789529E-8887-4181-0481-B8A936F3151B}"/>
              </a:ext>
            </a:extLst>
          </p:cNvPr>
          <p:cNvSpPr>
            <a:spLocks noGrp="1"/>
          </p:cNvSpPr>
          <p:nvPr>
            <p:ph type="dt" sz="half" idx="10"/>
          </p:nvPr>
        </p:nvSpPr>
        <p:spPr/>
        <p:txBody>
          <a:bodyPr/>
          <a:lstStyle/>
          <a:p>
            <a:fld id="{04160886-68CE-4A07-9349-C1DB1F5C30E6}" type="datetime1">
              <a:rPr lang="en-US" smtClean="0"/>
              <a:t>6/4/2024</a:t>
            </a:fld>
            <a:endParaRPr lang="en-US"/>
          </a:p>
        </p:txBody>
      </p:sp>
      <p:sp>
        <p:nvSpPr>
          <p:cNvPr id="5" name="Footer Placeholder 4">
            <a:extLst>
              <a:ext uri="{FF2B5EF4-FFF2-40B4-BE49-F238E27FC236}">
                <a16:creationId xmlns:a16="http://schemas.microsoft.com/office/drawing/2014/main" id="{A50C1C15-E600-BDB4-5931-437A95C4699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60AD33F-BF92-3834-0754-C93DDF2C8144}"/>
              </a:ext>
            </a:extLst>
          </p:cNvPr>
          <p:cNvSpPr>
            <a:spLocks noGrp="1"/>
          </p:cNvSpPr>
          <p:nvPr>
            <p:ph type="sldNum" sz="quarter" idx="12"/>
          </p:nvPr>
        </p:nvSpPr>
        <p:spPr/>
        <p:txBody>
          <a:bodyPr/>
          <a:lstStyle/>
          <a:p>
            <a:fld id="{442C1155-F164-44A2-862A-E50421BF24BC}" type="slidenum">
              <a:rPr lang="en-US" smtClean="0"/>
              <a:t>‹#›</a:t>
            </a:fld>
            <a:endParaRPr lang="en-US"/>
          </a:p>
        </p:txBody>
      </p:sp>
      <p:sp>
        <p:nvSpPr>
          <p:cNvPr id="7" name="TextBox 6">
            <a:extLst>
              <a:ext uri="{FF2B5EF4-FFF2-40B4-BE49-F238E27FC236}">
                <a16:creationId xmlns:a16="http://schemas.microsoft.com/office/drawing/2014/main" id="{156BD2EA-AC8A-9E50-CD4C-F610A1DD709B}"/>
              </a:ext>
            </a:extLst>
          </p:cNvPr>
          <p:cNvSpPr txBox="1"/>
          <p:nvPr userDrawn="1"/>
        </p:nvSpPr>
        <p:spPr>
          <a:xfrm>
            <a:off x="1966060" y="318482"/>
            <a:ext cx="8259879" cy="584775"/>
          </a:xfrm>
          <a:prstGeom prst="rect">
            <a:avLst/>
          </a:prstGeom>
          <a:solidFill>
            <a:schemeClr val="accent1">
              <a:lumMod val="20000"/>
              <a:lumOff val="80000"/>
            </a:schemeClr>
          </a:solidFill>
          <a:ln>
            <a:solidFill>
              <a:schemeClr val="accent1">
                <a:lumMod val="75000"/>
              </a:schemeClr>
            </a:solidFill>
            <a:prstDash val="dash"/>
            <a:round/>
          </a:ln>
        </p:spPr>
        <p:txBody>
          <a:bodyPr wrap="square" rtlCol="0" anchor="ctr" anchorCtr="0">
            <a:spAutoFit/>
          </a:bodyPr>
          <a:lstStyle/>
          <a:p>
            <a:pPr algn="ctr"/>
            <a:r>
              <a:rPr lang="en-US" sz="3200" b="1">
                <a:solidFill>
                  <a:srgbClr val="FF0000"/>
                </a:solidFill>
                <a:latin typeface="Arial" panose="020B0604020202020204" pitchFamily="34" charset="0"/>
                <a:ea typeface="Verdana" panose="020B0604030504040204" pitchFamily="34" charset="0"/>
                <a:cs typeface="Arial" panose="020B0604020202020204" pitchFamily="34" charset="0"/>
              </a:rPr>
              <a:t>2. Mô phỏng Matlab</a:t>
            </a:r>
            <a:endParaRPr lang="en-US" sz="3600" b="1" dirty="0">
              <a:solidFill>
                <a:srgbClr val="FF0000"/>
              </a:solidFill>
              <a:latin typeface="Arial" panose="020B0604020202020204" pitchFamily="34" charset="0"/>
              <a:ea typeface="Verdana" panose="020B0604030504040204" pitchFamily="34" charset="0"/>
              <a:cs typeface="Arial" panose="020B0604020202020204" pitchFamily="34" charset="0"/>
            </a:endParaRPr>
          </a:p>
        </p:txBody>
      </p:sp>
      <p:pic>
        <p:nvPicPr>
          <p:cNvPr id="8" name="Picture 7">
            <a:extLst>
              <a:ext uri="{FF2B5EF4-FFF2-40B4-BE49-F238E27FC236}">
                <a16:creationId xmlns:a16="http://schemas.microsoft.com/office/drawing/2014/main" id="{6346020F-92FF-8295-A6F7-4D1FD3088409}"/>
              </a:ext>
            </a:extLst>
          </p:cNvPr>
          <p:cNvPicPr>
            <a:picLocks noChangeAspect="1"/>
          </p:cNvPicPr>
          <p:nvPr userDrawn="1"/>
        </p:nvPicPr>
        <p:blipFill>
          <a:blip r:embed="rId2"/>
          <a:stretch>
            <a:fillRect/>
          </a:stretch>
        </p:blipFill>
        <p:spPr>
          <a:xfrm>
            <a:off x="146050" y="181610"/>
            <a:ext cx="858520" cy="858520"/>
          </a:xfrm>
          <a:prstGeom prst="rect">
            <a:avLst/>
          </a:prstGeom>
        </p:spPr>
      </p:pic>
      <p:pic>
        <p:nvPicPr>
          <p:cNvPr id="9" name="Picture 8">
            <a:extLst>
              <a:ext uri="{FF2B5EF4-FFF2-40B4-BE49-F238E27FC236}">
                <a16:creationId xmlns:a16="http://schemas.microsoft.com/office/drawing/2014/main" id="{3B74F058-D84C-7968-0198-1CDEABDE007F}"/>
              </a:ext>
            </a:extLst>
          </p:cNvPr>
          <p:cNvPicPr>
            <a:picLocks noChangeAspect="1"/>
          </p:cNvPicPr>
          <p:nvPr userDrawn="1"/>
        </p:nvPicPr>
        <p:blipFill>
          <a:blip r:embed="rId3"/>
          <a:stretch>
            <a:fillRect/>
          </a:stretch>
        </p:blipFill>
        <p:spPr>
          <a:xfrm>
            <a:off x="11010265" y="181610"/>
            <a:ext cx="1035685" cy="859155"/>
          </a:xfrm>
          <a:prstGeom prst="rect">
            <a:avLst/>
          </a:prstGeom>
        </p:spPr>
      </p:pic>
      <p:sp>
        <p:nvSpPr>
          <p:cNvPr id="10" name="TextBox 9">
            <a:extLst>
              <a:ext uri="{FF2B5EF4-FFF2-40B4-BE49-F238E27FC236}">
                <a16:creationId xmlns:a16="http://schemas.microsoft.com/office/drawing/2014/main" id="{8DA2BAF6-E6D0-932F-902F-E55E9FFCC45C}"/>
              </a:ext>
            </a:extLst>
          </p:cNvPr>
          <p:cNvSpPr txBox="1"/>
          <p:nvPr userDrawn="1"/>
        </p:nvSpPr>
        <p:spPr>
          <a:xfrm>
            <a:off x="4426311" y="1040130"/>
            <a:ext cx="3339376" cy="523220"/>
          </a:xfrm>
          <a:prstGeom prst="rect">
            <a:avLst/>
          </a:prstGeom>
          <a:noFill/>
        </p:spPr>
        <p:txBody>
          <a:bodyPr wrap="none" rtlCol="0">
            <a:spAutoFit/>
          </a:bodyPr>
          <a:lstStyle/>
          <a:p>
            <a:r>
              <a:rPr lang="en-US" sz="2800" b="1">
                <a:latin typeface="Arial" panose="020B0604020202020204" pitchFamily="34" charset="0"/>
                <a:cs typeface="Arial" panose="020B0604020202020204" pitchFamily="34" charset="0"/>
              </a:rPr>
              <a:t>Kết quả mô phỏng</a:t>
            </a:r>
          </a:p>
        </p:txBody>
      </p:sp>
    </p:spTree>
    <p:extLst>
      <p:ext uri="{BB962C8B-B14F-4D97-AF65-F5344CB8AC3E}">
        <p14:creationId xmlns:p14="http://schemas.microsoft.com/office/powerpoint/2010/main" val="4403304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6_Section Header">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3789529E-8887-4181-0481-B8A936F3151B}"/>
              </a:ext>
            </a:extLst>
          </p:cNvPr>
          <p:cNvSpPr>
            <a:spLocks noGrp="1"/>
          </p:cNvSpPr>
          <p:nvPr>
            <p:ph type="dt" sz="half" idx="10"/>
          </p:nvPr>
        </p:nvSpPr>
        <p:spPr/>
        <p:txBody>
          <a:bodyPr/>
          <a:lstStyle/>
          <a:p>
            <a:fld id="{04160886-68CE-4A07-9349-C1DB1F5C30E6}" type="datetime1">
              <a:rPr lang="en-US" smtClean="0"/>
              <a:t>6/4/2024</a:t>
            </a:fld>
            <a:endParaRPr lang="en-US"/>
          </a:p>
        </p:txBody>
      </p:sp>
      <p:sp>
        <p:nvSpPr>
          <p:cNvPr id="5" name="Footer Placeholder 4">
            <a:extLst>
              <a:ext uri="{FF2B5EF4-FFF2-40B4-BE49-F238E27FC236}">
                <a16:creationId xmlns:a16="http://schemas.microsoft.com/office/drawing/2014/main" id="{A50C1C15-E600-BDB4-5931-437A95C4699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60AD33F-BF92-3834-0754-C93DDF2C8144}"/>
              </a:ext>
            </a:extLst>
          </p:cNvPr>
          <p:cNvSpPr>
            <a:spLocks noGrp="1"/>
          </p:cNvSpPr>
          <p:nvPr>
            <p:ph type="sldNum" sz="quarter" idx="12"/>
          </p:nvPr>
        </p:nvSpPr>
        <p:spPr/>
        <p:txBody>
          <a:bodyPr/>
          <a:lstStyle/>
          <a:p>
            <a:fld id="{442C1155-F164-44A2-862A-E50421BF24BC}" type="slidenum">
              <a:rPr lang="en-US" smtClean="0"/>
              <a:t>‹#›</a:t>
            </a:fld>
            <a:endParaRPr lang="en-US"/>
          </a:p>
        </p:txBody>
      </p:sp>
      <p:sp>
        <p:nvSpPr>
          <p:cNvPr id="7" name="TextBox 6">
            <a:extLst>
              <a:ext uri="{FF2B5EF4-FFF2-40B4-BE49-F238E27FC236}">
                <a16:creationId xmlns:a16="http://schemas.microsoft.com/office/drawing/2014/main" id="{156BD2EA-AC8A-9E50-CD4C-F610A1DD709B}"/>
              </a:ext>
            </a:extLst>
          </p:cNvPr>
          <p:cNvSpPr txBox="1"/>
          <p:nvPr userDrawn="1"/>
        </p:nvSpPr>
        <p:spPr>
          <a:xfrm>
            <a:off x="1966060" y="318482"/>
            <a:ext cx="8259879" cy="584775"/>
          </a:xfrm>
          <a:prstGeom prst="rect">
            <a:avLst/>
          </a:prstGeom>
          <a:solidFill>
            <a:schemeClr val="accent1">
              <a:lumMod val="20000"/>
              <a:lumOff val="80000"/>
            </a:schemeClr>
          </a:solidFill>
          <a:ln>
            <a:solidFill>
              <a:schemeClr val="accent1">
                <a:lumMod val="75000"/>
              </a:schemeClr>
            </a:solidFill>
            <a:prstDash val="dash"/>
            <a:round/>
          </a:ln>
        </p:spPr>
        <p:txBody>
          <a:bodyPr wrap="square" rtlCol="0" anchor="ctr" anchorCtr="0">
            <a:spAutoFit/>
          </a:bodyPr>
          <a:lstStyle/>
          <a:p>
            <a:pPr algn="ctr"/>
            <a:r>
              <a:rPr lang="en-US" sz="3200" b="1">
                <a:solidFill>
                  <a:srgbClr val="FF0000"/>
                </a:solidFill>
                <a:latin typeface="Arial" panose="020B0604020202020204" pitchFamily="34" charset="0"/>
                <a:ea typeface="Verdana" panose="020B0604030504040204" pitchFamily="34" charset="0"/>
                <a:cs typeface="Arial" panose="020B0604020202020204" pitchFamily="34" charset="0"/>
              </a:rPr>
              <a:t>3. Mô hình thực tế</a:t>
            </a:r>
            <a:endParaRPr lang="en-US" sz="3600" b="1" dirty="0">
              <a:solidFill>
                <a:srgbClr val="FF0000"/>
              </a:solidFill>
              <a:latin typeface="Arial" panose="020B0604020202020204" pitchFamily="34" charset="0"/>
              <a:ea typeface="Verdana" panose="020B0604030504040204" pitchFamily="34" charset="0"/>
              <a:cs typeface="Arial" panose="020B0604020202020204" pitchFamily="34" charset="0"/>
            </a:endParaRPr>
          </a:p>
        </p:txBody>
      </p:sp>
      <p:pic>
        <p:nvPicPr>
          <p:cNvPr id="8" name="Picture 7">
            <a:extLst>
              <a:ext uri="{FF2B5EF4-FFF2-40B4-BE49-F238E27FC236}">
                <a16:creationId xmlns:a16="http://schemas.microsoft.com/office/drawing/2014/main" id="{6346020F-92FF-8295-A6F7-4D1FD3088409}"/>
              </a:ext>
            </a:extLst>
          </p:cNvPr>
          <p:cNvPicPr>
            <a:picLocks noChangeAspect="1"/>
          </p:cNvPicPr>
          <p:nvPr userDrawn="1"/>
        </p:nvPicPr>
        <p:blipFill>
          <a:blip r:embed="rId2"/>
          <a:stretch>
            <a:fillRect/>
          </a:stretch>
        </p:blipFill>
        <p:spPr>
          <a:xfrm>
            <a:off x="146050" y="181610"/>
            <a:ext cx="858520" cy="858520"/>
          </a:xfrm>
          <a:prstGeom prst="rect">
            <a:avLst/>
          </a:prstGeom>
        </p:spPr>
      </p:pic>
      <p:pic>
        <p:nvPicPr>
          <p:cNvPr id="9" name="Picture 8">
            <a:extLst>
              <a:ext uri="{FF2B5EF4-FFF2-40B4-BE49-F238E27FC236}">
                <a16:creationId xmlns:a16="http://schemas.microsoft.com/office/drawing/2014/main" id="{3B74F058-D84C-7968-0198-1CDEABDE007F}"/>
              </a:ext>
            </a:extLst>
          </p:cNvPr>
          <p:cNvPicPr>
            <a:picLocks noChangeAspect="1"/>
          </p:cNvPicPr>
          <p:nvPr userDrawn="1"/>
        </p:nvPicPr>
        <p:blipFill>
          <a:blip r:embed="rId3"/>
          <a:stretch>
            <a:fillRect/>
          </a:stretch>
        </p:blipFill>
        <p:spPr>
          <a:xfrm>
            <a:off x="11010265" y="181610"/>
            <a:ext cx="1035685" cy="859155"/>
          </a:xfrm>
          <a:prstGeom prst="rect">
            <a:avLst/>
          </a:prstGeom>
        </p:spPr>
      </p:pic>
    </p:spTree>
    <p:extLst>
      <p:ext uri="{BB962C8B-B14F-4D97-AF65-F5344CB8AC3E}">
        <p14:creationId xmlns:p14="http://schemas.microsoft.com/office/powerpoint/2010/main" val="14709500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1A26F9B-9463-4D14-6248-D28A68185F6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78C3611-9905-ADE1-6E54-A8D37F0AD11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49345F-5B9C-3DCB-4B35-BE6FCE25894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75BDAEB6-2976-46C7-B553-4433E2E59EE6}" type="datetime1">
              <a:rPr lang="en-US" smtClean="0"/>
              <a:t>6/4/2024</a:t>
            </a:fld>
            <a:endParaRPr lang="en-US"/>
          </a:p>
        </p:txBody>
      </p:sp>
      <p:sp>
        <p:nvSpPr>
          <p:cNvPr id="5" name="Footer Placeholder 4">
            <a:extLst>
              <a:ext uri="{FF2B5EF4-FFF2-40B4-BE49-F238E27FC236}">
                <a16:creationId xmlns:a16="http://schemas.microsoft.com/office/drawing/2014/main" id="{68F0A5DE-E4D8-9E0D-B474-601CE1BEF3F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61CD0936-B08E-4290-6750-F24F78BD787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42C1155-F164-44A2-862A-E50421BF24BC}" type="slidenum">
              <a:rPr lang="en-US" smtClean="0"/>
              <a:t>‹#›</a:t>
            </a:fld>
            <a:endParaRPr lang="en-US"/>
          </a:p>
        </p:txBody>
      </p:sp>
    </p:spTree>
    <p:extLst>
      <p:ext uri="{BB962C8B-B14F-4D97-AF65-F5344CB8AC3E}">
        <p14:creationId xmlns:p14="http://schemas.microsoft.com/office/powerpoint/2010/main" val="13683874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0" r:id="rId4"/>
    <p:sldLayoutId id="2147483661" r:id="rId5"/>
    <p:sldLayoutId id="2147483662" r:id="rId6"/>
    <p:sldLayoutId id="2147483663" r:id="rId7"/>
    <p:sldLayoutId id="2147483664" r:id="rId8"/>
    <p:sldLayoutId id="2147483665" r:id="rId9"/>
    <p:sldLayoutId id="2147483666" r:id="rId10"/>
    <p:sldLayoutId id="2147483652" r:id="rId11"/>
    <p:sldLayoutId id="2147483653" r:id="rId12"/>
    <p:sldLayoutId id="2147483654" r:id="rId13"/>
    <p:sldLayoutId id="2147483655" r:id="rId14"/>
    <p:sldLayoutId id="2147483656" r:id="rId15"/>
    <p:sldLayoutId id="2147483657" r:id="rId16"/>
    <p:sldLayoutId id="2147483658" r:id="rId17"/>
    <p:sldLayoutId id="2147483659" r:id="rId1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7" Type="http://schemas.openxmlformats.org/officeDocument/2006/relationships/image" Target="../media/image22.png"/><Relationship Id="rId2" Type="http://schemas.openxmlformats.org/officeDocument/2006/relationships/image" Target="../media/image18.png"/><Relationship Id="rId1" Type="http://schemas.openxmlformats.org/officeDocument/2006/relationships/slideLayout" Target="../slideLayouts/slideLayout5.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 Id="rId4" Type="http://schemas.openxmlformats.org/officeDocument/2006/relationships/image" Target="../media/image25.png"/></Relationships>
</file>

<file path=ppt/slides/_rels/slide1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6AF5701-1E0A-377E-16CB-0C9A00CE59C8}"/>
              </a:ext>
            </a:extLst>
          </p:cNvPr>
          <p:cNvSpPr>
            <a:spLocks noGrp="1"/>
          </p:cNvSpPr>
          <p:nvPr>
            <p:ph type="sldNum" sz="quarter" idx="12"/>
          </p:nvPr>
        </p:nvSpPr>
        <p:spPr/>
        <p:txBody>
          <a:bodyPr/>
          <a:lstStyle/>
          <a:p>
            <a:fld id="{442C1155-F164-44A2-862A-E50421BF24BC}" type="slidenum">
              <a:rPr lang="en-US" smtClean="0"/>
              <a:t>1</a:t>
            </a:fld>
            <a:endParaRPr lang="en-US"/>
          </a:p>
        </p:txBody>
      </p:sp>
      <p:sp>
        <p:nvSpPr>
          <p:cNvPr id="3" name="TextBox 2">
            <a:extLst>
              <a:ext uri="{FF2B5EF4-FFF2-40B4-BE49-F238E27FC236}">
                <a16:creationId xmlns:a16="http://schemas.microsoft.com/office/drawing/2014/main" id="{73C8443E-AD4D-7658-E2C9-892B9CED3281}"/>
              </a:ext>
            </a:extLst>
          </p:cNvPr>
          <p:cNvSpPr txBox="1"/>
          <p:nvPr/>
        </p:nvSpPr>
        <p:spPr>
          <a:xfrm>
            <a:off x="6467013" y="4385522"/>
            <a:ext cx="4886787" cy="1703030"/>
          </a:xfrm>
          <a:prstGeom prst="rect">
            <a:avLst/>
          </a:prstGeom>
          <a:noFill/>
        </p:spPr>
        <p:txBody>
          <a:bodyPr wrap="none" rtlCol="0">
            <a:spAutoFit/>
          </a:bodyPr>
          <a:lstStyle/>
          <a:p>
            <a:pPr>
              <a:lnSpc>
                <a:spcPct val="150000"/>
              </a:lnSpc>
            </a:pPr>
            <a:r>
              <a:rPr lang="en-US" b="1">
                <a:latin typeface="Arial" panose="020B0604020202020204" pitchFamily="34" charset="0"/>
                <a:cs typeface="Arial" panose="020B0604020202020204" pitchFamily="34" charset="0"/>
              </a:rPr>
              <a:t>GVHD: </a:t>
            </a:r>
            <a:r>
              <a:rPr lang="en-US">
                <a:latin typeface="Arial" panose="020B0604020202020204" pitchFamily="34" charset="0"/>
                <a:cs typeface="Arial" panose="020B0604020202020204" pitchFamily="34" charset="0"/>
              </a:rPr>
              <a:t>PSG.TS Nguyễn Minh Tâm</a:t>
            </a:r>
          </a:p>
          <a:p>
            <a:pPr>
              <a:lnSpc>
                <a:spcPct val="150000"/>
              </a:lnSpc>
            </a:pPr>
            <a:r>
              <a:rPr lang="en-US" b="1">
                <a:latin typeface="Arial" panose="020B0604020202020204" pitchFamily="34" charset="0"/>
                <a:cs typeface="Arial" panose="020B0604020202020204" pitchFamily="34" charset="0"/>
              </a:rPr>
              <a:t>Sinh viên trình bày:		MSSV:</a:t>
            </a:r>
          </a:p>
          <a:p>
            <a:pPr>
              <a:lnSpc>
                <a:spcPct val="150000"/>
              </a:lnSpc>
            </a:pPr>
            <a:r>
              <a:rPr lang="en-US">
                <a:latin typeface="Arial" panose="020B0604020202020204" pitchFamily="34" charset="0"/>
                <a:cs typeface="Arial" panose="020B0604020202020204" pitchFamily="34" charset="0"/>
              </a:rPr>
              <a:t>Nguyễn Văn Pháp		21151303</a:t>
            </a:r>
          </a:p>
          <a:p>
            <a:pPr>
              <a:lnSpc>
                <a:spcPct val="150000"/>
              </a:lnSpc>
            </a:pPr>
            <a:r>
              <a:rPr lang="en-US">
                <a:latin typeface="Arial" panose="020B0604020202020204" pitchFamily="34" charset="0"/>
                <a:cs typeface="Arial" panose="020B0604020202020204" pitchFamily="34" charset="0"/>
              </a:rPr>
              <a:t>Vũ Tiến Phát			21151309</a:t>
            </a:r>
          </a:p>
        </p:txBody>
      </p:sp>
      <p:sp>
        <p:nvSpPr>
          <p:cNvPr id="4" name="TextBox 3">
            <a:extLst>
              <a:ext uri="{FF2B5EF4-FFF2-40B4-BE49-F238E27FC236}">
                <a16:creationId xmlns:a16="http://schemas.microsoft.com/office/drawing/2014/main" id="{0FE79CD9-883D-2332-A3F2-70032C7A2DDE}"/>
              </a:ext>
            </a:extLst>
          </p:cNvPr>
          <p:cNvSpPr txBox="1"/>
          <p:nvPr/>
        </p:nvSpPr>
        <p:spPr>
          <a:xfrm>
            <a:off x="1964113" y="1527338"/>
            <a:ext cx="8263801" cy="646331"/>
          </a:xfrm>
          <a:prstGeom prst="rect">
            <a:avLst/>
          </a:prstGeom>
          <a:noFill/>
        </p:spPr>
        <p:txBody>
          <a:bodyPr wrap="none" rtlCol="0">
            <a:spAutoFit/>
          </a:bodyPr>
          <a:lstStyle/>
          <a:p>
            <a:pPr algn="ctr"/>
            <a:r>
              <a:rPr lang="en-US" sz="3600" b="1">
                <a:latin typeface="Arial" panose="020B0604020202020204" pitchFamily="34" charset="0"/>
                <a:cs typeface="Arial" panose="020B0604020202020204" pitchFamily="34" charset="0"/>
              </a:rPr>
              <a:t>BÁO CÁO ĐIỀU KHIỂN THÔNG MINH</a:t>
            </a:r>
          </a:p>
        </p:txBody>
      </p:sp>
      <p:sp>
        <p:nvSpPr>
          <p:cNvPr id="6" name="TextBox 5">
            <a:extLst>
              <a:ext uri="{FF2B5EF4-FFF2-40B4-BE49-F238E27FC236}">
                <a16:creationId xmlns:a16="http://schemas.microsoft.com/office/drawing/2014/main" id="{49685C46-7652-2778-2F4D-1750DC721C5F}"/>
              </a:ext>
            </a:extLst>
          </p:cNvPr>
          <p:cNvSpPr txBox="1"/>
          <p:nvPr/>
        </p:nvSpPr>
        <p:spPr>
          <a:xfrm>
            <a:off x="2045107" y="2728129"/>
            <a:ext cx="8101781" cy="1015663"/>
          </a:xfrm>
          <a:prstGeom prst="rect">
            <a:avLst/>
          </a:prstGeom>
          <a:noFill/>
        </p:spPr>
        <p:txBody>
          <a:bodyPr wrap="square">
            <a:spAutoFit/>
          </a:bodyPr>
          <a:lstStyle/>
          <a:p>
            <a:pPr algn="ctr"/>
            <a:r>
              <a:rPr lang="vi-VN" sz="3000" b="1">
                <a:effectLst/>
                <a:ea typeface="Times New Roman" panose="02020603050405020304" pitchFamily="18" charset="0"/>
              </a:rPr>
              <a:t>MÔ HÌNH ROBOT 2 BÁNH TỰ CÂN BẰNG</a:t>
            </a:r>
            <a:r>
              <a:rPr lang="en-US" sz="3000">
                <a:ea typeface="Times New Roman" panose="02020603050405020304" pitchFamily="18" charset="0"/>
              </a:rPr>
              <a:t> </a:t>
            </a:r>
            <a:r>
              <a:rPr lang="vi-VN" sz="3000" b="1">
                <a:effectLst/>
                <a:ea typeface="Times New Roman" panose="02020603050405020304" pitchFamily="18" charset="0"/>
              </a:rPr>
              <a:t>SỬ DỤNG BỘ ĐIỀU KHIỂN LQR</a:t>
            </a:r>
            <a:endParaRPr lang="en-US" sz="3000">
              <a:effectLst/>
              <a:ea typeface="Times New Roman" panose="02020603050405020304" pitchFamily="18" charset="0"/>
            </a:endParaRPr>
          </a:p>
        </p:txBody>
      </p:sp>
      <p:sp>
        <p:nvSpPr>
          <p:cNvPr id="5" name="object 7">
            <a:extLst>
              <a:ext uri="{FF2B5EF4-FFF2-40B4-BE49-F238E27FC236}">
                <a16:creationId xmlns:a16="http://schemas.microsoft.com/office/drawing/2014/main" id="{CB930DDF-6098-BFBA-AA1D-9434EF881410}"/>
              </a:ext>
            </a:extLst>
          </p:cNvPr>
          <p:cNvSpPr/>
          <p:nvPr/>
        </p:nvSpPr>
        <p:spPr>
          <a:xfrm>
            <a:off x="838197" y="1418107"/>
            <a:ext cx="10515600" cy="4857115"/>
          </a:xfrm>
          <a:custGeom>
            <a:avLst/>
            <a:gdLst/>
            <a:ahLst/>
            <a:cxnLst/>
            <a:rect l="l" t="t" r="r" b="b"/>
            <a:pathLst>
              <a:path w="10515600" h="4857115">
                <a:moveTo>
                  <a:pt x="0" y="4856988"/>
                </a:moveTo>
                <a:lnTo>
                  <a:pt x="10515600" y="4856988"/>
                </a:lnTo>
                <a:lnTo>
                  <a:pt x="10515600" y="0"/>
                </a:lnTo>
                <a:lnTo>
                  <a:pt x="0" y="0"/>
                </a:lnTo>
                <a:lnTo>
                  <a:pt x="0" y="4856988"/>
                </a:lnTo>
                <a:close/>
              </a:path>
            </a:pathLst>
          </a:custGeom>
          <a:ln w="9525">
            <a:solidFill>
              <a:srgbClr val="8FAADC"/>
            </a:solidFill>
            <a:prstDash val="lgDash"/>
          </a:ln>
        </p:spPr>
        <p:txBody>
          <a:bodyPr wrap="square" lIns="0" tIns="0" rIns="0" bIns="0" rtlCol="0"/>
          <a:lstStyle/>
          <a:p>
            <a:endParaRPr/>
          </a:p>
        </p:txBody>
      </p:sp>
    </p:spTree>
    <p:extLst>
      <p:ext uri="{BB962C8B-B14F-4D97-AF65-F5344CB8AC3E}">
        <p14:creationId xmlns:p14="http://schemas.microsoft.com/office/powerpoint/2010/main" val="18735727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B3EC18ED-22E2-5416-1F94-403159F3AEE8}"/>
              </a:ext>
            </a:extLst>
          </p:cNvPr>
          <p:cNvSpPr>
            <a:spLocks noGrp="1"/>
          </p:cNvSpPr>
          <p:nvPr>
            <p:ph type="sldNum" sz="quarter" idx="12"/>
          </p:nvPr>
        </p:nvSpPr>
        <p:spPr/>
        <p:txBody>
          <a:bodyPr/>
          <a:lstStyle/>
          <a:p>
            <a:fld id="{442C1155-F164-44A2-862A-E50421BF24BC}" type="slidenum">
              <a:rPr lang="en-US" smtClean="0"/>
              <a:t>10</a:t>
            </a:fld>
            <a:endParaRPr lang="en-US"/>
          </a:p>
        </p:txBody>
      </p:sp>
      <p:sp>
        <p:nvSpPr>
          <p:cNvPr id="7" name="TextBox 6">
            <a:extLst>
              <a:ext uri="{FF2B5EF4-FFF2-40B4-BE49-F238E27FC236}">
                <a16:creationId xmlns:a16="http://schemas.microsoft.com/office/drawing/2014/main" id="{78D14BD5-959E-101B-88A7-73D3A09A49F4}"/>
              </a:ext>
            </a:extLst>
          </p:cNvPr>
          <p:cNvSpPr txBox="1"/>
          <p:nvPr/>
        </p:nvSpPr>
        <p:spPr>
          <a:xfrm>
            <a:off x="1897884" y="1763271"/>
            <a:ext cx="3842719" cy="369332"/>
          </a:xfrm>
          <a:prstGeom prst="rect">
            <a:avLst/>
          </a:prstGeom>
          <a:noFill/>
        </p:spPr>
        <p:txBody>
          <a:bodyPr wrap="none" rtlCol="0">
            <a:spAutoFit/>
          </a:bodyPr>
          <a:lstStyle/>
          <a:p>
            <a:r>
              <a:rPr lang="en-US" sz="1800">
                <a:effectLst/>
                <a:latin typeface="Times New Roman" panose="02020603050405020304" pitchFamily="18" charset="0"/>
                <a:ea typeface="Times New Roman" panose="02020603050405020304" pitchFamily="18" charset="0"/>
              </a:rPr>
              <a:t>Lúc này ta có ma trận trọng số như sau:</a:t>
            </a: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C2130AA3-3B7A-5DD0-578B-030C2DBA90F9}"/>
                  </a:ext>
                </a:extLst>
              </p:cNvPr>
              <p:cNvSpPr txBox="1"/>
              <p:nvPr/>
            </p:nvSpPr>
            <p:spPr>
              <a:xfrm>
                <a:off x="3504553" y="2285241"/>
                <a:ext cx="5182894" cy="1992918"/>
              </a:xfrm>
              <a:prstGeom prst="rect">
                <a:avLst/>
              </a:prstGeom>
              <a:noFill/>
            </p:spPr>
            <p:txBody>
              <a:bodyPr wrap="none" rtlCol="0">
                <a:spAutoFit/>
              </a:bodyPr>
              <a:lstStyle/>
              <a:p>
                <a14:m>
                  <m:oMath xmlns:m="http://schemas.openxmlformats.org/officeDocument/2006/math">
                    <m:r>
                      <a:rPr lang="en-US" sz="1800" i="1" smtClean="0">
                        <a:effectLst/>
                        <a:latin typeface="Cambria Math" panose="02040503050406030204" pitchFamily="18" charset="0"/>
                        <a:ea typeface="Times New Roman" panose="02020603050405020304" pitchFamily="18" charset="0"/>
                      </a:rPr>
                      <m:t>𝑄</m:t>
                    </m:r>
                    <m:r>
                      <a:rPr lang="en-US" sz="1800" i="1" smtClean="0">
                        <a:effectLst/>
                        <a:latin typeface="Cambria Math" panose="02040503050406030204" pitchFamily="18" charset="0"/>
                        <a:ea typeface="Times New Roman" panose="02020603050405020304" pitchFamily="18" charset="0"/>
                      </a:rPr>
                      <m:t>=</m:t>
                    </m:r>
                    <m:d>
                      <m:dPr>
                        <m:begChr m:val="["/>
                        <m:endChr m:val="]"/>
                        <m:ctrlPr>
                          <a:rPr lang="en-US" sz="1800" i="1">
                            <a:effectLst/>
                            <a:latin typeface="Cambria Math" panose="02040503050406030204" pitchFamily="18" charset="0"/>
                            <a:ea typeface="Times New Roman" panose="02020603050405020304" pitchFamily="18" charset="0"/>
                          </a:rPr>
                        </m:ctrlPr>
                      </m:dPr>
                      <m:e>
                        <m:m>
                          <m:mPr>
                            <m:mcs>
                              <m:mc>
                                <m:mcPr>
                                  <m:count m:val="6"/>
                                  <m:mcJc m:val="center"/>
                                </m:mcPr>
                              </m:mc>
                            </m:mcs>
                            <m:ctrlPr>
                              <a:rPr lang="en-US" sz="1800" i="1">
                                <a:effectLst/>
                                <a:latin typeface="Cambria Math" panose="02040503050406030204" pitchFamily="18" charset="0"/>
                                <a:ea typeface="Times New Roman" panose="02020603050405020304" pitchFamily="18" charset="0"/>
                              </a:rPr>
                            </m:ctrlPr>
                          </m:mPr>
                          <m:mr>
                            <m:e>
                              <m:sSub>
                                <m:sSubPr>
                                  <m:ctrlPr>
                                    <a:rPr lang="en-US" sz="1800" i="1">
                                      <a:effectLst/>
                                      <a:latin typeface="Cambria Math" panose="02040503050406030204" pitchFamily="18" charset="0"/>
                                      <a:ea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rPr>
                                    <m:t>𝑄</m:t>
                                  </m:r>
                                </m:e>
                                <m:sub>
                                  <m:r>
                                    <a:rPr lang="en-US" sz="1800" i="1">
                                      <a:effectLst/>
                                      <a:latin typeface="Cambria Math" panose="02040503050406030204" pitchFamily="18" charset="0"/>
                                      <a:ea typeface="Times New Roman" panose="02020603050405020304" pitchFamily="18" charset="0"/>
                                    </a:rPr>
                                    <m:t>1</m:t>
                                  </m:r>
                                </m:sub>
                              </m:sSub>
                            </m:e>
                            <m:e>
                              <m:r>
                                <a:rPr lang="vi-VN" sz="1800" i="1">
                                  <a:effectLst/>
                                  <a:latin typeface="Cambria Math" panose="02040503050406030204" pitchFamily="18" charset="0"/>
                                  <a:ea typeface="Cambria Math" panose="02040503050406030204" pitchFamily="18" charset="0"/>
                                  <a:cs typeface="Cambria Math" panose="02040503050406030204" pitchFamily="18" charset="0"/>
                                </a:rPr>
                                <m:t>0</m:t>
                              </m:r>
                            </m:e>
                            <m:e>
                              <m:r>
                                <a:rPr lang="vi-VN" sz="1800" i="1">
                                  <a:effectLst/>
                                  <a:latin typeface="Cambria Math" panose="02040503050406030204" pitchFamily="18" charset="0"/>
                                  <a:ea typeface="Cambria Math" panose="02040503050406030204" pitchFamily="18" charset="0"/>
                                  <a:cs typeface="Cambria Math" panose="02040503050406030204" pitchFamily="18" charset="0"/>
                                </a:rPr>
                                <m:t>0</m:t>
                              </m:r>
                            </m:e>
                            <m:e>
                              <m:r>
                                <a:rPr lang="vi-VN" sz="1800" i="1">
                                  <a:effectLst/>
                                  <a:latin typeface="Cambria Math" panose="02040503050406030204" pitchFamily="18" charset="0"/>
                                  <a:ea typeface="Cambria Math" panose="02040503050406030204" pitchFamily="18" charset="0"/>
                                  <a:cs typeface="Cambria Math" panose="02040503050406030204" pitchFamily="18" charset="0"/>
                                </a:rPr>
                                <m:t>0</m:t>
                              </m:r>
                            </m:e>
                            <m:e>
                              <m:r>
                                <a:rPr lang="vi-VN" sz="1800" i="1">
                                  <a:effectLst/>
                                  <a:latin typeface="Cambria Math" panose="02040503050406030204" pitchFamily="18" charset="0"/>
                                  <a:ea typeface="Cambria Math" panose="02040503050406030204" pitchFamily="18" charset="0"/>
                                  <a:cs typeface="Cambria Math" panose="02040503050406030204" pitchFamily="18" charset="0"/>
                                </a:rPr>
                                <m:t>0</m:t>
                              </m:r>
                            </m:e>
                            <m:e>
                              <m:r>
                                <a:rPr lang="vi-VN" sz="1800" i="1">
                                  <a:effectLst/>
                                  <a:latin typeface="Cambria Math" panose="02040503050406030204" pitchFamily="18" charset="0"/>
                                  <a:ea typeface="Cambria Math" panose="02040503050406030204" pitchFamily="18" charset="0"/>
                                  <a:cs typeface="Cambria Math" panose="02040503050406030204" pitchFamily="18" charset="0"/>
                                </a:rPr>
                                <m:t>0</m:t>
                              </m:r>
                            </m:e>
                          </m:mr>
                          <m:mr>
                            <m:e>
                              <m:r>
                                <a:rPr lang="vi-VN" sz="1800" i="1">
                                  <a:effectLst/>
                                  <a:latin typeface="Cambria Math" panose="02040503050406030204" pitchFamily="18" charset="0"/>
                                  <a:ea typeface="Cambria Math" panose="02040503050406030204" pitchFamily="18" charset="0"/>
                                  <a:cs typeface="Cambria Math" panose="02040503050406030204" pitchFamily="18" charset="0"/>
                                </a:rPr>
                                <m:t>0</m:t>
                              </m:r>
                            </m:e>
                            <m:e>
                              <m:sSub>
                                <m:sSubPr>
                                  <m:ctrlPr>
                                    <a:rPr lang="en-US" sz="1800" i="1">
                                      <a:effectLst/>
                                      <a:latin typeface="Cambria Math" panose="02040503050406030204" pitchFamily="18" charset="0"/>
                                      <a:ea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rPr>
                                    <m:t>𝑄</m:t>
                                  </m:r>
                                </m:e>
                                <m:sub>
                                  <m:r>
                                    <a:rPr lang="en-US" sz="1800" i="1">
                                      <a:effectLst/>
                                      <a:latin typeface="Cambria Math" panose="02040503050406030204" pitchFamily="18" charset="0"/>
                                      <a:ea typeface="Times New Roman" panose="02020603050405020304" pitchFamily="18" charset="0"/>
                                    </a:rPr>
                                    <m:t>2</m:t>
                                  </m:r>
                                </m:sub>
                              </m:sSub>
                            </m:e>
                            <m:e>
                              <m:r>
                                <a:rPr lang="vi-VN" sz="1800" i="1">
                                  <a:effectLst/>
                                  <a:latin typeface="Cambria Math" panose="02040503050406030204" pitchFamily="18" charset="0"/>
                                  <a:ea typeface="Cambria Math" panose="02040503050406030204" pitchFamily="18" charset="0"/>
                                  <a:cs typeface="Cambria Math" panose="02040503050406030204" pitchFamily="18" charset="0"/>
                                </a:rPr>
                                <m:t>0</m:t>
                              </m:r>
                            </m:e>
                            <m:e>
                              <m:r>
                                <a:rPr lang="vi-VN" sz="1800" i="1">
                                  <a:effectLst/>
                                  <a:latin typeface="Cambria Math" panose="02040503050406030204" pitchFamily="18" charset="0"/>
                                  <a:ea typeface="Cambria Math" panose="02040503050406030204" pitchFamily="18" charset="0"/>
                                  <a:cs typeface="Cambria Math" panose="02040503050406030204" pitchFamily="18" charset="0"/>
                                </a:rPr>
                                <m:t>0</m:t>
                              </m:r>
                            </m:e>
                            <m:e>
                              <m:r>
                                <a:rPr lang="vi-VN" sz="1800" i="1">
                                  <a:effectLst/>
                                  <a:latin typeface="Cambria Math" panose="02040503050406030204" pitchFamily="18" charset="0"/>
                                  <a:ea typeface="Cambria Math" panose="02040503050406030204" pitchFamily="18" charset="0"/>
                                  <a:cs typeface="Cambria Math" panose="02040503050406030204" pitchFamily="18" charset="0"/>
                                </a:rPr>
                                <m:t>0</m:t>
                              </m:r>
                            </m:e>
                            <m:e>
                              <m:r>
                                <a:rPr lang="vi-VN" sz="1800" i="1">
                                  <a:effectLst/>
                                  <a:latin typeface="Cambria Math" panose="02040503050406030204" pitchFamily="18" charset="0"/>
                                  <a:ea typeface="Cambria Math" panose="02040503050406030204" pitchFamily="18" charset="0"/>
                                  <a:cs typeface="Cambria Math" panose="02040503050406030204" pitchFamily="18" charset="0"/>
                                </a:rPr>
                                <m:t>0</m:t>
                              </m:r>
                            </m:e>
                          </m:mr>
                          <m:mr>
                            <m:e>
                              <m:r>
                                <a:rPr lang="vi-VN" sz="1800" i="1">
                                  <a:effectLst/>
                                  <a:latin typeface="Cambria Math" panose="02040503050406030204" pitchFamily="18" charset="0"/>
                                  <a:ea typeface="Cambria Math" panose="02040503050406030204" pitchFamily="18" charset="0"/>
                                  <a:cs typeface="Cambria Math" panose="02040503050406030204" pitchFamily="18" charset="0"/>
                                </a:rPr>
                                <m:t>0</m:t>
                              </m:r>
                            </m:e>
                            <m:e>
                              <m:r>
                                <a:rPr lang="vi-VN" sz="1800" i="1">
                                  <a:effectLst/>
                                  <a:latin typeface="Cambria Math" panose="02040503050406030204" pitchFamily="18" charset="0"/>
                                  <a:ea typeface="Cambria Math" panose="02040503050406030204" pitchFamily="18" charset="0"/>
                                  <a:cs typeface="Cambria Math" panose="02040503050406030204" pitchFamily="18" charset="0"/>
                                </a:rPr>
                                <m:t>0</m:t>
                              </m:r>
                            </m:e>
                            <m:e>
                              <m:sSub>
                                <m:sSubPr>
                                  <m:ctrlPr>
                                    <a:rPr lang="en-US" sz="1800" i="1">
                                      <a:effectLst/>
                                      <a:latin typeface="Cambria Math" panose="02040503050406030204" pitchFamily="18" charset="0"/>
                                      <a:ea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rPr>
                                    <m:t>𝑄</m:t>
                                  </m:r>
                                </m:e>
                                <m:sub>
                                  <m:r>
                                    <a:rPr lang="en-US" sz="1800" i="1">
                                      <a:effectLst/>
                                      <a:latin typeface="Cambria Math" panose="02040503050406030204" pitchFamily="18" charset="0"/>
                                      <a:ea typeface="Times New Roman" panose="02020603050405020304" pitchFamily="18" charset="0"/>
                                    </a:rPr>
                                    <m:t>3</m:t>
                                  </m:r>
                                </m:sub>
                              </m:sSub>
                            </m:e>
                            <m:e>
                              <m:r>
                                <a:rPr lang="vi-VN" sz="1800" i="1">
                                  <a:effectLst/>
                                  <a:latin typeface="Cambria Math" panose="02040503050406030204" pitchFamily="18" charset="0"/>
                                  <a:ea typeface="Cambria Math" panose="02040503050406030204" pitchFamily="18" charset="0"/>
                                  <a:cs typeface="Cambria Math" panose="02040503050406030204" pitchFamily="18" charset="0"/>
                                </a:rPr>
                                <m:t>0</m:t>
                              </m:r>
                            </m:e>
                            <m:e>
                              <m:r>
                                <a:rPr lang="vi-VN" sz="1800" i="1">
                                  <a:effectLst/>
                                  <a:latin typeface="Cambria Math" panose="02040503050406030204" pitchFamily="18" charset="0"/>
                                  <a:ea typeface="Cambria Math" panose="02040503050406030204" pitchFamily="18" charset="0"/>
                                  <a:cs typeface="Cambria Math" panose="02040503050406030204" pitchFamily="18" charset="0"/>
                                </a:rPr>
                                <m:t>0</m:t>
                              </m:r>
                            </m:e>
                            <m:e>
                              <m:r>
                                <a:rPr lang="vi-VN" sz="1800" i="1">
                                  <a:effectLst/>
                                  <a:latin typeface="Cambria Math" panose="02040503050406030204" pitchFamily="18" charset="0"/>
                                  <a:ea typeface="Cambria Math" panose="02040503050406030204" pitchFamily="18" charset="0"/>
                                  <a:cs typeface="Cambria Math" panose="02040503050406030204" pitchFamily="18" charset="0"/>
                                </a:rPr>
                                <m:t>0</m:t>
                              </m:r>
                            </m:e>
                          </m:mr>
                          <m:mr>
                            <m:e>
                              <m:r>
                                <a:rPr lang="vi-VN" sz="1800" i="1">
                                  <a:effectLst/>
                                  <a:latin typeface="Cambria Math" panose="02040503050406030204" pitchFamily="18" charset="0"/>
                                  <a:ea typeface="Cambria Math" panose="02040503050406030204" pitchFamily="18" charset="0"/>
                                  <a:cs typeface="Cambria Math" panose="02040503050406030204" pitchFamily="18" charset="0"/>
                                </a:rPr>
                                <m:t>0</m:t>
                              </m:r>
                            </m:e>
                            <m:e>
                              <m:r>
                                <a:rPr lang="en-US" sz="1800" i="1">
                                  <a:effectLst/>
                                  <a:latin typeface="Cambria Math" panose="02040503050406030204" pitchFamily="18" charset="0"/>
                                  <a:ea typeface="Times New Roman" panose="02020603050405020304" pitchFamily="18" charset="0"/>
                                </a:rPr>
                                <m:t>0</m:t>
                              </m:r>
                            </m:e>
                            <m:e>
                              <m:r>
                                <a:rPr lang="en-US" sz="1800" i="1">
                                  <a:effectLst/>
                                  <a:latin typeface="Cambria Math" panose="02040503050406030204" pitchFamily="18" charset="0"/>
                                  <a:ea typeface="Times New Roman" panose="02020603050405020304" pitchFamily="18" charset="0"/>
                                </a:rPr>
                                <m:t>0</m:t>
                              </m:r>
                            </m:e>
                            <m:e>
                              <m:sSub>
                                <m:sSubPr>
                                  <m:ctrlPr>
                                    <a:rPr lang="en-US" sz="1800" i="1">
                                      <a:effectLst/>
                                      <a:latin typeface="Cambria Math" panose="02040503050406030204" pitchFamily="18" charset="0"/>
                                      <a:ea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rPr>
                                    <m:t>𝑄</m:t>
                                  </m:r>
                                </m:e>
                                <m:sub>
                                  <m:r>
                                    <a:rPr lang="en-US" sz="1800" i="1">
                                      <a:effectLst/>
                                      <a:latin typeface="Cambria Math" panose="02040503050406030204" pitchFamily="18" charset="0"/>
                                      <a:ea typeface="Times New Roman" panose="02020603050405020304" pitchFamily="18" charset="0"/>
                                    </a:rPr>
                                    <m:t>4</m:t>
                                  </m:r>
                                </m:sub>
                              </m:sSub>
                            </m:e>
                            <m:e>
                              <m:r>
                                <a:rPr lang="vi-VN" sz="1800" i="1">
                                  <a:effectLst/>
                                  <a:latin typeface="Cambria Math" panose="02040503050406030204" pitchFamily="18" charset="0"/>
                                  <a:ea typeface="Cambria Math" panose="02040503050406030204" pitchFamily="18" charset="0"/>
                                  <a:cs typeface="Cambria Math" panose="02040503050406030204" pitchFamily="18" charset="0"/>
                                </a:rPr>
                                <m:t>0</m:t>
                              </m:r>
                            </m:e>
                            <m:e>
                              <m:r>
                                <a:rPr lang="vi-VN" sz="1800" i="1">
                                  <a:effectLst/>
                                  <a:latin typeface="Cambria Math" panose="02040503050406030204" pitchFamily="18" charset="0"/>
                                  <a:ea typeface="Cambria Math" panose="02040503050406030204" pitchFamily="18" charset="0"/>
                                  <a:cs typeface="Cambria Math" panose="02040503050406030204" pitchFamily="18" charset="0"/>
                                </a:rPr>
                                <m:t>0</m:t>
                              </m:r>
                            </m:e>
                          </m:mr>
                          <m:mr>
                            <m:e>
                              <m:r>
                                <a:rPr lang="en-US" sz="1800" i="1">
                                  <a:effectLst/>
                                  <a:latin typeface="Cambria Math" panose="02040503050406030204" pitchFamily="18" charset="0"/>
                                  <a:ea typeface="Times New Roman" panose="02020603050405020304" pitchFamily="18" charset="0"/>
                                </a:rPr>
                                <m:t>0</m:t>
                              </m:r>
                            </m:e>
                            <m:e>
                              <m:r>
                                <a:rPr lang="en-US" sz="1800" i="1">
                                  <a:effectLst/>
                                  <a:latin typeface="Cambria Math" panose="02040503050406030204" pitchFamily="18" charset="0"/>
                                  <a:ea typeface="Times New Roman" panose="02020603050405020304" pitchFamily="18" charset="0"/>
                                </a:rPr>
                                <m:t>0</m:t>
                              </m:r>
                            </m:e>
                            <m:e>
                              <m:r>
                                <a:rPr lang="en-US" sz="1800" i="1">
                                  <a:effectLst/>
                                  <a:latin typeface="Cambria Math" panose="02040503050406030204" pitchFamily="18" charset="0"/>
                                  <a:ea typeface="Times New Roman" panose="02020603050405020304" pitchFamily="18" charset="0"/>
                                </a:rPr>
                                <m:t>0</m:t>
                              </m:r>
                            </m:e>
                            <m:e>
                              <m:r>
                                <a:rPr lang="vi-VN" sz="1800" i="1">
                                  <a:effectLst/>
                                  <a:latin typeface="Cambria Math" panose="02040503050406030204" pitchFamily="18" charset="0"/>
                                  <a:ea typeface="Cambria Math" panose="02040503050406030204" pitchFamily="18" charset="0"/>
                                  <a:cs typeface="Cambria Math" panose="02040503050406030204" pitchFamily="18" charset="0"/>
                                </a:rPr>
                                <m:t>0</m:t>
                              </m:r>
                            </m:e>
                            <m:e>
                              <m:sSub>
                                <m:sSubPr>
                                  <m:ctrlPr>
                                    <a:rPr lang="en-US" sz="1800" i="1">
                                      <a:effectLst/>
                                      <a:latin typeface="Cambria Math" panose="02040503050406030204" pitchFamily="18" charset="0"/>
                                      <a:ea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rPr>
                                    <m:t>𝑄</m:t>
                                  </m:r>
                                </m:e>
                                <m:sub>
                                  <m:r>
                                    <a:rPr lang="en-US" sz="1800" i="1">
                                      <a:effectLst/>
                                      <a:latin typeface="Cambria Math" panose="02040503050406030204" pitchFamily="18" charset="0"/>
                                      <a:ea typeface="Times New Roman" panose="02020603050405020304" pitchFamily="18" charset="0"/>
                                    </a:rPr>
                                    <m:t>5</m:t>
                                  </m:r>
                                </m:sub>
                              </m:sSub>
                            </m:e>
                            <m:e>
                              <m:r>
                                <a:rPr lang="vi-VN" sz="1800" i="1">
                                  <a:effectLst/>
                                  <a:latin typeface="Cambria Math" panose="02040503050406030204" pitchFamily="18" charset="0"/>
                                  <a:ea typeface="Cambria Math" panose="02040503050406030204" pitchFamily="18" charset="0"/>
                                  <a:cs typeface="Cambria Math" panose="02040503050406030204" pitchFamily="18" charset="0"/>
                                </a:rPr>
                                <m:t>0</m:t>
                              </m:r>
                            </m:e>
                          </m:mr>
                          <m:mr>
                            <m:e>
                              <m:r>
                                <a:rPr lang="vi-VN" sz="1800" i="1">
                                  <a:effectLst/>
                                  <a:latin typeface="Cambria Math" panose="02040503050406030204" pitchFamily="18" charset="0"/>
                                  <a:ea typeface="Cambria Math" panose="02040503050406030204" pitchFamily="18" charset="0"/>
                                  <a:cs typeface="Cambria Math" panose="02040503050406030204" pitchFamily="18" charset="0"/>
                                </a:rPr>
                                <m:t>0</m:t>
                              </m:r>
                            </m:e>
                            <m:e>
                              <m:r>
                                <a:rPr lang="en-US" sz="1800" i="1">
                                  <a:effectLst/>
                                  <a:latin typeface="Cambria Math" panose="02040503050406030204" pitchFamily="18" charset="0"/>
                                  <a:ea typeface="Times New Roman" panose="02020603050405020304" pitchFamily="18" charset="0"/>
                                </a:rPr>
                                <m:t>0</m:t>
                              </m:r>
                            </m:e>
                            <m:e>
                              <m:r>
                                <a:rPr lang="en-US" sz="1800" i="1">
                                  <a:effectLst/>
                                  <a:latin typeface="Cambria Math" panose="02040503050406030204" pitchFamily="18" charset="0"/>
                                  <a:ea typeface="Times New Roman" panose="02020603050405020304" pitchFamily="18" charset="0"/>
                                </a:rPr>
                                <m:t>0</m:t>
                              </m:r>
                            </m:e>
                            <m:e>
                              <m:r>
                                <a:rPr lang="vi-VN" sz="1800" i="1">
                                  <a:effectLst/>
                                  <a:latin typeface="Cambria Math" panose="02040503050406030204" pitchFamily="18" charset="0"/>
                                  <a:ea typeface="Cambria Math" panose="02040503050406030204" pitchFamily="18" charset="0"/>
                                  <a:cs typeface="Cambria Math" panose="02040503050406030204" pitchFamily="18" charset="0"/>
                                </a:rPr>
                                <m:t>0</m:t>
                              </m:r>
                            </m:e>
                            <m:e>
                              <m:r>
                                <a:rPr lang="vi-VN" sz="1800" i="1">
                                  <a:effectLst/>
                                  <a:latin typeface="Cambria Math" panose="02040503050406030204" pitchFamily="18" charset="0"/>
                                  <a:ea typeface="Cambria Math" panose="02040503050406030204" pitchFamily="18" charset="0"/>
                                  <a:cs typeface="Cambria Math" panose="02040503050406030204" pitchFamily="18" charset="0"/>
                                </a:rPr>
                                <m:t>0</m:t>
                              </m:r>
                            </m:e>
                            <m:e>
                              <m:sSub>
                                <m:sSubPr>
                                  <m:ctrlPr>
                                    <a:rPr lang="en-US" sz="1800" i="1">
                                      <a:effectLst/>
                                      <a:latin typeface="Cambria Math" panose="02040503050406030204" pitchFamily="18" charset="0"/>
                                      <a:ea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rPr>
                                    <m:t>𝑄</m:t>
                                  </m:r>
                                </m:e>
                                <m:sub>
                                  <m:r>
                                    <a:rPr lang="en-US" sz="1800" i="1">
                                      <a:effectLst/>
                                      <a:latin typeface="Cambria Math" panose="02040503050406030204" pitchFamily="18" charset="0"/>
                                      <a:ea typeface="Times New Roman" panose="02020603050405020304" pitchFamily="18" charset="0"/>
                                    </a:rPr>
                                    <m:t>6</m:t>
                                  </m:r>
                                </m:sub>
                              </m:sSub>
                            </m:e>
                          </m:mr>
                        </m:m>
                      </m:e>
                    </m:d>
                  </m:oMath>
                </a14:m>
                <a:r>
                  <a:rPr lang="en-US" sz="1800">
                    <a:effectLst/>
                    <a:latin typeface="Times New Roman" panose="02020603050405020304" pitchFamily="18" charset="0"/>
                    <a:ea typeface="Times New Roman" panose="02020603050405020304" pitchFamily="18" charset="0"/>
                  </a:rPr>
                  <a:t> và </a:t>
                </a:r>
                <a14:m>
                  <m:oMath xmlns:m="http://schemas.openxmlformats.org/officeDocument/2006/math">
                    <m:r>
                      <a:rPr lang="en-US" sz="1800" i="1">
                        <a:effectLst/>
                        <a:latin typeface="Cambria Math" panose="02040503050406030204" pitchFamily="18" charset="0"/>
                        <a:ea typeface="Times New Roman" panose="02020603050405020304" pitchFamily="18" charset="0"/>
                      </a:rPr>
                      <m:t>𝑅</m:t>
                    </m:r>
                    <m:r>
                      <a:rPr lang="en-US" sz="1800" i="1">
                        <a:effectLst/>
                        <a:latin typeface="Cambria Math" panose="02040503050406030204" pitchFamily="18" charset="0"/>
                        <a:ea typeface="Times New Roman" panose="02020603050405020304" pitchFamily="18" charset="0"/>
                      </a:rPr>
                      <m:t>=</m:t>
                    </m:r>
                    <m:d>
                      <m:dPr>
                        <m:begChr m:val="["/>
                        <m:endChr m:val="]"/>
                        <m:ctrlPr>
                          <a:rPr lang="en-US" sz="1800" i="1">
                            <a:effectLst/>
                            <a:latin typeface="Cambria Math" panose="02040503050406030204" pitchFamily="18" charset="0"/>
                            <a:ea typeface="Times New Roman" panose="02020603050405020304" pitchFamily="18" charset="0"/>
                          </a:rPr>
                        </m:ctrlPr>
                      </m:dPr>
                      <m:e>
                        <m:m>
                          <m:mPr>
                            <m:mcs>
                              <m:mc>
                                <m:mcPr>
                                  <m:count m:val="2"/>
                                  <m:mcJc m:val="center"/>
                                </m:mcPr>
                              </m:mc>
                            </m:mcs>
                            <m:ctrlPr>
                              <a:rPr lang="en-US" sz="1800" i="1">
                                <a:effectLst/>
                                <a:latin typeface="Cambria Math" panose="02040503050406030204" pitchFamily="18" charset="0"/>
                                <a:ea typeface="Times New Roman" panose="02020603050405020304" pitchFamily="18" charset="0"/>
                              </a:rPr>
                            </m:ctrlPr>
                          </m:mPr>
                          <m:mr>
                            <m:e>
                              <m:sSub>
                                <m:sSubPr>
                                  <m:ctrlPr>
                                    <a:rPr lang="en-US" sz="1800" i="1">
                                      <a:effectLst/>
                                      <a:latin typeface="Cambria Math" panose="02040503050406030204" pitchFamily="18" charset="0"/>
                                      <a:ea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rPr>
                                    <m:t>𝑅</m:t>
                                  </m:r>
                                </m:e>
                                <m:sub>
                                  <m:r>
                                    <a:rPr lang="en-US" sz="1800" i="1">
                                      <a:effectLst/>
                                      <a:latin typeface="Cambria Math" panose="02040503050406030204" pitchFamily="18" charset="0"/>
                                      <a:ea typeface="Times New Roman" panose="02020603050405020304" pitchFamily="18" charset="0"/>
                                    </a:rPr>
                                    <m:t>1</m:t>
                                  </m:r>
                                </m:sub>
                              </m:sSub>
                            </m:e>
                            <m:e>
                              <m:r>
                                <a:rPr lang="en-US" sz="1800" i="1">
                                  <a:effectLst/>
                                  <a:latin typeface="Cambria Math" panose="02040503050406030204" pitchFamily="18" charset="0"/>
                                  <a:ea typeface="Times New Roman" panose="02020603050405020304" pitchFamily="18" charset="0"/>
                                </a:rPr>
                                <m:t>0</m:t>
                              </m:r>
                            </m:e>
                          </m:mr>
                          <m:mr>
                            <m:e>
                              <m:r>
                                <a:rPr lang="en-US" sz="1800" i="1">
                                  <a:effectLst/>
                                  <a:latin typeface="Cambria Math" panose="02040503050406030204" pitchFamily="18" charset="0"/>
                                  <a:ea typeface="Times New Roman" panose="02020603050405020304" pitchFamily="18" charset="0"/>
                                </a:rPr>
                                <m:t>0</m:t>
                              </m:r>
                            </m:e>
                            <m:e>
                              <m:sSub>
                                <m:sSubPr>
                                  <m:ctrlPr>
                                    <a:rPr lang="en-US" sz="1800" i="1">
                                      <a:effectLst/>
                                      <a:latin typeface="Cambria Math" panose="02040503050406030204" pitchFamily="18" charset="0"/>
                                      <a:ea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rPr>
                                    <m:t>𝑅</m:t>
                                  </m:r>
                                </m:e>
                                <m:sub>
                                  <m:r>
                                    <a:rPr lang="en-US" sz="1800" i="1">
                                      <a:effectLst/>
                                      <a:latin typeface="Cambria Math" panose="02040503050406030204" pitchFamily="18" charset="0"/>
                                      <a:ea typeface="Times New Roman" panose="02020603050405020304" pitchFamily="18" charset="0"/>
                                    </a:rPr>
                                    <m:t>2</m:t>
                                  </m:r>
                                </m:sub>
                              </m:sSub>
                            </m:e>
                          </m:mr>
                        </m:m>
                      </m:e>
                    </m:d>
                  </m:oMath>
                </a14:m>
                <a:endParaRPr lang="en-US" sz="1800">
                  <a:effectLst/>
                  <a:latin typeface="Times New Roman" panose="02020603050405020304" pitchFamily="18" charset="0"/>
                  <a:ea typeface="Times New Roman" panose="02020603050405020304" pitchFamily="18" charset="0"/>
                </a:endParaRPr>
              </a:p>
              <a:p>
                <a:endParaRPr lang="en-US"/>
              </a:p>
            </p:txBody>
          </p:sp>
        </mc:Choice>
        <mc:Fallback xmlns="">
          <p:sp>
            <p:nvSpPr>
              <p:cNvPr id="8" name="TextBox 7">
                <a:extLst>
                  <a:ext uri="{FF2B5EF4-FFF2-40B4-BE49-F238E27FC236}">
                    <a16:creationId xmlns:a16="http://schemas.microsoft.com/office/drawing/2014/main" id="{C2130AA3-3B7A-5DD0-578B-030C2DBA90F9}"/>
                  </a:ext>
                </a:extLst>
              </p:cNvPr>
              <p:cNvSpPr txBox="1">
                <a:spLocks noRot="1" noChangeAspect="1" noMove="1" noResize="1" noEditPoints="1" noAdjustHandles="1" noChangeArrowheads="1" noChangeShapeType="1" noTextEdit="1"/>
              </p:cNvSpPr>
              <p:nvPr/>
            </p:nvSpPr>
            <p:spPr>
              <a:xfrm>
                <a:off x="3504553" y="2285241"/>
                <a:ext cx="5182894" cy="1992918"/>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C2A227E4-D010-2994-85DC-7EAC1FCDAC4A}"/>
                  </a:ext>
                </a:extLst>
              </p:cNvPr>
              <p:cNvSpPr txBox="1"/>
              <p:nvPr/>
            </p:nvSpPr>
            <p:spPr>
              <a:xfrm>
                <a:off x="1376516" y="4304104"/>
                <a:ext cx="9438968" cy="1490152"/>
              </a:xfrm>
              <a:prstGeom prst="rect">
                <a:avLst/>
              </a:prstGeom>
              <a:noFill/>
            </p:spPr>
            <p:txBody>
              <a:bodyPr wrap="square">
                <a:spAutoFit/>
              </a:bodyPr>
              <a:lstStyle/>
              <a:p>
                <a:pPr indent="457200" algn="just"/>
                <a:r>
                  <a:rPr lang="vi-VN">
                    <a:effectLst/>
                    <a:latin typeface="Times New Roman" panose="02020603050405020304" pitchFamily="18" charset="0"/>
                    <a:ea typeface="Times New Roman" panose="02020603050405020304" pitchFamily="18" charset="0"/>
                  </a:rPr>
                  <a:t>Với các thống số </a:t>
                </a:r>
                <a14:m>
                  <m:oMath xmlns:m="http://schemas.openxmlformats.org/officeDocument/2006/math">
                    <m:sSub>
                      <m:sSubPr>
                        <m:ctrlPr>
                          <a:rPr lang="en-US" i="1">
                            <a:effectLst/>
                            <a:latin typeface="Cambria Math" panose="02040503050406030204" pitchFamily="18" charset="0"/>
                          </a:rPr>
                        </m:ctrlPr>
                      </m:sSubPr>
                      <m:e>
                        <m:r>
                          <a:rPr lang="vi-VN" i="1">
                            <a:effectLst/>
                            <a:latin typeface="Cambria Math" panose="02040503050406030204" pitchFamily="18" charset="0"/>
                            <a:ea typeface="Times New Roman" panose="02020603050405020304" pitchFamily="18" charset="0"/>
                            <a:cs typeface="Times New Roman" panose="02020603050405020304" pitchFamily="18" charset="0"/>
                          </a:rPr>
                          <m:t>𝑄</m:t>
                        </m:r>
                      </m:e>
                      <m:sub>
                        <m:r>
                          <a:rPr lang="vi-VN">
                            <a:effectLst/>
                            <a:latin typeface="Cambria Math" panose="02040503050406030204" pitchFamily="18" charset="0"/>
                            <a:ea typeface="Times New Roman" panose="02020603050405020304" pitchFamily="18" charset="0"/>
                            <a:cs typeface="Times New Roman" panose="02020603050405020304" pitchFamily="18" charset="0"/>
                          </a:rPr>
                          <m:t>1</m:t>
                        </m:r>
                      </m:sub>
                    </m:sSub>
                    <m:r>
                      <a:rPr lang="vi-VN">
                        <a:effectLst/>
                        <a:latin typeface="Cambria Math" panose="02040503050406030204" pitchFamily="18" charset="0"/>
                        <a:ea typeface="Times New Roman" panose="02020603050405020304" pitchFamily="18" charset="0"/>
                        <a:cs typeface="Times New Roman" panose="02020603050405020304" pitchFamily="18" charset="0"/>
                      </a:rPr>
                      <m:t>,</m:t>
                    </m:r>
                    <m:r>
                      <a:rPr lang="vi-VN" i="1">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n-US" i="1">
                            <a:effectLst/>
                            <a:latin typeface="Cambria Math" panose="02040503050406030204" pitchFamily="18" charset="0"/>
                          </a:rPr>
                        </m:ctrlPr>
                      </m:sSubPr>
                      <m:e>
                        <m:r>
                          <a:rPr lang="vi-VN" i="1">
                            <a:effectLst/>
                            <a:latin typeface="Cambria Math" panose="02040503050406030204" pitchFamily="18" charset="0"/>
                            <a:ea typeface="Times New Roman" panose="02020603050405020304" pitchFamily="18" charset="0"/>
                            <a:cs typeface="Times New Roman" panose="02020603050405020304" pitchFamily="18" charset="0"/>
                          </a:rPr>
                          <m:t>𝑄</m:t>
                        </m:r>
                      </m:e>
                      <m:sub>
                        <m:r>
                          <a:rPr lang="vi-VN">
                            <a:effectLst/>
                            <a:latin typeface="Cambria Math" panose="02040503050406030204" pitchFamily="18" charset="0"/>
                            <a:ea typeface="Times New Roman" panose="02020603050405020304" pitchFamily="18" charset="0"/>
                            <a:cs typeface="Times New Roman" panose="02020603050405020304" pitchFamily="18" charset="0"/>
                          </a:rPr>
                          <m:t>2</m:t>
                        </m:r>
                      </m:sub>
                    </m:sSub>
                    <m:r>
                      <a:rPr lang="vi-VN">
                        <a:effectLst/>
                        <a:latin typeface="Cambria Math" panose="02040503050406030204" pitchFamily="18" charset="0"/>
                        <a:ea typeface="Times New Roman" panose="02020603050405020304" pitchFamily="18" charset="0"/>
                        <a:cs typeface="Times New Roman" panose="02020603050405020304" pitchFamily="18" charset="0"/>
                      </a:rPr>
                      <m:t>,</m:t>
                    </m:r>
                    <m:r>
                      <a:rPr lang="vi-VN" i="1">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n-US" i="1">
                            <a:effectLst/>
                            <a:latin typeface="Cambria Math" panose="02040503050406030204" pitchFamily="18" charset="0"/>
                          </a:rPr>
                        </m:ctrlPr>
                      </m:sSubPr>
                      <m:e>
                        <m:r>
                          <a:rPr lang="vi-VN" i="1">
                            <a:effectLst/>
                            <a:latin typeface="Cambria Math" panose="02040503050406030204" pitchFamily="18" charset="0"/>
                            <a:ea typeface="Times New Roman" panose="02020603050405020304" pitchFamily="18" charset="0"/>
                            <a:cs typeface="Times New Roman" panose="02020603050405020304" pitchFamily="18" charset="0"/>
                          </a:rPr>
                          <m:t>𝑄</m:t>
                        </m:r>
                      </m:e>
                      <m:sub>
                        <m:r>
                          <a:rPr lang="vi-VN">
                            <a:effectLst/>
                            <a:latin typeface="Cambria Math" panose="02040503050406030204" pitchFamily="18" charset="0"/>
                            <a:ea typeface="Times New Roman" panose="02020603050405020304" pitchFamily="18" charset="0"/>
                            <a:cs typeface="Times New Roman" panose="02020603050405020304" pitchFamily="18" charset="0"/>
                          </a:rPr>
                          <m:t>3</m:t>
                        </m:r>
                      </m:sub>
                    </m:sSub>
                    <m:r>
                      <a:rPr lang="vi-VN">
                        <a:effectLst/>
                        <a:latin typeface="Cambria Math" panose="02040503050406030204" pitchFamily="18" charset="0"/>
                        <a:ea typeface="Times New Roman" panose="02020603050405020304" pitchFamily="18" charset="0"/>
                        <a:cs typeface="Times New Roman" panose="02020603050405020304" pitchFamily="18" charset="0"/>
                      </a:rPr>
                      <m:t>,</m:t>
                    </m:r>
                    <m:r>
                      <a:rPr lang="vi-VN" i="1">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n-US" i="1">
                            <a:effectLst/>
                            <a:latin typeface="Cambria Math" panose="02040503050406030204" pitchFamily="18" charset="0"/>
                          </a:rPr>
                        </m:ctrlPr>
                      </m:sSubPr>
                      <m:e>
                        <m:r>
                          <a:rPr lang="vi-VN" i="1">
                            <a:effectLst/>
                            <a:latin typeface="Cambria Math" panose="02040503050406030204" pitchFamily="18" charset="0"/>
                            <a:ea typeface="Times New Roman" panose="02020603050405020304" pitchFamily="18" charset="0"/>
                            <a:cs typeface="Times New Roman" panose="02020603050405020304" pitchFamily="18" charset="0"/>
                          </a:rPr>
                          <m:t>𝑄</m:t>
                        </m:r>
                      </m:e>
                      <m:sub>
                        <m:r>
                          <a:rPr lang="vi-VN">
                            <a:effectLst/>
                            <a:latin typeface="Cambria Math" panose="02040503050406030204" pitchFamily="18" charset="0"/>
                            <a:ea typeface="Times New Roman" panose="02020603050405020304" pitchFamily="18" charset="0"/>
                            <a:cs typeface="Times New Roman" panose="02020603050405020304" pitchFamily="18" charset="0"/>
                          </a:rPr>
                          <m:t>4</m:t>
                        </m:r>
                      </m:sub>
                    </m:sSub>
                    <m:r>
                      <a:rPr lang="vi-VN">
                        <a:effectLst/>
                        <a:latin typeface="Cambria Math" panose="02040503050406030204" pitchFamily="18" charset="0"/>
                        <a:ea typeface="Times New Roman" panose="02020603050405020304" pitchFamily="18" charset="0"/>
                        <a:cs typeface="Times New Roman" panose="02020603050405020304" pitchFamily="18" charset="0"/>
                      </a:rPr>
                      <m:t>,</m:t>
                    </m:r>
                    <m:r>
                      <a:rPr lang="vi-VN" i="1">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n-US" i="1">
                            <a:effectLst/>
                            <a:latin typeface="Cambria Math" panose="02040503050406030204" pitchFamily="18" charset="0"/>
                          </a:rPr>
                        </m:ctrlPr>
                      </m:sSubPr>
                      <m:e>
                        <m:r>
                          <a:rPr lang="vi-VN" i="1">
                            <a:effectLst/>
                            <a:latin typeface="Cambria Math" panose="02040503050406030204" pitchFamily="18" charset="0"/>
                            <a:ea typeface="Times New Roman" panose="02020603050405020304" pitchFamily="18" charset="0"/>
                            <a:cs typeface="Times New Roman" panose="02020603050405020304" pitchFamily="18" charset="0"/>
                          </a:rPr>
                          <m:t>𝑄</m:t>
                        </m:r>
                      </m:e>
                      <m:sub>
                        <m:r>
                          <a:rPr lang="vi-VN">
                            <a:effectLst/>
                            <a:latin typeface="Cambria Math" panose="02040503050406030204" pitchFamily="18" charset="0"/>
                            <a:ea typeface="Times New Roman" panose="02020603050405020304" pitchFamily="18" charset="0"/>
                            <a:cs typeface="Times New Roman" panose="02020603050405020304" pitchFamily="18" charset="0"/>
                          </a:rPr>
                          <m:t>5</m:t>
                        </m:r>
                      </m:sub>
                    </m:sSub>
                    <m:r>
                      <a:rPr lang="vi-VN">
                        <a:effectLst/>
                        <a:latin typeface="Cambria Math" panose="02040503050406030204" pitchFamily="18" charset="0"/>
                        <a:ea typeface="Times New Roman" panose="02020603050405020304" pitchFamily="18" charset="0"/>
                        <a:cs typeface="Times New Roman" panose="02020603050405020304" pitchFamily="18" charset="0"/>
                      </a:rPr>
                      <m:t>,</m:t>
                    </m:r>
                    <m:r>
                      <a:rPr lang="vi-VN" i="1">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n-US" i="1">
                            <a:effectLst/>
                            <a:latin typeface="Cambria Math" panose="02040503050406030204" pitchFamily="18" charset="0"/>
                          </a:rPr>
                        </m:ctrlPr>
                      </m:sSubPr>
                      <m:e>
                        <m:r>
                          <a:rPr lang="vi-VN" i="1">
                            <a:effectLst/>
                            <a:latin typeface="Cambria Math" panose="02040503050406030204" pitchFamily="18" charset="0"/>
                            <a:ea typeface="Times New Roman" panose="02020603050405020304" pitchFamily="18" charset="0"/>
                            <a:cs typeface="Times New Roman" panose="02020603050405020304" pitchFamily="18" charset="0"/>
                          </a:rPr>
                          <m:t>𝑄</m:t>
                        </m:r>
                      </m:e>
                      <m:sub>
                        <m:r>
                          <a:rPr lang="vi-VN">
                            <a:effectLst/>
                            <a:latin typeface="Cambria Math" panose="02040503050406030204" pitchFamily="18" charset="0"/>
                            <a:ea typeface="Times New Roman" panose="02020603050405020304" pitchFamily="18" charset="0"/>
                            <a:cs typeface="Times New Roman" panose="02020603050405020304" pitchFamily="18" charset="0"/>
                          </a:rPr>
                          <m:t>6</m:t>
                        </m:r>
                      </m:sub>
                    </m:sSub>
                  </m:oMath>
                </a14:m>
                <a:r>
                  <a:rPr lang="vi-VN">
                    <a:effectLst/>
                    <a:latin typeface="Times New Roman" panose="02020603050405020304" pitchFamily="18" charset="0"/>
                    <a:ea typeface="Times New Roman" panose="02020603050405020304" pitchFamily="18" charset="0"/>
                  </a:rPr>
                  <a:t>, </a:t>
                </a:r>
                <a14:m>
                  <m:oMath xmlns:m="http://schemas.openxmlformats.org/officeDocument/2006/math">
                    <m:sSub>
                      <m:sSubPr>
                        <m:ctrlPr>
                          <a:rPr lang="en-US" i="1">
                            <a:effectLst/>
                            <a:latin typeface="Cambria Math" panose="02040503050406030204" pitchFamily="18" charset="0"/>
                          </a:rPr>
                        </m:ctrlPr>
                      </m:sSubPr>
                      <m:e>
                        <m:r>
                          <a:rPr lang="vi-VN" i="1">
                            <a:effectLst/>
                            <a:latin typeface="Cambria Math" panose="02040503050406030204" pitchFamily="18" charset="0"/>
                            <a:ea typeface="Times New Roman" panose="02020603050405020304" pitchFamily="18" charset="0"/>
                            <a:cs typeface="Times New Roman" panose="02020603050405020304" pitchFamily="18" charset="0"/>
                          </a:rPr>
                          <m:t>𝑅</m:t>
                        </m:r>
                      </m:e>
                      <m:sub>
                        <m:r>
                          <a:rPr lang="vi-VN">
                            <a:effectLst/>
                            <a:latin typeface="Cambria Math" panose="02040503050406030204" pitchFamily="18" charset="0"/>
                            <a:ea typeface="Times New Roman" panose="02020603050405020304" pitchFamily="18" charset="0"/>
                            <a:cs typeface="Times New Roman" panose="02020603050405020304" pitchFamily="18" charset="0"/>
                          </a:rPr>
                          <m:t>1</m:t>
                        </m:r>
                      </m:sub>
                    </m:sSub>
                    <m:r>
                      <a:rPr lang="vi-VN">
                        <a:effectLst/>
                        <a:latin typeface="Cambria Math" panose="02040503050406030204" pitchFamily="18" charset="0"/>
                        <a:ea typeface="Times New Roman" panose="02020603050405020304" pitchFamily="18" charset="0"/>
                        <a:cs typeface="Times New Roman" panose="02020603050405020304" pitchFamily="18" charset="0"/>
                      </a:rPr>
                      <m:t>,</m:t>
                    </m:r>
                    <m:r>
                      <a:rPr lang="vi-VN" i="1">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n-US" i="1">
                            <a:effectLst/>
                            <a:latin typeface="Cambria Math" panose="02040503050406030204" pitchFamily="18" charset="0"/>
                          </a:rPr>
                        </m:ctrlPr>
                      </m:sSubPr>
                      <m:e>
                        <m:r>
                          <a:rPr lang="vi-VN" i="1">
                            <a:effectLst/>
                            <a:latin typeface="Cambria Math" panose="02040503050406030204" pitchFamily="18" charset="0"/>
                            <a:ea typeface="Times New Roman" panose="02020603050405020304" pitchFamily="18" charset="0"/>
                            <a:cs typeface="Times New Roman" panose="02020603050405020304" pitchFamily="18" charset="0"/>
                          </a:rPr>
                          <m:t>𝑅</m:t>
                        </m:r>
                      </m:e>
                      <m:sub>
                        <m:r>
                          <a:rPr lang="vi-VN">
                            <a:effectLst/>
                            <a:latin typeface="Cambria Math" panose="02040503050406030204" pitchFamily="18" charset="0"/>
                            <a:ea typeface="Times New Roman" panose="02020603050405020304" pitchFamily="18" charset="0"/>
                            <a:cs typeface="Times New Roman" panose="02020603050405020304" pitchFamily="18" charset="0"/>
                          </a:rPr>
                          <m:t>2</m:t>
                        </m:r>
                      </m:sub>
                    </m:sSub>
                  </m:oMath>
                </a14:m>
                <a:r>
                  <a:rPr lang="vi-VN">
                    <a:effectLst/>
                    <a:latin typeface="Times New Roman" panose="02020603050405020304" pitchFamily="18" charset="0"/>
                    <a:ea typeface="Times New Roman" panose="02020603050405020304" pitchFamily="18" charset="0"/>
                  </a:rPr>
                  <a:t> để tinh chỉnh cho bộ điều khiển LQR. Trong đó tham số </a:t>
                </a:r>
                <a14:m>
                  <m:oMath xmlns:m="http://schemas.openxmlformats.org/officeDocument/2006/math">
                    <m:sSub>
                      <m:sSubPr>
                        <m:ctrlPr>
                          <a:rPr lang="en-US" i="1">
                            <a:effectLst/>
                            <a:latin typeface="Cambria Math" panose="02040503050406030204" pitchFamily="18" charset="0"/>
                          </a:rPr>
                        </m:ctrlPr>
                      </m:sSubPr>
                      <m:e>
                        <m:r>
                          <a:rPr lang="vi-VN" i="1">
                            <a:effectLst/>
                            <a:latin typeface="Cambria Math" panose="02040503050406030204" pitchFamily="18" charset="0"/>
                            <a:ea typeface="Times New Roman" panose="02020603050405020304" pitchFamily="18" charset="0"/>
                            <a:cs typeface="Times New Roman" panose="02020603050405020304" pitchFamily="18" charset="0"/>
                          </a:rPr>
                          <m:t>𝑄</m:t>
                        </m:r>
                      </m:e>
                      <m:sub>
                        <m:r>
                          <a:rPr lang="vi-VN">
                            <a:effectLst/>
                            <a:latin typeface="Cambria Math" panose="02040503050406030204" pitchFamily="18" charset="0"/>
                            <a:ea typeface="Times New Roman" panose="02020603050405020304" pitchFamily="18" charset="0"/>
                            <a:cs typeface="Times New Roman" panose="02020603050405020304" pitchFamily="18" charset="0"/>
                          </a:rPr>
                          <m:t>1</m:t>
                        </m:r>
                      </m:sub>
                    </m:sSub>
                    <m:r>
                      <a:rPr lang="vi-VN">
                        <a:effectLst/>
                        <a:latin typeface="Cambria Math" panose="02040503050406030204" pitchFamily="18" charset="0"/>
                        <a:ea typeface="Times New Roman" panose="02020603050405020304" pitchFamily="18" charset="0"/>
                        <a:cs typeface="Times New Roman" panose="02020603050405020304" pitchFamily="18" charset="0"/>
                      </a:rPr>
                      <m:t>,</m:t>
                    </m:r>
                    <m:r>
                      <a:rPr lang="vi-VN" i="1">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n-US" i="1">
                            <a:effectLst/>
                            <a:latin typeface="Cambria Math" panose="02040503050406030204" pitchFamily="18" charset="0"/>
                          </a:rPr>
                        </m:ctrlPr>
                      </m:sSubPr>
                      <m:e>
                        <m:r>
                          <a:rPr lang="vi-VN" i="1">
                            <a:effectLst/>
                            <a:latin typeface="Cambria Math" panose="02040503050406030204" pitchFamily="18" charset="0"/>
                            <a:ea typeface="Times New Roman" panose="02020603050405020304" pitchFamily="18" charset="0"/>
                            <a:cs typeface="Times New Roman" panose="02020603050405020304" pitchFamily="18" charset="0"/>
                          </a:rPr>
                          <m:t>𝑄</m:t>
                        </m:r>
                      </m:e>
                      <m:sub>
                        <m:r>
                          <a:rPr lang="vi-VN">
                            <a:effectLst/>
                            <a:latin typeface="Cambria Math" panose="02040503050406030204" pitchFamily="18" charset="0"/>
                            <a:ea typeface="Times New Roman" panose="02020603050405020304" pitchFamily="18" charset="0"/>
                            <a:cs typeface="Times New Roman" panose="02020603050405020304" pitchFamily="18" charset="0"/>
                          </a:rPr>
                          <m:t>2</m:t>
                        </m:r>
                      </m:sub>
                    </m:sSub>
                    <m:r>
                      <a:rPr lang="vi-VN">
                        <a:effectLst/>
                        <a:latin typeface="Cambria Math" panose="02040503050406030204" pitchFamily="18" charset="0"/>
                        <a:ea typeface="Times New Roman" panose="02020603050405020304" pitchFamily="18" charset="0"/>
                        <a:cs typeface="Times New Roman" panose="02020603050405020304" pitchFamily="18" charset="0"/>
                      </a:rPr>
                      <m:t>,</m:t>
                    </m:r>
                    <m:r>
                      <a:rPr lang="vi-VN" i="1">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n-US" i="1">
                            <a:effectLst/>
                            <a:latin typeface="Cambria Math" panose="02040503050406030204" pitchFamily="18" charset="0"/>
                          </a:rPr>
                        </m:ctrlPr>
                      </m:sSubPr>
                      <m:e>
                        <m:r>
                          <a:rPr lang="vi-VN" i="1">
                            <a:effectLst/>
                            <a:latin typeface="Cambria Math" panose="02040503050406030204" pitchFamily="18" charset="0"/>
                            <a:ea typeface="Times New Roman" panose="02020603050405020304" pitchFamily="18" charset="0"/>
                            <a:cs typeface="Times New Roman" panose="02020603050405020304" pitchFamily="18" charset="0"/>
                          </a:rPr>
                          <m:t>𝑄</m:t>
                        </m:r>
                      </m:e>
                      <m:sub>
                        <m:r>
                          <a:rPr lang="vi-VN">
                            <a:effectLst/>
                            <a:latin typeface="Cambria Math" panose="02040503050406030204" pitchFamily="18" charset="0"/>
                            <a:ea typeface="Times New Roman" panose="02020603050405020304" pitchFamily="18" charset="0"/>
                            <a:cs typeface="Times New Roman" panose="02020603050405020304" pitchFamily="18" charset="0"/>
                          </a:rPr>
                          <m:t>3</m:t>
                        </m:r>
                      </m:sub>
                    </m:sSub>
                    <m:r>
                      <a:rPr lang="vi-VN">
                        <a:effectLst/>
                        <a:latin typeface="Cambria Math" panose="02040503050406030204" pitchFamily="18" charset="0"/>
                        <a:ea typeface="Times New Roman" panose="02020603050405020304" pitchFamily="18" charset="0"/>
                        <a:cs typeface="Times New Roman" panose="02020603050405020304" pitchFamily="18" charset="0"/>
                      </a:rPr>
                      <m:t>,</m:t>
                    </m:r>
                    <m:r>
                      <a:rPr lang="vi-VN" i="1">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n-US" i="1">
                            <a:effectLst/>
                            <a:latin typeface="Cambria Math" panose="02040503050406030204" pitchFamily="18" charset="0"/>
                          </a:rPr>
                        </m:ctrlPr>
                      </m:sSubPr>
                      <m:e>
                        <m:r>
                          <a:rPr lang="vi-VN" i="1">
                            <a:effectLst/>
                            <a:latin typeface="Cambria Math" panose="02040503050406030204" pitchFamily="18" charset="0"/>
                            <a:ea typeface="Times New Roman" panose="02020603050405020304" pitchFamily="18" charset="0"/>
                            <a:cs typeface="Times New Roman" panose="02020603050405020304" pitchFamily="18" charset="0"/>
                          </a:rPr>
                          <m:t>𝑄</m:t>
                        </m:r>
                      </m:e>
                      <m:sub>
                        <m:r>
                          <a:rPr lang="vi-VN">
                            <a:effectLst/>
                            <a:latin typeface="Cambria Math" panose="02040503050406030204" pitchFamily="18" charset="0"/>
                            <a:ea typeface="Times New Roman" panose="02020603050405020304" pitchFamily="18" charset="0"/>
                            <a:cs typeface="Times New Roman" panose="02020603050405020304" pitchFamily="18" charset="0"/>
                          </a:rPr>
                          <m:t>4</m:t>
                        </m:r>
                      </m:sub>
                    </m:sSub>
                    <m:r>
                      <a:rPr lang="vi-VN">
                        <a:effectLst/>
                        <a:latin typeface="Cambria Math" panose="02040503050406030204" pitchFamily="18" charset="0"/>
                        <a:ea typeface="Times New Roman" panose="02020603050405020304" pitchFamily="18" charset="0"/>
                        <a:cs typeface="Times New Roman" panose="02020603050405020304" pitchFamily="18" charset="0"/>
                      </a:rPr>
                      <m:t>,</m:t>
                    </m:r>
                    <m:r>
                      <a:rPr lang="vi-VN" i="1">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n-US" i="1">
                            <a:effectLst/>
                            <a:latin typeface="Cambria Math" panose="02040503050406030204" pitchFamily="18" charset="0"/>
                          </a:rPr>
                        </m:ctrlPr>
                      </m:sSubPr>
                      <m:e>
                        <m:r>
                          <a:rPr lang="vi-VN" i="1">
                            <a:effectLst/>
                            <a:latin typeface="Cambria Math" panose="02040503050406030204" pitchFamily="18" charset="0"/>
                            <a:ea typeface="Times New Roman" panose="02020603050405020304" pitchFamily="18" charset="0"/>
                            <a:cs typeface="Times New Roman" panose="02020603050405020304" pitchFamily="18" charset="0"/>
                          </a:rPr>
                          <m:t>𝑄</m:t>
                        </m:r>
                      </m:e>
                      <m:sub>
                        <m:r>
                          <a:rPr lang="vi-VN">
                            <a:effectLst/>
                            <a:latin typeface="Cambria Math" panose="02040503050406030204" pitchFamily="18" charset="0"/>
                            <a:ea typeface="Times New Roman" panose="02020603050405020304" pitchFamily="18" charset="0"/>
                            <a:cs typeface="Times New Roman" panose="02020603050405020304" pitchFamily="18" charset="0"/>
                          </a:rPr>
                          <m:t>5</m:t>
                        </m:r>
                      </m:sub>
                    </m:sSub>
                    <m:r>
                      <a:rPr lang="vi-VN">
                        <a:effectLst/>
                        <a:latin typeface="Cambria Math" panose="02040503050406030204" pitchFamily="18" charset="0"/>
                        <a:ea typeface="Times New Roman" panose="02020603050405020304" pitchFamily="18" charset="0"/>
                        <a:cs typeface="Times New Roman" panose="02020603050405020304" pitchFamily="18" charset="0"/>
                      </a:rPr>
                      <m:t>,</m:t>
                    </m:r>
                    <m:r>
                      <a:rPr lang="vi-VN" i="1">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n-US" i="1">
                            <a:effectLst/>
                            <a:latin typeface="Cambria Math" panose="02040503050406030204" pitchFamily="18" charset="0"/>
                          </a:rPr>
                        </m:ctrlPr>
                      </m:sSubPr>
                      <m:e>
                        <m:r>
                          <a:rPr lang="vi-VN" i="1">
                            <a:effectLst/>
                            <a:latin typeface="Cambria Math" panose="02040503050406030204" pitchFamily="18" charset="0"/>
                            <a:ea typeface="Times New Roman" panose="02020603050405020304" pitchFamily="18" charset="0"/>
                            <a:cs typeface="Times New Roman" panose="02020603050405020304" pitchFamily="18" charset="0"/>
                          </a:rPr>
                          <m:t>𝑄</m:t>
                        </m:r>
                      </m:e>
                      <m:sub>
                        <m:r>
                          <a:rPr lang="vi-VN">
                            <a:effectLst/>
                            <a:latin typeface="Cambria Math" panose="02040503050406030204" pitchFamily="18" charset="0"/>
                            <a:ea typeface="Times New Roman" panose="02020603050405020304" pitchFamily="18" charset="0"/>
                            <a:cs typeface="Times New Roman" panose="02020603050405020304" pitchFamily="18" charset="0"/>
                          </a:rPr>
                          <m:t>6</m:t>
                        </m:r>
                      </m:sub>
                    </m:sSub>
                  </m:oMath>
                </a14:m>
                <a:r>
                  <a:rPr lang="vi-VN">
                    <a:effectLst/>
                    <a:latin typeface="Times New Roman" panose="02020603050405020304" pitchFamily="18" charset="0"/>
                    <a:ea typeface="Times New Roman" panose="02020603050405020304" pitchFamily="18" charset="0"/>
                  </a:rPr>
                  <a:t> được coi là trọng số tối ưu tương ứng cho 6 biến trạng thái </a:t>
                </a:r>
                <a14:m>
                  <m:oMath xmlns:m="http://schemas.openxmlformats.org/officeDocument/2006/math">
                    <m:r>
                      <a:rPr lang="vi-VN" i="1">
                        <a:effectLst/>
                        <a:latin typeface="Cambria Math" panose="02040503050406030204" pitchFamily="18" charset="0"/>
                        <a:ea typeface="Times New Roman" panose="02020603050405020304" pitchFamily="18" charset="0"/>
                        <a:cs typeface="Times New Roman" panose="02020603050405020304" pitchFamily="18" charset="0"/>
                      </a:rPr>
                      <m:t>𝜃</m:t>
                    </m:r>
                    <m:r>
                      <a:rPr lang="vi-VN">
                        <a:effectLst/>
                        <a:latin typeface="Cambria Math" panose="02040503050406030204" pitchFamily="18" charset="0"/>
                        <a:ea typeface="Times New Roman" panose="02020603050405020304" pitchFamily="18" charset="0"/>
                        <a:cs typeface="Times New Roman" panose="02020603050405020304" pitchFamily="18" charset="0"/>
                      </a:rPr>
                      <m:t>,</m:t>
                    </m:r>
                    <m:r>
                      <a:rPr lang="vi-VN" i="1">
                        <a:effectLst/>
                        <a:latin typeface="Cambria Math" panose="02040503050406030204" pitchFamily="18" charset="0"/>
                        <a:ea typeface="Times New Roman" panose="02020603050405020304" pitchFamily="18" charset="0"/>
                        <a:cs typeface="Times New Roman" panose="02020603050405020304" pitchFamily="18" charset="0"/>
                      </a:rPr>
                      <m:t> </m:t>
                    </m:r>
                    <m:acc>
                      <m:accPr>
                        <m:chr m:val="̇"/>
                        <m:ctrlPr>
                          <a:rPr lang="en-US" i="1">
                            <a:effectLst/>
                            <a:latin typeface="Cambria Math" panose="02040503050406030204" pitchFamily="18" charset="0"/>
                          </a:rPr>
                        </m:ctrlPr>
                      </m:accPr>
                      <m:e>
                        <m:r>
                          <a:rPr lang="vi-VN" i="1">
                            <a:effectLst/>
                            <a:latin typeface="Cambria Math" panose="02040503050406030204" pitchFamily="18" charset="0"/>
                            <a:ea typeface="Times New Roman" panose="02020603050405020304" pitchFamily="18" charset="0"/>
                            <a:cs typeface="Times New Roman" panose="02020603050405020304" pitchFamily="18" charset="0"/>
                          </a:rPr>
                          <m:t>𝜃</m:t>
                        </m:r>
                      </m:e>
                    </m:acc>
                    <m:r>
                      <a:rPr lang="vi-VN">
                        <a:effectLst/>
                        <a:latin typeface="Cambria Math" panose="02040503050406030204" pitchFamily="18" charset="0"/>
                        <a:ea typeface="Times New Roman" panose="02020603050405020304" pitchFamily="18" charset="0"/>
                        <a:cs typeface="Times New Roman" panose="02020603050405020304" pitchFamily="18" charset="0"/>
                      </a:rPr>
                      <m:t>,</m:t>
                    </m:r>
                    <m:r>
                      <a:rPr lang="vi-VN" i="1">
                        <a:effectLst/>
                        <a:latin typeface="Cambria Math" panose="02040503050406030204" pitchFamily="18" charset="0"/>
                        <a:ea typeface="Times New Roman" panose="02020603050405020304" pitchFamily="18" charset="0"/>
                        <a:cs typeface="Times New Roman" panose="02020603050405020304" pitchFamily="18" charset="0"/>
                      </a:rPr>
                      <m:t> </m:t>
                    </m:r>
                    <m:r>
                      <a:rPr lang="vi-VN" i="1">
                        <a:effectLst/>
                        <a:latin typeface="Cambria Math" panose="02040503050406030204" pitchFamily="18" charset="0"/>
                        <a:ea typeface="Times New Roman" panose="02020603050405020304" pitchFamily="18" charset="0"/>
                        <a:cs typeface="Times New Roman" panose="02020603050405020304" pitchFamily="18" charset="0"/>
                      </a:rPr>
                      <m:t>𝜓</m:t>
                    </m:r>
                    <m:r>
                      <a:rPr lang="vi-VN">
                        <a:effectLst/>
                        <a:latin typeface="Cambria Math" panose="02040503050406030204" pitchFamily="18" charset="0"/>
                        <a:ea typeface="Times New Roman" panose="02020603050405020304" pitchFamily="18" charset="0"/>
                        <a:cs typeface="Times New Roman" panose="02020603050405020304" pitchFamily="18" charset="0"/>
                      </a:rPr>
                      <m:t>,</m:t>
                    </m:r>
                    <m:r>
                      <a:rPr lang="vi-VN" i="1">
                        <a:effectLst/>
                        <a:latin typeface="Cambria Math" panose="02040503050406030204" pitchFamily="18" charset="0"/>
                        <a:ea typeface="Times New Roman" panose="02020603050405020304" pitchFamily="18" charset="0"/>
                        <a:cs typeface="Times New Roman" panose="02020603050405020304" pitchFamily="18" charset="0"/>
                      </a:rPr>
                      <m:t> </m:t>
                    </m:r>
                    <m:acc>
                      <m:accPr>
                        <m:chr m:val="̇"/>
                        <m:ctrlPr>
                          <a:rPr lang="en-US" i="1">
                            <a:effectLst/>
                            <a:latin typeface="Cambria Math" panose="02040503050406030204" pitchFamily="18" charset="0"/>
                          </a:rPr>
                        </m:ctrlPr>
                      </m:accPr>
                      <m:e>
                        <m:r>
                          <a:rPr lang="vi-VN" i="1">
                            <a:effectLst/>
                            <a:latin typeface="Cambria Math" panose="02040503050406030204" pitchFamily="18" charset="0"/>
                            <a:ea typeface="Times New Roman" panose="02020603050405020304" pitchFamily="18" charset="0"/>
                            <a:cs typeface="Times New Roman" panose="02020603050405020304" pitchFamily="18" charset="0"/>
                          </a:rPr>
                          <m:t>𝜓</m:t>
                        </m:r>
                      </m:e>
                    </m:acc>
                    <m:r>
                      <a:rPr lang="vi-VN">
                        <a:effectLst/>
                        <a:latin typeface="Cambria Math" panose="02040503050406030204" pitchFamily="18" charset="0"/>
                        <a:ea typeface="Times New Roman" panose="02020603050405020304" pitchFamily="18" charset="0"/>
                        <a:cs typeface="Times New Roman" panose="02020603050405020304" pitchFamily="18" charset="0"/>
                      </a:rPr>
                      <m:t>,</m:t>
                    </m:r>
                    <m:r>
                      <a:rPr lang="vi-VN" i="1">
                        <a:effectLst/>
                        <a:latin typeface="Cambria Math" panose="02040503050406030204" pitchFamily="18" charset="0"/>
                        <a:ea typeface="Times New Roman" panose="02020603050405020304" pitchFamily="18" charset="0"/>
                        <a:cs typeface="Times New Roman" panose="02020603050405020304" pitchFamily="18" charset="0"/>
                      </a:rPr>
                      <m:t> </m:t>
                    </m:r>
                    <m:r>
                      <a:rPr lang="vi-VN" i="1">
                        <a:effectLst/>
                        <a:latin typeface="Cambria Math" panose="02040503050406030204" pitchFamily="18" charset="0"/>
                        <a:ea typeface="Times New Roman" panose="02020603050405020304" pitchFamily="18" charset="0"/>
                        <a:cs typeface="Times New Roman" panose="02020603050405020304" pitchFamily="18" charset="0"/>
                      </a:rPr>
                      <m:t>𝜙</m:t>
                    </m:r>
                    <m:r>
                      <a:rPr lang="vi-VN">
                        <a:effectLst/>
                        <a:latin typeface="Cambria Math" panose="02040503050406030204" pitchFamily="18" charset="0"/>
                        <a:ea typeface="Times New Roman" panose="02020603050405020304" pitchFamily="18" charset="0"/>
                        <a:cs typeface="Times New Roman" panose="02020603050405020304" pitchFamily="18" charset="0"/>
                      </a:rPr>
                      <m:t>,</m:t>
                    </m:r>
                    <m:r>
                      <a:rPr lang="vi-VN" i="1">
                        <a:effectLst/>
                        <a:latin typeface="Cambria Math" panose="02040503050406030204" pitchFamily="18" charset="0"/>
                        <a:ea typeface="Times New Roman" panose="02020603050405020304" pitchFamily="18" charset="0"/>
                        <a:cs typeface="Times New Roman" panose="02020603050405020304" pitchFamily="18" charset="0"/>
                      </a:rPr>
                      <m:t> </m:t>
                    </m:r>
                    <m:acc>
                      <m:accPr>
                        <m:chr m:val="̇"/>
                        <m:ctrlPr>
                          <a:rPr lang="en-US" i="1">
                            <a:effectLst/>
                            <a:latin typeface="Cambria Math" panose="02040503050406030204" pitchFamily="18" charset="0"/>
                          </a:rPr>
                        </m:ctrlPr>
                      </m:accPr>
                      <m:e>
                        <m:r>
                          <a:rPr lang="vi-VN" i="1">
                            <a:effectLst/>
                            <a:latin typeface="Cambria Math" panose="02040503050406030204" pitchFamily="18" charset="0"/>
                            <a:ea typeface="Times New Roman" panose="02020603050405020304" pitchFamily="18" charset="0"/>
                            <a:cs typeface="Times New Roman" panose="02020603050405020304" pitchFamily="18" charset="0"/>
                          </a:rPr>
                          <m:t>𝜙</m:t>
                        </m:r>
                      </m:e>
                    </m:acc>
                  </m:oMath>
                </a14:m>
                <a:r>
                  <a:rPr lang="en-US">
                    <a:effectLst/>
                    <a:latin typeface="Times New Roman" panose="02020603050405020304" pitchFamily="18" charset="0"/>
                    <a:ea typeface="Times New Roman" panose="02020603050405020304" pitchFamily="18" charset="0"/>
                  </a:rPr>
                  <a:t>. Với mô hình hệ xe hai bánh ta có ma trận Q là ma trận 6x6 (tương ứng với 6 biến trạng thái) và R là 2x2 (tương ứng với 2 biến ngỏ vào). Sau khi chọn được các tham số điều khiển tương ứng, chúng ta có thể xây dựng được tham số phản hồi K với tín hiệu điều khiển </a:t>
                </a:r>
                <a14:m>
                  <m:oMath xmlns:m="http://schemas.openxmlformats.org/officeDocument/2006/math">
                    <m:r>
                      <a:rPr lang="en-US" i="1">
                        <a:effectLst/>
                        <a:latin typeface="Cambria Math" panose="02040503050406030204" pitchFamily="18" charset="0"/>
                        <a:ea typeface="Times New Roman" panose="02020603050405020304" pitchFamily="18" charset="0"/>
                        <a:cs typeface="Times New Roman" panose="02020603050405020304" pitchFamily="18" charset="0"/>
                      </a:rPr>
                      <m:t>𝑢</m:t>
                    </m:r>
                    <m:r>
                      <a:rPr lang="en-US" i="1">
                        <a:effectLst/>
                        <a:latin typeface="Cambria Math" panose="02040503050406030204" pitchFamily="18" charset="0"/>
                        <a:ea typeface="Times New Roman" panose="02020603050405020304" pitchFamily="18" charset="0"/>
                        <a:cs typeface="Times New Roman" panose="02020603050405020304" pitchFamily="18" charset="0"/>
                      </a:rPr>
                      <m:t>=−</m:t>
                    </m:r>
                    <m:r>
                      <a:rPr lang="en-US" i="1">
                        <a:effectLst/>
                        <a:latin typeface="Cambria Math" panose="02040503050406030204" pitchFamily="18" charset="0"/>
                        <a:ea typeface="Times New Roman" panose="02020603050405020304" pitchFamily="18" charset="0"/>
                        <a:cs typeface="Times New Roman" panose="02020603050405020304" pitchFamily="18" charset="0"/>
                      </a:rPr>
                      <m:t>𝐾𝑥</m:t>
                    </m:r>
                  </m:oMath>
                </a14:m>
                <a:r>
                  <a:rPr lang="en-US">
                    <a:effectLst/>
                    <a:latin typeface="Times New Roman" panose="02020603050405020304" pitchFamily="18" charset="0"/>
                    <a:ea typeface="Times New Roman" panose="02020603050405020304" pitchFamily="18" charset="0"/>
                  </a:rPr>
                  <a:t>.</a:t>
                </a:r>
                <a:endParaRPr lang="en-US"/>
              </a:p>
            </p:txBody>
          </p:sp>
        </mc:Choice>
        <mc:Fallback xmlns="">
          <p:sp>
            <p:nvSpPr>
              <p:cNvPr id="12" name="TextBox 11">
                <a:extLst>
                  <a:ext uri="{FF2B5EF4-FFF2-40B4-BE49-F238E27FC236}">
                    <a16:creationId xmlns:a16="http://schemas.microsoft.com/office/drawing/2014/main" id="{C2A227E4-D010-2994-85DC-7EAC1FCDAC4A}"/>
                  </a:ext>
                </a:extLst>
              </p:cNvPr>
              <p:cNvSpPr txBox="1">
                <a:spLocks noRot="1" noChangeAspect="1" noMove="1" noResize="1" noEditPoints="1" noAdjustHandles="1" noChangeArrowheads="1" noChangeShapeType="1" noTextEdit="1"/>
              </p:cNvSpPr>
              <p:nvPr/>
            </p:nvSpPr>
            <p:spPr>
              <a:xfrm>
                <a:off x="1376516" y="4304104"/>
                <a:ext cx="9438968" cy="1490152"/>
              </a:xfrm>
              <a:prstGeom prst="rect">
                <a:avLst/>
              </a:prstGeom>
              <a:blipFill>
                <a:blip r:embed="rId3"/>
                <a:stretch>
                  <a:fillRect l="-581" t="-2041" r="-517" b="-4898"/>
                </a:stretch>
              </a:blipFill>
            </p:spPr>
            <p:txBody>
              <a:bodyPr/>
              <a:lstStyle/>
              <a:p>
                <a:r>
                  <a:rPr lang="en-US">
                    <a:noFill/>
                  </a:rPr>
                  <a:t> </a:t>
                </a:r>
              </a:p>
            </p:txBody>
          </p:sp>
        </mc:Fallback>
      </mc:AlternateContent>
    </p:spTree>
    <p:extLst>
      <p:ext uri="{BB962C8B-B14F-4D97-AF65-F5344CB8AC3E}">
        <p14:creationId xmlns:p14="http://schemas.microsoft.com/office/powerpoint/2010/main" val="42283784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6B0FF36-20A6-1F92-9B67-78428146E16A}"/>
              </a:ext>
            </a:extLst>
          </p:cNvPr>
          <p:cNvSpPr>
            <a:spLocks noGrp="1"/>
          </p:cNvSpPr>
          <p:nvPr>
            <p:ph type="sldNum" sz="quarter" idx="12"/>
          </p:nvPr>
        </p:nvSpPr>
        <p:spPr/>
        <p:txBody>
          <a:bodyPr/>
          <a:lstStyle/>
          <a:p>
            <a:fld id="{442C1155-F164-44A2-862A-E50421BF24BC}" type="slidenum">
              <a:rPr lang="en-US" smtClean="0"/>
              <a:t>11</a:t>
            </a:fld>
            <a:endParaRPr lang="en-US"/>
          </a:p>
        </p:txBody>
      </p:sp>
      <p:graphicFrame>
        <p:nvGraphicFramePr>
          <p:cNvPr id="3" name="Table 2">
            <a:extLst>
              <a:ext uri="{FF2B5EF4-FFF2-40B4-BE49-F238E27FC236}">
                <a16:creationId xmlns:a16="http://schemas.microsoft.com/office/drawing/2014/main" id="{A84D6CB4-6008-04E7-98BE-98BC366A06D4}"/>
              </a:ext>
            </a:extLst>
          </p:cNvPr>
          <p:cNvGraphicFramePr>
            <a:graphicFrameLocks noGrp="1"/>
          </p:cNvGraphicFramePr>
          <p:nvPr>
            <p:extLst>
              <p:ext uri="{D42A27DB-BD31-4B8C-83A1-F6EECF244321}">
                <p14:modId xmlns:p14="http://schemas.microsoft.com/office/powerpoint/2010/main" val="4245295575"/>
              </p:ext>
            </p:extLst>
          </p:nvPr>
        </p:nvGraphicFramePr>
        <p:xfrm>
          <a:off x="3686123" y="1743857"/>
          <a:ext cx="4819754" cy="4317525"/>
        </p:xfrm>
        <a:graphic>
          <a:graphicData uri="http://schemas.openxmlformats.org/drawingml/2006/table">
            <a:tbl>
              <a:tblPr firstRow="1" firstCol="1" bandRow="1">
                <a:tableStyleId>{5C22544A-7EE6-4342-B048-85BDC9FD1C3A}</a:tableStyleId>
              </a:tblPr>
              <a:tblGrid>
                <a:gridCol w="1151892">
                  <a:extLst>
                    <a:ext uri="{9D8B030D-6E8A-4147-A177-3AD203B41FA5}">
                      <a16:colId xmlns:a16="http://schemas.microsoft.com/office/drawing/2014/main" val="137562853"/>
                    </a:ext>
                  </a:extLst>
                </a:gridCol>
                <a:gridCol w="636572">
                  <a:extLst>
                    <a:ext uri="{9D8B030D-6E8A-4147-A177-3AD203B41FA5}">
                      <a16:colId xmlns:a16="http://schemas.microsoft.com/office/drawing/2014/main" val="3661095727"/>
                    </a:ext>
                  </a:extLst>
                </a:gridCol>
                <a:gridCol w="3031290">
                  <a:extLst>
                    <a:ext uri="{9D8B030D-6E8A-4147-A177-3AD203B41FA5}">
                      <a16:colId xmlns:a16="http://schemas.microsoft.com/office/drawing/2014/main" val="3693520931"/>
                    </a:ext>
                  </a:extLst>
                </a:gridCol>
              </a:tblGrid>
              <a:tr h="428355">
                <a:tc>
                  <a:txBody>
                    <a:bodyPr/>
                    <a:lstStyle/>
                    <a:p>
                      <a:pPr algn="ctr">
                        <a:lnSpc>
                          <a:spcPct val="150000"/>
                        </a:lnSpc>
                      </a:pPr>
                      <a:r>
                        <a:rPr lang="en-US" sz="1000" b="0">
                          <a:effectLst/>
                          <a:latin typeface="Arial" panose="020B0604020202020204" pitchFamily="34" charset="0"/>
                          <a:cs typeface="Arial" panose="020B0604020202020204" pitchFamily="34" charset="0"/>
                        </a:rPr>
                        <a:t>Ký hiệu - [Đơn vị]</a:t>
                      </a:r>
                      <a:endParaRPr lang="en-US" sz="1000" b="0">
                        <a:effectLst/>
                        <a:latin typeface="Arial" panose="020B0604020202020204" pitchFamily="34" charset="0"/>
                        <a:ea typeface="Times New Roman" panose="02020603050405020304" pitchFamily="18" charset="0"/>
                        <a:cs typeface="Arial" panose="020B0604020202020204" pitchFamily="34" charset="0"/>
                      </a:endParaRPr>
                    </a:p>
                  </a:txBody>
                  <a:tcPr marL="42256" marR="4225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50000"/>
                        </a:lnSpc>
                      </a:pPr>
                      <a:r>
                        <a:rPr lang="en-US" sz="1000" b="0">
                          <a:effectLst/>
                          <a:latin typeface="Arial" panose="020B0604020202020204" pitchFamily="34" charset="0"/>
                          <a:cs typeface="Arial" panose="020B0604020202020204" pitchFamily="34" charset="0"/>
                        </a:rPr>
                        <a:t>Giá trị</a:t>
                      </a:r>
                      <a:endParaRPr lang="en-US" sz="1000" b="0">
                        <a:effectLst/>
                        <a:latin typeface="Arial" panose="020B0604020202020204" pitchFamily="34" charset="0"/>
                        <a:ea typeface="Times New Roman" panose="02020603050405020304" pitchFamily="18" charset="0"/>
                        <a:cs typeface="Arial" panose="020B0604020202020204" pitchFamily="34" charset="0"/>
                      </a:endParaRPr>
                    </a:p>
                  </a:txBody>
                  <a:tcPr marL="42256" marR="4225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50000"/>
                        </a:lnSpc>
                      </a:pPr>
                      <a:r>
                        <a:rPr lang="en-US" sz="1000" b="0">
                          <a:effectLst/>
                          <a:latin typeface="Arial" panose="020B0604020202020204" pitchFamily="34" charset="0"/>
                          <a:cs typeface="Arial" panose="020B0604020202020204" pitchFamily="34" charset="0"/>
                        </a:rPr>
                        <a:t>Ý nghĩa</a:t>
                      </a:r>
                      <a:endParaRPr lang="en-US" sz="1000" b="0">
                        <a:effectLst/>
                        <a:latin typeface="Arial" panose="020B0604020202020204" pitchFamily="34" charset="0"/>
                        <a:ea typeface="Times New Roman" panose="02020603050405020304" pitchFamily="18" charset="0"/>
                        <a:cs typeface="Arial" panose="020B0604020202020204" pitchFamily="34" charset="0"/>
                      </a:endParaRPr>
                    </a:p>
                  </a:txBody>
                  <a:tcPr marL="42256" marR="4225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95047652"/>
                  </a:ext>
                </a:extLst>
              </a:tr>
              <a:tr h="259278">
                <a:tc>
                  <a:txBody>
                    <a:bodyPr/>
                    <a:lstStyle/>
                    <a:p>
                      <a:pPr algn="ctr">
                        <a:lnSpc>
                          <a:spcPct val="150000"/>
                        </a:lnSpc>
                      </a:pPr>
                      <a:r>
                        <a:rPr lang="en-US" sz="1000" b="0">
                          <a:effectLst/>
                          <a:latin typeface="Arial" panose="020B0604020202020204" pitchFamily="34" charset="0"/>
                          <a:ea typeface="Times New Roman" panose="02020603050405020304" pitchFamily="18" charset="0"/>
                          <a:cs typeface="Arial" panose="020B0604020202020204" pitchFamily="34" charset="0"/>
                        </a:rPr>
                        <a:t>m - [Kg]</a:t>
                      </a:r>
                    </a:p>
                  </a:txBody>
                  <a:tcPr marL="42256" marR="4225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pPr>
                      <a:r>
                        <a:rPr lang="en-US" sz="1000" b="0">
                          <a:effectLst/>
                          <a:latin typeface="Arial" panose="020B0604020202020204" pitchFamily="34" charset="0"/>
                          <a:cs typeface="Arial" panose="020B0604020202020204" pitchFamily="34" charset="0"/>
                        </a:rPr>
                        <a:t>0.0345</a:t>
                      </a:r>
                      <a:endParaRPr lang="en-US" sz="1000" b="0">
                        <a:effectLst/>
                        <a:latin typeface="Arial" panose="020B0604020202020204" pitchFamily="34" charset="0"/>
                        <a:ea typeface="Times New Roman" panose="02020603050405020304" pitchFamily="18" charset="0"/>
                        <a:cs typeface="Arial" panose="020B0604020202020204" pitchFamily="34" charset="0"/>
                      </a:endParaRPr>
                    </a:p>
                  </a:txBody>
                  <a:tcPr marL="42256" marR="4225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pPr>
                      <a:r>
                        <a:rPr lang="en-US" sz="1000" b="0">
                          <a:effectLst/>
                          <a:latin typeface="Arial" panose="020B0604020202020204" pitchFamily="34" charset="0"/>
                          <a:cs typeface="Arial" panose="020B0604020202020204" pitchFamily="34" charset="0"/>
                        </a:rPr>
                        <a:t>Khối lượng của bánh xe</a:t>
                      </a:r>
                      <a:endParaRPr lang="en-US" sz="1000" b="0">
                        <a:effectLst/>
                        <a:latin typeface="Arial" panose="020B0604020202020204" pitchFamily="34" charset="0"/>
                        <a:ea typeface="Times New Roman" panose="02020603050405020304" pitchFamily="18" charset="0"/>
                        <a:cs typeface="Arial" panose="020B0604020202020204" pitchFamily="34" charset="0"/>
                      </a:endParaRPr>
                    </a:p>
                  </a:txBody>
                  <a:tcPr marL="42256" marR="4225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69504128"/>
                  </a:ext>
                </a:extLst>
              </a:tr>
              <a:tr h="259278">
                <a:tc>
                  <a:txBody>
                    <a:bodyPr/>
                    <a:lstStyle/>
                    <a:p>
                      <a:pPr algn="ctr">
                        <a:lnSpc>
                          <a:spcPct val="150000"/>
                        </a:lnSpc>
                      </a:pPr>
                      <a:r>
                        <a:rPr lang="en-US" sz="1000" b="0">
                          <a:effectLst/>
                          <a:latin typeface="Arial" panose="020B0604020202020204" pitchFamily="34" charset="0"/>
                          <a:cs typeface="Arial" panose="020B0604020202020204" pitchFamily="34" charset="0"/>
                        </a:rPr>
                        <a:t>M - </a:t>
                      </a:r>
                      <a:r>
                        <a:rPr lang="en-US" sz="1000" b="0">
                          <a:effectLst/>
                          <a:latin typeface="Arial" panose="020B0604020202020204" pitchFamily="34" charset="0"/>
                          <a:ea typeface="Times New Roman" panose="02020603050405020304" pitchFamily="18" charset="0"/>
                          <a:cs typeface="Arial" panose="020B0604020202020204" pitchFamily="34" charset="0"/>
                        </a:rPr>
                        <a:t>[Kg]</a:t>
                      </a:r>
                    </a:p>
                  </a:txBody>
                  <a:tcPr marL="42256" marR="4225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pPr>
                      <a:r>
                        <a:rPr lang="en-US" sz="1000" b="0">
                          <a:effectLst/>
                          <a:latin typeface="Arial" panose="020B0604020202020204" pitchFamily="34" charset="0"/>
                          <a:cs typeface="Arial" panose="020B0604020202020204" pitchFamily="34" charset="0"/>
                        </a:rPr>
                        <a:t>0.875</a:t>
                      </a:r>
                      <a:endParaRPr lang="en-US" sz="1000" b="0">
                        <a:effectLst/>
                        <a:latin typeface="Arial" panose="020B0604020202020204" pitchFamily="34" charset="0"/>
                        <a:ea typeface="Times New Roman" panose="02020603050405020304" pitchFamily="18" charset="0"/>
                        <a:cs typeface="Arial" panose="020B0604020202020204" pitchFamily="34" charset="0"/>
                      </a:endParaRPr>
                    </a:p>
                  </a:txBody>
                  <a:tcPr marL="42256" marR="4225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pPr>
                      <a:r>
                        <a:rPr lang="en-US" sz="1000" b="0">
                          <a:effectLst/>
                          <a:latin typeface="Arial" panose="020B0604020202020204" pitchFamily="34" charset="0"/>
                          <a:cs typeface="Arial" panose="020B0604020202020204" pitchFamily="34" charset="0"/>
                        </a:rPr>
                        <a:t>Khối lượng của Robot</a:t>
                      </a:r>
                      <a:endParaRPr lang="en-US" sz="1000" b="0">
                        <a:effectLst/>
                        <a:latin typeface="Arial" panose="020B0604020202020204" pitchFamily="34" charset="0"/>
                        <a:ea typeface="Times New Roman" panose="02020603050405020304" pitchFamily="18" charset="0"/>
                        <a:cs typeface="Arial" panose="020B0604020202020204" pitchFamily="34" charset="0"/>
                      </a:endParaRPr>
                    </a:p>
                  </a:txBody>
                  <a:tcPr marL="42256" marR="4225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65961995"/>
                  </a:ext>
                </a:extLst>
              </a:tr>
              <a:tr h="259278">
                <a:tc>
                  <a:txBody>
                    <a:bodyPr/>
                    <a:lstStyle/>
                    <a:p>
                      <a:pPr algn="ctr">
                        <a:lnSpc>
                          <a:spcPct val="150000"/>
                        </a:lnSpc>
                      </a:pPr>
                      <a:r>
                        <a:rPr lang="en-US" sz="1000" b="0">
                          <a:effectLst/>
                          <a:latin typeface="Arial" panose="020B0604020202020204" pitchFamily="34" charset="0"/>
                          <a:cs typeface="Arial" panose="020B0604020202020204" pitchFamily="34" charset="0"/>
                        </a:rPr>
                        <a:t>R - </a:t>
                      </a:r>
                      <a:r>
                        <a:rPr lang="en-US" sz="1000" b="0">
                          <a:effectLst/>
                          <a:latin typeface="Arial" panose="020B0604020202020204" pitchFamily="34" charset="0"/>
                          <a:ea typeface="Times New Roman" panose="02020603050405020304" pitchFamily="18" charset="0"/>
                          <a:cs typeface="Arial" panose="020B0604020202020204" pitchFamily="34" charset="0"/>
                        </a:rPr>
                        <a:t>[m]</a:t>
                      </a:r>
                    </a:p>
                  </a:txBody>
                  <a:tcPr marL="42256" marR="4225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pPr>
                      <a:r>
                        <a:rPr lang="en-US" sz="1000" b="0">
                          <a:effectLst/>
                          <a:latin typeface="Arial" panose="020B0604020202020204" pitchFamily="34" charset="0"/>
                          <a:cs typeface="Arial" panose="020B0604020202020204" pitchFamily="34" charset="0"/>
                        </a:rPr>
                        <a:t>0.0325</a:t>
                      </a:r>
                      <a:endParaRPr lang="en-US" sz="1000" b="0">
                        <a:effectLst/>
                        <a:latin typeface="Arial" panose="020B0604020202020204" pitchFamily="34" charset="0"/>
                        <a:ea typeface="Times New Roman" panose="02020603050405020304" pitchFamily="18" charset="0"/>
                        <a:cs typeface="Arial" panose="020B0604020202020204" pitchFamily="34" charset="0"/>
                      </a:endParaRPr>
                    </a:p>
                  </a:txBody>
                  <a:tcPr marL="42256" marR="4225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pPr>
                      <a:r>
                        <a:rPr lang="en-US" sz="1000" b="0">
                          <a:effectLst/>
                          <a:latin typeface="Arial" panose="020B0604020202020204" pitchFamily="34" charset="0"/>
                          <a:cs typeface="Arial" panose="020B0604020202020204" pitchFamily="34" charset="0"/>
                        </a:rPr>
                        <a:t>Bán kính bánh xe</a:t>
                      </a:r>
                      <a:endParaRPr lang="en-US" sz="1000" b="0">
                        <a:effectLst/>
                        <a:latin typeface="Arial" panose="020B0604020202020204" pitchFamily="34" charset="0"/>
                        <a:ea typeface="Times New Roman" panose="02020603050405020304" pitchFamily="18" charset="0"/>
                        <a:cs typeface="Arial" panose="020B0604020202020204" pitchFamily="34" charset="0"/>
                      </a:endParaRPr>
                    </a:p>
                  </a:txBody>
                  <a:tcPr marL="42256" marR="4225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53124118"/>
                  </a:ext>
                </a:extLst>
              </a:tr>
              <a:tr h="259278">
                <a:tc>
                  <a:txBody>
                    <a:bodyPr/>
                    <a:lstStyle/>
                    <a:p>
                      <a:pPr algn="ctr">
                        <a:lnSpc>
                          <a:spcPct val="150000"/>
                        </a:lnSpc>
                      </a:pPr>
                      <a:r>
                        <a:rPr lang="en-US" sz="1000" b="0">
                          <a:effectLst/>
                          <a:latin typeface="Arial" panose="020B0604020202020204" pitchFamily="34" charset="0"/>
                          <a:cs typeface="Arial" panose="020B0604020202020204" pitchFamily="34" charset="0"/>
                        </a:rPr>
                        <a:t>W - [m]</a:t>
                      </a:r>
                      <a:endParaRPr lang="en-US" sz="1000" b="0">
                        <a:effectLst/>
                        <a:latin typeface="Arial" panose="020B0604020202020204" pitchFamily="34" charset="0"/>
                        <a:ea typeface="Times New Roman" panose="02020603050405020304" pitchFamily="18" charset="0"/>
                        <a:cs typeface="Arial" panose="020B0604020202020204" pitchFamily="34" charset="0"/>
                      </a:endParaRPr>
                    </a:p>
                  </a:txBody>
                  <a:tcPr marL="42256" marR="4225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pPr>
                      <a:r>
                        <a:rPr lang="en-US" sz="1000" b="0">
                          <a:effectLst/>
                          <a:latin typeface="Arial" panose="020B0604020202020204" pitchFamily="34" charset="0"/>
                          <a:cs typeface="Arial" panose="020B0604020202020204" pitchFamily="34" charset="0"/>
                        </a:rPr>
                        <a:t>0.225</a:t>
                      </a:r>
                      <a:endParaRPr lang="en-US" sz="1000" b="0">
                        <a:effectLst/>
                        <a:latin typeface="Arial" panose="020B0604020202020204" pitchFamily="34" charset="0"/>
                        <a:ea typeface="Times New Roman" panose="02020603050405020304" pitchFamily="18" charset="0"/>
                        <a:cs typeface="Arial" panose="020B0604020202020204" pitchFamily="34" charset="0"/>
                      </a:endParaRPr>
                    </a:p>
                  </a:txBody>
                  <a:tcPr marL="42256" marR="4225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pPr>
                      <a:r>
                        <a:rPr lang="en-US" sz="1000" b="0">
                          <a:effectLst/>
                          <a:latin typeface="Arial" panose="020B0604020202020204" pitchFamily="34" charset="0"/>
                          <a:cs typeface="Arial" panose="020B0604020202020204" pitchFamily="34" charset="0"/>
                        </a:rPr>
                        <a:t>Chiều rộng của Robot</a:t>
                      </a:r>
                      <a:endParaRPr lang="en-US" sz="1000" b="0">
                        <a:effectLst/>
                        <a:latin typeface="Arial" panose="020B0604020202020204" pitchFamily="34" charset="0"/>
                        <a:ea typeface="Times New Roman" panose="02020603050405020304" pitchFamily="18" charset="0"/>
                        <a:cs typeface="Arial" panose="020B0604020202020204" pitchFamily="34" charset="0"/>
                      </a:endParaRPr>
                    </a:p>
                  </a:txBody>
                  <a:tcPr marL="42256" marR="4225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94847477"/>
                  </a:ext>
                </a:extLst>
              </a:tr>
              <a:tr h="259278">
                <a:tc>
                  <a:txBody>
                    <a:bodyPr/>
                    <a:lstStyle/>
                    <a:p>
                      <a:pPr algn="ctr">
                        <a:lnSpc>
                          <a:spcPct val="150000"/>
                        </a:lnSpc>
                      </a:pPr>
                      <a:r>
                        <a:rPr lang="en-US" sz="1000" b="0">
                          <a:effectLst/>
                          <a:latin typeface="Arial" panose="020B0604020202020204" pitchFamily="34" charset="0"/>
                          <a:cs typeface="Arial" panose="020B0604020202020204" pitchFamily="34" charset="0"/>
                        </a:rPr>
                        <a:t>D - [m]</a:t>
                      </a:r>
                      <a:endParaRPr lang="en-US" sz="1000" b="0">
                        <a:effectLst/>
                        <a:latin typeface="Arial" panose="020B0604020202020204" pitchFamily="34" charset="0"/>
                        <a:ea typeface="Times New Roman" panose="02020603050405020304" pitchFamily="18" charset="0"/>
                        <a:cs typeface="Arial" panose="020B0604020202020204" pitchFamily="34" charset="0"/>
                      </a:endParaRPr>
                    </a:p>
                  </a:txBody>
                  <a:tcPr marL="42256" marR="4225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pPr>
                      <a:r>
                        <a:rPr lang="en-US" sz="1000" b="0">
                          <a:effectLst/>
                          <a:latin typeface="Arial" panose="020B0604020202020204" pitchFamily="34" charset="0"/>
                          <a:cs typeface="Arial" panose="020B0604020202020204" pitchFamily="34" charset="0"/>
                        </a:rPr>
                        <a:t>0.084</a:t>
                      </a:r>
                      <a:endParaRPr lang="en-US" sz="1000" b="0">
                        <a:effectLst/>
                        <a:latin typeface="Arial" panose="020B0604020202020204" pitchFamily="34" charset="0"/>
                        <a:ea typeface="Times New Roman" panose="02020603050405020304" pitchFamily="18" charset="0"/>
                        <a:cs typeface="Arial" panose="020B0604020202020204" pitchFamily="34" charset="0"/>
                      </a:endParaRPr>
                    </a:p>
                  </a:txBody>
                  <a:tcPr marL="42256" marR="4225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pPr>
                      <a:r>
                        <a:rPr lang="en-US" sz="1000" b="0">
                          <a:effectLst/>
                          <a:latin typeface="Arial" panose="020B0604020202020204" pitchFamily="34" charset="0"/>
                          <a:cs typeface="Arial" panose="020B0604020202020204" pitchFamily="34" charset="0"/>
                        </a:rPr>
                        <a:t>Chiều ngang của Robot</a:t>
                      </a:r>
                      <a:endParaRPr lang="en-US" sz="1000" b="0">
                        <a:effectLst/>
                        <a:latin typeface="Arial" panose="020B0604020202020204" pitchFamily="34" charset="0"/>
                        <a:ea typeface="Times New Roman" panose="02020603050405020304" pitchFamily="18" charset="0"/>
                        <a:cs typeface="Arial" panose="020B0604020202020204" pitchFamily="34" charset="0"/>
                      </a:endParaRPr>
                    </a:p>
                  </a:txBody>
                  <a:tcPr marL="42256" marR="4225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66327503"/>
                  </a:ext>
                </a:extLst>
              </a:tr>
              <a:tr h="259278">
                <a:tc>
                  <a:txBody>
                    <a:bodyPr/>
                    <a:lstStyle/>
                    <a:p>
                      <a:pPr algn="ctr">
                        <a:lnSpc>
                          <a:spcPct val="150000"/>
                        </a:lnSpc>
                      </a:pPr>
                      <a:r>
                        <a:rPr lang="en-US" sz="1000" b="0">
                          <a:effectLst/>
                          <a:latin typeface="Arial" panose="020B0604020202020204" pitchFamily="34" charset="0"/>
                          <a:cs typeface="Arial" panose="020B0604020202020204" pitchFamily="34" charset="0"/>
                        </a:rPr>
                        <a:t>H - [m]</a:t>
                      </a:r>
                      <a:endParaRPr lang="en-US" sz="1000" b="0">
                        <a:effectLst/>
                        <a:latin typeface="Arial" panose="020B0604020202020204" pitchFamily="34" charset="0"/>
                        <a:ea typeface="Times New Roman" panose="02020603050405020304" pitchFamily="18" charset="0"/>
                        <a:cs typeface="Arial" panose="020B0604020202020204" pitchFamily="34" charset="0"/>
                      </a:endParaRPr>
                    </a:p>
                  </a:txBody>
                  <a:tcPr marL="42256" marR="4225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pPr>
                      <a:r>
                        <a:rPr lang="en-US" sz="1000" b="0">
                          <a:effectLst/>
                          <a:latin typeface="Arial" panose="020B0604020202020204" pitchFamily="34" charset="0"/>
                          <a:cs typeface="Arial" panose="020B0604020202020204" pitchFamily="34" charset="0"/>
                        </a:rPr>
                        <a:t>0.132</a:t>
                      </a:r>
                      <a:endParaRPr lang="en-US" sz="1000" b="0">
                        <a:effectLst/>
                        <a:latin typeface="Arial" panose="020B0604020202020204" pitchFamily="34" charset="0"/>
                        <a:ea typeface="Times New Roman" panose="02020603050405020304" pitchFamily="18" charset="0"/>
                        <a:cs typeface="Arial" panose="020B0604020202020204" pitchFamily="34" charset="0"/>
                      </a:endParaRPr>
                    </a:p>
                  </a:txBody>
                  <a:tcPr marL="42256" marR="4225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pPr>
                      <a:r>
                        <a:rPr lang="en-US" sz="1000" b="0">
                          <a:effectLst/>
                          <a:latin typeface="Arial" panose="020B0604020202020204" pitchFamily="34" charset="0"/>
                          <a:cs typeface="Arial" panose="020B0604020202020204" pitchFamily="34" charset="0"/>
                        </a:rPr>
                        <a:t>Chiều cao của Robot</a:t>
                      </a:r>
                      <a:endParaRPr lang="en-US" sz="1000" b="0">
                        <a:effectLst/>
                        <a:latin typeface="Arial" panose="020B0604020202020204" pitchFamily="34" charset="0"/>
                        <a:ea typeface="Times New Roman" panose="02020603050405020304" pitchFamily="18" charset="0"/>
                        <a:cs typeface="Arial" panose="020B0604020202020204" pitchFamily="34" charset="0"/>
                      </a:endParaRPr>
                    </a:p>
                  </a:txBody>
                  <a:tcPr marL="42256" marR="4225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86111929"/>
                  </a:ext>
                </a:extLst>
              </a:tr>
              <a:tr h="259278">
                <a:tc>
                  <a:txBody>
                    <a:bodyPr/>
                    <a:lstStyle/>
                    <a:p>
                      <a:pPr algn="ctr">
                        <a:lnSpc>
                          <a:spcPct val="150000"/>
                        </a:lnSpc>
                      </a:pPr>
                      <a:r>
                        <a:rPr lang="en-US" sz="1000" b="0">
                          <a:effectLst/>
                          <a:latin typeface="Arial" panose="020B0604020202020204" pitchFamily="34" charset="0"/>
                          <a:cs typeface="Arial" panose="020B0604020202020204" pitchFamily="34" charset="0"/>
                        </a:rPr>
                        <a:t>L - [m]</a:t>
                      </a:r>
                      <a:endParaRPr lang="en-US" sz="1000" b="0">
                        <a:effectLst/>
                        <a:latin typeface="Arial" panose="020B0604020202020204" pitchFamily="34" charset="0"/>
                        <a:ea typeface="Times New Roman" panose="02020603050405020304" pitchFamily="18" charset="0"/>
                        <a:cs typeface="Arial" panose="020B0604020202020204" pitchFamily="34" charset="0"/>
                      </a:endParaRPr>
                    </a:p>
                  </a:txBody>
                  <a:tcPr marL="42256" marR="4225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pPr>
                      <a:r>
                        <a:rPr lang="en-US" sz="1000" b="0">
                          <a:effectLst/>
                          <a:latin typeface="Arial" panose="020B0604020202020204" pitchFamily="34" charset="0"/>
                          <a:cs typeface="Arial" panose="020B0604020202020204" pitchFamily="34" charset="0"/>
                        </a:rPr>
                        <a:t>0.091</a:t>
                      </a:r>
                      <a:endParaRPr lang="en-US" sz="1000" b="0">
                        <a:effectLst/>
                        <a:latin typeface="Arial" panose="020B0604020202020204" pitchFamily="34" charset="0"/>
                        <a:ea typeface="Times New Roman" panose="02020603050405020304" pitchFamily="18" charset="0"/>
                        <a:cs typeface="Arial" panose="020B0604020202020204" pitchFamily="34" charset="0"/>
                      </a:endParaRPr>
                    </a:p>
                  </a:txBody>
                  <a:tcPr marL="42256" marR="4225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pPr>
                      <a:r>
                        <a:rPr lang="en-US" sz="1000" b="0">
                          <a:effectLst/>
                          <a:latin typeface="Arial" panose="020B0604020202020204" pitchFamily="34" charset="0"/>
                          <a:cs typeface="Arial" panose="020B0604020202020204" pitchFamily="34" charset="0"/>
                        </a:rPr>
                        <a:t>Khoảng cách từ trọng tâm Robot đến trục bánh xe</a:t>
                      </a:r>
                      <a:endParaRPr lang="en-US" sz="1000" b="0">
                        <a:effectLst/>
                        <a:latin typeface="Arial" panose="020B0604020202020204" pitchFamily="34" charset="0"/>
                        <a:ea typeface="Times New Roman" panose="02020603050405020304" pitchFamily="18" charset="0"/>
                        <a:cs typeface="Arial" panose="020B0604020202020204" pitchFamily="34" charset="0"/>
                      </a:endParaRPr>
                    </a:p>
                  </a:txBody>
                  <a:tcPr marL="42256" marR="4225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92295657"/>
                  </a:ext>
                </a:extLst>
              </a:tr>
              <a:tr h="259278">
                <a:tc>
                  <a:txBody>
                    <a:bodyPr/>
                    <a:lstStyle/>
                    <a:p>
                      <a:pPr algn="ctr">
                        <a:lnSpc>
                          <a:spcPct val="150000"/>
                        </a:lnSpc>
                      </a:pPr>
                      <a:r>
                        <a:rPr lang="en-US" sz="1000" b="0">
                          <a:effectLst/>
                          <a:latin typeface="Arial" panose="020B0604020202020204" pitchFamily="34" charset="0"/>
                          <a:cs typeface="Arial" panose="020B0604020202020204" pitchFamily="34" charset="0"/>
                        </a:rPr>
                        <a:t>f</a:t>
                      </a:r>
                      <a:r>
                        <a:rPr lang="en-US" sz="1000" b="0" baseline="-25000">
                          <a:effectLst/>
                          <a:latin typeface="Arial" panose="020B0604020202020204" pitchFamily="34" charset="0"/>
                          <a:cs typeface="Arial" panose="020B0604020202020204" pitchFamily="34" charset="0"/>
                        </a:rPr>
                        <a:t>w</a:t>
                      </a:r>
                      <a:endParaRPr lang="en-US" sz="1000" b="0">
                        <a:effectLst/>
                        <a:latin typeface="Arial" panose="020B0604020202020204" pitchFamily="34" charset="0"/>
                        <a:ea typeface="Times New Roman" panose="02020603050405020304" pitchFamily="18" charset="0"/>
                        <a:cs typeface="Arial" panose="020B0604020202020204" pitchFamily="34" charset="0"/>
                      </a:endParaRPr>
                    </a:p>
                  </a:txBody>
                  <a:tcPr marL="42256" marR="4225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pPr>
                      <a:r>
                        <a:rPr lang="en-US" sz="1000" b="0">
                          <a:effectLst/>
                          <a:latin typeface="Arial" panose="020B0604020202020204" pitchFamily="34" charset="0"/>
                          <a:cs typeface="Arial" panose="020B0604020202020204" pitchFamily="34" charset="0"/>
                        </a:rPr>
                        <a:t> 0.18</a:t>
                      </a:r>
                      <a:endParaRPr lang="en-US" sz="1000" b="0">
                        <a:effectLst/>
                        <a:latin typeface="Arial" panose="020B0604020202020204" pitchFamily="34" charset="0"/>
                        <a:ea typeface="Times New Roman" panose="02020603050405020304" pitchFamily="18" charset="0"/>
                        <a:cs typeface="Arial" panose="020B0604020202020204" pitchFamily="34" charset="0"/>
                      </a:endParaRPr>
                    </a:p>
                  </a:txBody>
                  <a:tcPr marL="42256" marR="4225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pPr>
                      <a:r>
                        <a:rPr lang="en-US" sz="1000" b="0">
                          <a:effectLst/>
                          <a:latin typeface="Arial" panose="020B0604020202020204" pitchFamily="34" charset="0"/>
                          <a:cs typeface="Arial" panose="020B0604020202020204" pitchFamily="34" charset="0"/>
                        </a:rPr>
                        <a:t>Hệ số ma sát giữa bánh xe và mặt phẳng di chuyển</a:t>
                      </a:r>
                      <a:endParaRPr lang="en-US" sz="1000" b="0">
                        <a:effectLst/>
                        <a:latin typeface="Arial" panose="020B0604020202020204" pitchFamily="34" charset="0"/>
                        <a:ea typeface="Times New Roman" panose="02020603050405020304" pitchFamily="18" charset="0"/>
                        <a:cs typeface="Arial" panose="020B0604020202020204" pitchFamily="34" charset="0"/>
                      </a:endParaRPr>
                    </a:p>
                  </a:txBody>
                  <a:tcPr marL="42256" marR="4225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45654821"/>
                  </a:ext>
                </a:extLst>
              </a:tr>
              <a:tr h="259278">
                <a:tc>
                  <a:txBody>
                    <a:bodyPr/>
                    <a:lstStyle/>
                    <a:p>
                      <a:pPr algn="ctr">
                        <a:lnSpc>
                          <a:spcPct val="150000"/>
                        </a:lnSpc>
                      </a:pPr>
                      <a:r>
                        <a:rPr lang="en-US" sz="1000" b="0">
                          <a:effectLst/>
                          <a:latin typeface="Arial" panose="020B0604020202020204" pitchFamily="34" charset="0"/>
                          <a:cs typeface="Arial" panose="020B0604020202020204" pitchFamily="34" charset="0"/>
                        </a:rPr>
                        <a:t>f</a:t>
                      </a:r>
                      <a:r>
                        <a:rPr lang="en-US" sz="1000" b="0" baseline="-25000">
                          <a:effectLst/>
                          <a:latin typeface="Arial" panose="020B0604020202020204" pitchFamily="34" charset="0"/>
                          <a:cs typeface="Arial" panose="020B0604020202020204" pitchFamily="34" charset="0"/>
                        </a:rPr>
                        <a:t>m</a:t>
                      </a:r>
                      <a:endParaRPr lang="en-US" sz="1000" b="0">
                        <a:effectLst/>
                        <a:latin typeface="Arial" panose="020B0604020202020204" pitchFamily="34" charset="0"/>
                        <a:ea typeface="Times New Roman" panose="02020603050405020304" pitchFamily="18" charset="0"/>
                        <a:cs typeface="Arial" panose="020B0604020202020204" pitchFamily="34" charset="0"/>
                      </a:endParaRPr>
                    </a:p>
                  </a:txBody>
                  <a:tcPr marL="42256" marR="4225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en-US" sz="1000" b="0">
                          <a:effectLst/>
                          <a:latin typeface="Arial" panose="020B0604020202020204" pitchFamily="34" charset="0"/>
                          <a:ea typeface="Times New Roman" panose="02020603050405020304" pitchFamily="18" charset="0"/>
                          <a:cs typeface="Arial" panose="020B0604020202020204" pitchFamily="34" charset="0"/>
                        </a:rPr>
                        <a:t>0.002</a:t>
                      </a:r>
                    </a:p>
                  </a:txBody>
                  <a:tcPr marL="42256" marR="4225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pPr>
                      <a:r>
                        <a:rPr lang="en-US" sz="1000" b="0">
                          <a:effectLst/>
                          <a:latin typeface="Arial" panose="020B0604020202020204" pitchFamily="34" charset="0"/>
                          <a:cs typeface="Arial" panose="020B0604020202020204" pitchFamily="34" charset="0"/>
                        </a:rPr>
                        <a:t>Hệ số ma sát giữa Robot và động cơ DC</a:t>
                      </a:r>
                      <a:endParaRPr lang="en-US" sz="1000" b="0">
                        <a:effectLst/>
                        <a:latin typeface="Arial" panose="020B0604020202020204" pitchFamily="34" charset="0"/>
                        <a:ea typeface="Times New Roman" panose="02020603050405020304" pitchFamily="18" charset="0"/>
                        <a:cs typeface="Arial" panose="020B0604020202020204" pitchFamily="34" charset="0"/>
                      </a:endParaRPr>
                    </a:p>
                  </a:txBody>
                  <a:tcPr marL="42256" marR="4225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84410881"/>
                  </a:ext>
                </a:extLst>
              </a:tr>
              <a:tr h="259278">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en-US" sz="1000" b="0">
                          <a:effectLst/>
                          <a:latin typeface="Arial" panose="020B0604020202020204" pitchFamily="34" charset="0"/>
                          <a:cs typeface="Arial" panose="020B0604020202020204" pitchFamily="34" charset="0"/>
                        </a:rPr>
                        <a:t>J</a:t>
                      </a:r>
                      <a:r>
                        <a:rPr lang="en-US" sz="1000" b="0" baseline="-25000">
                          <a:effectLst/>
                          <a:latin typeface="Arial" panose="020B0604020202020204" pitchFamily="34" charset="0"/>
                          <a:cs typeface="Arial" panose="020B0604020202020204" pitchFamily="34" charset="0"/>
                        </a:rPr>
                        <a:t>m </a:t>
                      </a:r>
                      <a:r>
                        <a:rPr lang="en-US" sz="1000" b="0">
                          <a:effectLst/>
                          <a:latin typeface="Arial" panose="020B0604020202020204" pitchFamily="34" charset="0"/>
                          <a:ea typeface="Times New Roman" panose="02020603050405020304" pitchFamily="18" charset="0"/>
                          <a:cs typeface="Arial" panose="020B0604020202020204" pitchFamily="34" charset="0"/>
                        </a:rPr>
                        <a:t>- [</a:t>
                      </a:r>
                      <a:r>
                        <a:rPr lang="en-US" sz="1000" b="0">
                          <a:effectLst/>
                          <a:latin typeface="Arial" panose="020B0604020202020204" pitchFamily="34" charset="0"/>
                          <a:cs typeface="Arial" panose="020B0604020202020204" pitchFamily="34" charset="0"/>
                        </a:rPr>
                        <a:t>kgm</a:t>
                      </a:r>
                      <a:r>
                        <a:rPr lang="en-US" sz="1000" b="0" baseline="30000">
                          <a:effectLst/>
                          <a:latin typeface="Arial" panose="020B0604020202020204" pitchFamily="34" charset="0"/>
                          <a:cs typeface="Arial" panose="020B0604020202020204" pitchFamily="34" charset="0"/>
                        </a:rPr>
                        <a:t>2</a:t>
                      </a:r>
                      <a:r>
                        <a:rPr lang="en-US" sz="1000" b="0">
                          <a:effectLst/>
                          <a:latin typeface="Arial" panose="020B0604020202020204" pitchFamily="34" charset="0"/>
                          <a:ea typeface="Times New Roman" panose="02020603050405020304" pitchFamily="18" charset="0"/>
                          <a:cs typeface="Arial" panose="020B0604020202020204" pitchFamily="34" charset="0"/>
                        </a:rPr>
                        <a:t>]</a:t>
                      </a:r>
                    </a:p>
                  </a:txBody>
                  <a:tcPr marL="42256" marR="4225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pPr>
                      <a:r>
                        <a:rPr lang="en-US" sz="1000" b="0">
                          <a:effectLst/>
                          <a:latin typeface="Arial" panose="020B0604020202020204" pitchFamily="34" charset="0"/>
                          <a:cs typeface="Arial" panose="020B0604020202020204" pitchFamily="34" charset="0"/>
                        </a:rPr>
                        <a:t>0.000082</a:t>
                      </a:r>
                      <a:endParaRPr lang="en-US" sz="1000" b="0">
                        <a:effectLst/>
                        <a:latin typeface="Arial" panose="020B0604020202020204" pitchFamily="34" charset="0"/>
                        <a:ea typeface="Times New Roman" panose="02020603050405020304" pitchFamily="18" charset="0"/>
                        <a:cs typeface="Arial" panose="020B0604020202020204" pitchFamily="34" charset="0"/>
                      </a:endParaRPr>
                    </a:p>
                  </a:txBody>
                  <a:tcPr marL="42256" marR="4225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pPr>
                      <a:r>
                        <a:rPr lang="en-US" sz="1000" b="0">
                          <a:effectLst/>
                          <a:latin typeface="Arial" panose="020B0604020202020204" pitchFamily="34" charset="0"/>
                          <a:cs typeface="Arial" panose="020B0604020202020204" pitchFamily="34" charset="0"/>
                        </a:rPr>
                        <a:t>Moment quán tính động cơ DC</a:t>
                      </a:r>
                      <a:endParaRPr lang="en-US" sz="1000" b="0">
                        <a:effectLst/>
                        <a:latin typeface="Arial" panose="020B0604020202020204" pitchFamily="34" charset="0"/>
                        <a:ea typeface="Times New Roman" panose="02020603050405020304" pitchFamily="18" charset="0"/>
                        <a:cs typeface="Arial" panose="020B0604020202020204" pitchFamily="34" charset="0"/>
                      </a:endParaRPr>
                    </a:p>
                  </a:txBody>
                  <a:tcPr marL="42256" marR="4225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36020924"/>
                  </a:ext>
                </a:extLst>
              </a:tr>
              <a:tr h="259278">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en-US" sz="1000" b="0">
                          <a:effectLst/>
                          <a:latin typeface="Arial" panose="020B0604020202020204" pitchFamily="34" charset="0"/>
                          <a:cs typeface="Arial" panose="020B0604020202020204" pitchFamily="34" charset="0"/>
                        </a:rPr>
                        <a:t>R</a:t>
                      </a:r>
                      <a:r>
                        <a:rPr lang="en-US" sz="1000" b="0" baseline="-25000">
                          <a:effectLst/>
                          <a:latin typeface="Arial" panose="020B0604020202020204" pitchFamily="34" charset="0"/>
                          <a:cs typeface="Arial" panose="020B0604020202020204" pitchFamily="34" charset="0"/>
                        </a:rPr>
                        <a:t>m </a:t>
                      </a:r>
                      <a:r>
                        <a:rPr lang="en-US" sz="1000" b="0">
                          <a:effectLst/>
                          <a:latin typeface="Arial" panose="020B0604020202020204" pitchFamily="34" charset="0"/>
                          <a:ea typeface="Times New Roman" panose="02020603050405020304" pitchFamily="18" charset="0"/>
                          <a:cs typeface="Arial" panose="020B0604020202020204" pitchFamily="34" charset="0"/>
                        </a:rPr>
                        <a:t>- [</a:t>
                      </a:r>
                      <a:r>
                        <a:rPr lang="en-US" sz="1000" b="0">
                          <a:effectLst/>
                          <a:latin typeface="Arial" panose="020B0604020202020204" pitchFamily="34" charset="0"/>
                          <a:cs typeface="Arial" panose="020B0604020202020204" pitchFamily="34" charset="0"/>
                        </a:rPr>
                        <a:t>Ω</a:t>
                      </a:r>
                      <a:r>
                        <a:rPr lang="en-US" sz="1000" b="0">
                          <a:effectLst/>
                          <a:latin typeface="Arial" panose="020B0604020202020204" pitchFamily="34" charset="0"/>
                          <a:ea typeface="Times New Roman" panose="02020603050405020304" pitchFamily="18" charset="0"/>
                          <a:cs typeface="Arial" panose="020B0604020202020204" pitchFamily="34" charset="0"/>
                        </a:rPr>
                        <a:t>]</a:t>
                      </a:r>
                    </a:p>
                  </a:txBody>
                  <a:tcPr marL="42256" marR="4225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pPr>
                      <a:r>
                        <a:rPr lang="en-US" sz="1000" b="0">
                          <a:effectLst/>
                          <a:latin typeface="Arial" panose="020B0604020202020204" pitchFamily="34" charset="0"/>
                          <a:cs typeface="Arial" panose="020B0604020202020204" pitchFamily="34" charset="0"/>
                        </a:rPr>
                        <a:t>13</a:t>
                      </a:r>
                      <a:endParaRPr lang="en-US" sz="1000" b="0">
                        <a:effectLst/>
                        <a:latin typeface="Arial" panose="020B0604020202020204" pitchFamily="34" charset="0"/>
                        <a:ea typeface="Times New Roman" panose="02020603050405020304" pitchFamily="18" charset="0"/>
                        <a:cs typeface="Arial" panose="020B0604020202020204" pitchFamily="34" charset="0"/>
                      </a:endParaRPr>
                    </a:p>
                  </a:txBody>
                  <a:tcPr marL="42256" marR="4225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pPr>
                      <a:r>
                        <a:rPr lang="en-US" sz="1000" b="0">
                          <a:effectLst/>
                          <a:latin typeface="Arial" panose="020B0604020202020204" pitchFamily="34" charset="0"/>
                          <a:cs typeface="Arial" panose="020B0604020202020204" pitchFamily="34" charset="0"/>
                        </a:rPr>
                        <a:t>Điện trở động cơ DC</a:t>
                      </a:r>
                      <a:endParaRPr lang="en-US" sz="1000" b="0">
                        <a:effectLst/>
                        <a:latin typeface="Arial" panose="020B0604020202020204" pitchFamily="34" charset="0"/>
                        <a:ea typeface="Times New Roman" panose="02020603050405020304" pitchFamily="18" charset="0"/>
                        <a:cs typeface="Arial" panose="020B0604020202020204" pitchFamily="34" charset="0"/>
                      </a:endParaRPr>
                    </a:p>
                  </a:txBody>
                  <a:tcPr marL="42256" marR="4225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47218027"/>
                  </a:ext>
                </a:extLst>
              </a:tr>
              <a:tr h="259278">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en-US" sz="1000" b="0">
                          <a:effectLst/>
                          <a:latin typeface="Arial" panose="020B0604020202020204" pitchFamily="34" charset="0"/>
                          <a:cs typeface="Arial" panose="020B0604020202020204" pitchFamily="34" charset="0"/>
                        </a:rPr>
                        <a:t>K</a:t>
                      </a:r>
                      <a:r>
                        <a:rPr lang="en-US" sz="1000" b="0" baseline="-25000">
                          <a:effectLst/>
                          <a:latin typeface="Arial" panose="020B0604020202020204" pitchFamily="34" charset="0"/>
                          <a:cs typeface="Arial" panose="020B0604020202020204" pitchFamily="34" charset="0"/>
                        </a:rPr>
                        <a:t>b</a:t>
                      </a:r>
                      <a:r>
                        <a:rPr lang="en-US" sz="1000" b="0">
                          <a:effectLst/>
                          <a:latin typeface="Arial" panose="020B0604020202020204" pitchFamily="34" charset="0"/>
                          <a:ea typeface="Times New Roman" panose="02020603050405020304" pitchFamily="18" charset="0"/>
                          <a:cs typeface="Arial" panose="020B0604020202020204" pitchFamily="34" charset="0"/>
                        </a:rPr>
                        <a:t> - [</a:t>
                      </a:r>
                      <a:r>
                        <a:rPr lang="en-US" sz="1000" b="0">
                          <a:effectLst/>
                          <a:latin typeface="Arial" panose="020B0604020202020204" pitchFamily="34" charset="0"/>
                          <a:cs typeface="Arial" panose="020B0604020202020204" pitchFamily="34" charset="0"/>
                        </a:rPr>
                        <a:t>Vs/rad</a:t>
                      </a:r>
                      <a:r>
                        <a:rPr lang="en-US" sz="1000" b="0">
                          <a:effectLst/>
                          <a:latin typeface="Arial" panose="020B0604020202020204" pitchFamily="34" charset="0"/>
                          <a:ea typeface="Times New Roman" panose="02020603050405020304" pitchFamily="18" charset="0"/>
                          <a:cs typeface="Arial" panose="020B0604020202020204" pitchFamily="34" charset="0"/>
                        </a:rPr>
                        <a:t>]</a:t>
                      </a:r>
                    </a:p>
                  </a:txBody>
                  <a:tcPr marL="42256" marR="4225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pPr>
                      <a:r>
                        <a:rPr lang="en-US" sz="1000" b="0">
                          <a:effectLst/>
                          <a:latin typeface="Arial" panose="020B0604020202020204" pitchFamily="34" charset="0"/>
                          <a:cs typeface="Arial" panose="020B0604020202020204" pitchFamily="34" charset="0"/>
                        </a:rPr>
                        <a:t>1.91</a:t>
                      </a:r>
                      <a:endParaRPr lang="en-US" sz="1000" b="0">
                        <a:effectLst/>
                        <a:latin typeface="Arial" panose="020B0604020202020204" pitchFamily="34" charset="0"/>
                        <a:ea typeface="Times New Roman" panose="02020603050405020304" pitchFamily="18" charset="0"/>
                        <a:cs typeface="Arial" panose="020B0604020202020204" pitchFamily="34" charset="0"/>
                      </a:endParaRPr>
                    </a:p>
                  </a:txBody>
                  <a:tcPr marL="42256" marR="4225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pPr>
                      <a:r>
                        <a:rPr lang="en-US" sz="1000" b="0">
                          <a:effectLst/>
                          <a:latin typeface="Arial" panose="020B0604020202020204" pitchFamily="34" charset="0"/>
                          <a:cs typeface="Arial" panose="020B0604020202020204" pitchFamily="34" charset="0"/>
                        </a:rPr>
                        <a:t>Hệ số EMF của động cơ DC</a:t>
                      </a:r>
                      <a:endParaRPr lang="en-US" sz="1000" b="0">
                        <a:effectLst/>
                        <a:latin typeface="Arial" panose="020B0604020202020204" pitchFamily="34" charset="0"/>
                        <a:ea typeface="Times New Roman" panose="02020603050405020304" pitchFamily="18" charset="0"/>
                        <a:cs typeface="Arial" panose="020B0604020202020204" pitchFamily="34" charset="0"/>
                      </a:endParaRPr>
                    </a:p>
                  </a:txBody>
                  <a:tcPr marL="42256" marR="4225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4221689"/>
                  </a:ext>
                </a:extLst>
              </a:tr>
              <a:tr h="259278">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en-US" sz="1000" b="0">
                          <a:effectLst/>
                          <a:latin typeface="Arial" panose="020B0604020202020204" pitchFamily="34" charset="0"/>
                          <a:cs typeface="Arial" panose="020B0604020202020204" pitchFamily="34" charset="0"/>
                        </a:rPr>
                        <a:t>K</a:t>
                      </a:r>
                      <a:r>
                        <a:rPr lang="en-US" sz="1000" b="0" baseline="-25000">
                          <a:effectLst/>
                          <a:latin typeface="Arial" panose="020B0604020202020204" pitchFamily="34" charset="0"/>
                          <a:cs typeface="Arial" panose="020B0604020202020204" pitchFamily="34" charset="0"/>
                        </a:rPr>
                        <a:t>t </a:t>
                      </a:r>
                      <a:r>
                        <a:rPr lang="en-US" sz="1000" b="0">
                          <a:effectLst/>
                          <a:latin typeface="Arial" panose="020B0604020202020204" pitchFamily="34" charset="0"/>
                          <a:ea typeface="Times New Roman" panose="02020603050405020304" pitchFamily="18" charset="0"/>
                          <a:cs typeface="Arial" panose="020B0604020202020204" pitchFamily="34" charset="0"/>
                        </a:rPr>
                        <a:t>- [</a:t>
                      </a:r>
                      <a:r>
                        <a:rPr lang="en-US" sz="1000" b="0">
                          <a:effectLst/>
                          <a:latin typeface="Arial" panose="020B0604020202020204" pitchFamily="34" charset="0"/>
                          <a:cs typeface="Arial" panose="020B0604020202020204" pitchFamily="34" charset="0"/>
                        </a:rPr>
                        <a:t>Nm/A</a:t>
                      </a:r>
                      <a:r>
                        <a:rPr lang="en-US" sz="1000" b="0">
                          <a:effectLst/>
                          <a:latin typeface="Arial" panose="020B0604020202020204" pitchFamily="34" charset="0"/>
                          <a:ea typeface="Times New Roman" panose="02020603050405020304" pitchFamily="18" charset="0"/>
                          <a:cs typeface="Arial" panose="020B0604020202020204" pitchFamily="34" charset="0"/>
                        </a:rPr>
                        <a:t>]</a:t>
                      </a:r>
                    </a:p>
                  </a:txBody>
                  <a:tcPr marL="42256" marR="4225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pPr>
                      <a:r>
                        <a:rPr lang="en-US" sz="1000" b="0">
                          <a:effectLst/>
                          <a:latin typeface="Arial" panose="020B0604020202020204" pitchFamily="34" charset="0"/>
                          <a:cs typeface="Arial" panose="020B0604020202020204" pitchFamily="34" charset="0"/>
                        </a:rPr>
                        <a:t>0.216</a:t>
                      </a:r>
                      <a:endParaRPr lang="en-US" sz="1000" b="0">
                        <a:effectLst/>
                        <a:latin typeface="Arial" panose="020B0604020202020204" pitchFamily="34" charset="0"/>
                        <a:ea typeface="Times New Roman" panose="02020603050405020304" pitchFamily="18" charset="0"/>
                        <a:cs typeface="Arial" panose="020B0604020202020204" pitchFamily="34" charset="0"/>
                      </a:endParaRPr>
                    </a:p>
                  </a:txBody>
                  <a:tcPr marL="42256" marR="4225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pPr>
                      <a:r>
                        <a:rPr lang="en-US" sz="1000" b="0">
                          <a:effectLst/>
                          <a:latin typeface="Arial" panose="020B0604020202020204" pitchFamily="34" charset="0"/>
                          <a:cs typeface="Arial" panose="020B0604020202020204" pitchFamily="34" charset="0"/>
                        </a:rPr>
                        <a:t>Moment xoắn của động cơ DC</a:t>
                      </a:r>
                      <a:endParaRPr lang="en-US" sz="1000" b="0">
                        <a:effectLst/>
                        <a:latin typeface="Arial" panose="020B0604020202020204" pitchFamily="34" charset="0"/>
                        <a:ea typeface="Times New Roman" panose="02020603050405020304" pitchFamily="18" charset="0"/>
                        <a:cs typeface="Arial" panose="020B0604020202020204" pitchFamily="34" charset="0"/>
                      </a:endParaRPr>
                    </a:p>
                  </a:txBody>
                  <a:tcPr marL="42256" marR="4225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0105816"/>
                  </a:ext>
                </a:extLst>
              </a:tr>
              <a:tr h="259278">
                <a:tc>
                  <a:txBody>
                    <a:bodyPr/>
                    <a:lstStyle/>
                    <a:p>
                      <a:pPr algn="ctr">
                        <a:lnSpc>
                          <a:spcPct val="150000"/>
                        </a:lnSpc>
                      </a:pPr>
                      <a:r>
                        <a:rPr lang="en-US" sz="1000" b="0">
                          <a:effectLst/>
                          <a:latin typeface="Arial" panose="020B0604020202020204" pitchFamily="34" charset="0"/>
                          <a:cs typeface="Arial" panose="020B0604020202020204" pitchFamily="34" charset="0"/>
                        </a:rPr>
                        <a:t>n</a:t>
                      </a:r>
                      <a:endParaRPr lang="en-US" sz="1000" b="0">
                        <a:effectLst/>
                        <a:latin typeface="Arial" panose="020B0604020202020204" pitchFamily="34" charset="0"/>
                        <a:ea typeface="Times New Roman" panose="02020603050405020304" pitchFamily="18" charset="0"/>
                        <a:cs typeface="Arial" panose="020B0604020202020204" pitchFamily="34" charset="0"/>
                      </a:endParaRPr>
                    </a:p>
                  </a:txBody>
                  <a:tcPr marL="42256" marR="4225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pPr>
                      <a:r>
                        <a:rPr lang="en-US" sz="1000" b="0">
                          <a:effectLst/>
                          <a:latin typeface="Arial" panose="020B0604020202020204" pitchFamily="34" charset="0"/>
                          <a:cs typeface="Arial" panose="020B0604020202020204" pitchFamily="34" charset="0"/>
                        </a:rPr>
                        <a:t> 33.64</a:t>
                      </a:r>
                      <a:endParaRPr lang="en-US" sz="1000" b="0">
                        <a:effectLst/>
                        <a:latin typeface="Arial" panose="020B0604020202020204" pitchFamily="34" charset="0"/>
                        <a:ea typeface="Times New Roman" panose="02020603050405020304" pitchFamily="18" charset="0"/>
                        <a:cs typeface="Arial" panose="020B0604020202020204" pitchFamily="34" charset="0"/>
                      </a:endParaRPr>
                    </a:p>
                  </a:txBody>
                  <a:tcPr marL="42256" marR="4225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pPr>
                      <a:r>
                        <a:rPr lang="en-US" sz="1000" b="0">
                          <a:effectLst/>
                          <a:latin typeface="Arial" panose="020B0604020202020204" pitchFamily="34" charset="0"/>
                          <a:cs typeface="Arial" panose="020B0604020202020204" pitchFamily="34" charset="0"/>
                        </a:rPr>
                        <a:t>Tỉ số giảm tốc</a:t>
                      </a:r>
                      <a:endParaRPr lang="en-US" sz="1000" b="0">
                        <a:effectLst/>
                        <a:latin typeface="Arial" panose="020B0604020202020204" pitchFamily="34" charset="0"/>
                        <a:ea typeface="Times New Roman" panose="02020603050405020304" pitchFamily="18" charset="0"/>
                        <a:cs typeface="Arial" panose="020B0604020202020204" pitchFamily="34" charset="0"/>
                      </a:endParaRPr>
                    </a:p>
                  </a:txBody>
                  <a:tcPr marL="42256" marR="4225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13640338"/>
                  </a:ext>
                </a:extLst>
              </a:tr>
              <a:tr h="259278">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en-US" sz="1000" b="0">
                          <a:effectLst/>
                          <a:latin typeface="Arial" panose="020B0604020202020204" pitchFamily="34" charset="0"/>
                          <a:cs typeface="Arial" panose="020B0604020202020204" pitchFamily="34" charset="0"/>
                        </a:rPr>
                        <a:t>g - [m/s</a:t>
                      </a:r>
                      <a:r>
                        <a:rPr lang="en-US" sz="1000" b="0" baseline="30000">
                          <a:effectLst/>
                          <a:latin typeface="Arial" panose="020B0604020202020204" pitchFamily="34" charset="0"/>
                          <a:cs typeface="Arial" panose="020B0604020202020204" pitchFamily="34" charset="0"/>
                        </a:rPr>
                        <a:t>2</a:t>
                      </a:r>
                      <a:r>
                        <a:rPr lang="en-US" sz="1000" b="0">
                          <a:effectLst/>
                          <a:latin typeface="Arial" panose="020B0604020202020204" pitchFamily="34" charset="0"/>
                          <a:cs typeface="Arial" panose="020B0604020202020204" pitchFamily="34" charset="0"/>
                        </a:rPr>
                        <a:t>]</a:t>
                      </a:r>
                      <a:endParaRPr lang="en-US" sz="1000" b="0">
                        <a:effectLst/>
                        <a:latin typeface="Arial" panose="020B0604020202020204" pitchFamily="34" charset="0"/>
                        <a:ea typeface="Times New Roman" panose="02020603050405020304" pitchFamily="18" charset="0"/>
                        <a:cs typeface="Arial" panose="020B0604020202020204" pitchFamily="34" charset="0"/>
                      </a:endParaRPr>
                    </a:p>
                  </a:txBody>
                  <a:tcPr marL="42256" marR="4225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pPr>
                      <a:r>
                        <a:rPr lang="en-US" sz="1000" b="0">
                          <a:effectLst/>
                          <a:latin typeface="Arial" panose="020B0604020202020204" pitchFamily="34" charset="0"/>
                          <a:cs typeface="Arial" panose="020B0604020202020204" pitchFamily="34" charset="0"/>
                        </a:rPr>
                        <a:t>9.81</a:t>
                      </a:r>
                      <a:endParaRPr lang="en-US" sz="1000" b="0">
                        <a:effectLst/>
                        <a:latin typeface="Arial" panose="020B0604020202020204" pitchFamily="34" charset="0"/>
                        <a:ea typeface="Times New Roman" panose="02020603050405020304" pitchFamily="18" charset="0"/>
                        <a:cs typeface="Arial" panose="020B0604020202020204" pitchFamily="34" charset="0"/>
                      </a:endParaRPr>
                    </a:p>
                  </a:txBody>
                  <a:tcPr marL="42256" marR="4225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pPr>
                      <a:r>
                        <a:rPr lang="en-US" sz="1000" b="0">
                          <a:effectLst/>
                          <a:latin typeface="Arial" panose="020B0604020202020204" pitchFamily="34" charset="0"/>
                          <a:cs typeface="Arial" panose="020B0604020202020204" pitchFamily="34" charset="0"/>
                        </a:rPr>
                        <a:t>Gia tốc trọng trường</a:t>
                      </a:r>
                      <a:endParaRPr lang="en-US" sz="1000" b="0">
                        <a:effectLst/>
                        <a:latin typeface="Arial" panose="020B0604020202020204" pitchFamily="34" charset="0"/>
                        <a:ea typeface="Times New Roman" panose="02020603050405020304" pitchFamily="18" charset="0"/>
                        <a:cs typeface="Arial" panose="020B0604020202020204" pitchFamily="34" charset="0"/>
                      </a:endParaRPr>
                    </a:p>
                  </a:txBody>
                  <a:tcPr marL="42256" marR="4225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96166618"/>
                  </a:ext>
                </a:extLst>
              </a:tr>
            </a:tbl>
          </a:graphicData>
        </a:graphic>
      </p:graphicFrame>
    </p:spTree>
    <p:extLst>
      <p:ext uri="{BB962C8B-B14F-4D97-AF65-F5344CB8AC3E}">
        <p14:creationId xmlns:p14="http://schemas.microsoft.com/office/powerpoint/2010/main" val="17991682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3"/>
                                        </p:tgtEl>
                                      </p:cBhvr>
                                    </p:animEffect>
                                    <p:set>
                                      <p:cBhvr>
                                        <p:cTn id="7" dur="1" fill="hold">
                                          <p:stCondLst>
                                            <p:cond delay="499"/>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6B0FF36-20A6-1F92-9B67-78428146E16A}"/>
              </a:ext>
            </a:extLst>
          </p:cNvPr>
          <p:cNvSpPr>
            <a:spLocks noGrp="1"/>
          </p:cNvSpPr>
          <p:nvPr>
            <p:ph type="sldNum" sz="quarter" idx="12"/>
          </p:nvPr>
        </p:nvSpPr>
        <p:spPr/>
        <p:txBody>
          <a:bodyPr/>
          <a:lstStyle/>
          <a:p>
            <a:fld id="{442C1155-F164-44A2-862A-E50421BF24BC}" type="slidenum">
              <a:rPr lang="en-US" smtClean="0"/>
              <a:t>12</a:t>
            </a:fld>
            <a:endParaRPr lang="en-US"/>
          </a:p>
        </p:txBody>
      </p:sp>
      <p:grpSp>
        <p:nvGrpSpPr>
          <p:cNvPr id="19" name="Group 18">
            <a:extLst>
              <a:ext uri="{FF2B5EF4-FFF2-40B4-BE49-F238E27FC236}">
                <a16:creationId xmlns:a16="http://schemas.microsoft.com/office/drawing/2014/main" id="{2FD7FF75-CEAB-E4EB-692F-1D87635ADF85}"/>
              </a:ext>
            </a:extLst>
          </p:cNvPr>
          <p:cNvGrpSpPr/>
          <p:nvPr/>
        </p:nvGrpSpPr>
        <p:grpSpPr>
          <a:xfrm>
            <a:off x="3142301" y="5260257"/>
            <a:ext cx="6664363" cy="1063790"/>
            <a:chOff x="5527637" y="5169111"/>
            <a:chExt cx="6664363" cy="1063790"/>
          </a:xfrm>
        </p:grpSpPr>
        <p:grpSp>
          <p:nvGrpSpPr>
            <p:cNvPr id="14" name="Group 13">
              <a:extLst>
                <a:ext uri="{FF2B5EF4-FFF2-40B4-BE49-F238E27FC236}">
                  <a16:creationId xmlns:a16="http://schemas.microsoft.com/office/drawing/2014/main" id="{BA2067A9-780C-B04E-BD2A-1175F2A5D21A}"/>
                </a:ext>
              </a:extLst>
            </p:cNvPr>
            <p:cNvGrpSpPr/>
            <p:nvPr/>
          </p:nvGrpSpPr>
          <p:grpSpPr>
            <a:xfrm>
              <a:off x="5527637" y="5185005"/>
              <a:ext cx="6664363" cy="1047896"/>
              <a:chOff x="5527637" y="5089043"/>
              <a:chExt cx="6664363" cy="1047896"/>
            </a:xfrm>
          </p:grpSpPr>
          <p:pic>
            <p:nvPicPr>
              <p:cNvPr id="10" name="Picture 9">
                <a:extLst>
                  <a:ext uri="{FF2B5EF4-FFF2-40B4-BE49-F238E27FC236}">
                    <a16:creationId xmlns:a16="http://schemas.microsoft.com/office/drawing/2014/main" id="{7EEB1FDC-A74B-0465-C677-11C6E5E5534E}"/>
                  </a:ext>
                </a:extLst>
              </p:cNvPr>
              <p:cNvPicPr>
                <a:picLocks noChangeAspect="1"/>
              </p:cNvPicPr>
              <p:nvPr/>
            </p:nvPicPr>
            <p:blipFill>
              <a:blip r:embed="rId2"/>
              <a:stretch>
                <a:fillRect/>
              </a:stretch>
            </p:blipFill>
            <p:spPr>
              <a:xfrm>
                <a:off x="6009412" y="5089043"/>
                <a:ext cx="6182588" cy="1047896"/>
              </a:xfrm>
              <a:prstGeom prst="rect">
                <a:avLst/>
              </a:prstGeom>
            </p:spPr>
          </p:pic>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DB81E77C-13E2-82F0-4D68-710797504F36}"/>
                      </a:ext>
                    </a:extLst>
                  </p:cNvPr>
                  <p:cNvSpPr txBox="1"/>
                  <p:nvPr/>
                </p:nvSpPr>
                <p:spPr>
                  <a:xfrm>
                    <a:off x="5527637" y="5337294"/>
                    <a:ext cx="43688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i="1" smtClean="0">
                              <a:effectLst/>
                              <a:latin typeface="Cambria Math" panose="02040503050406030204" pitchFamily="18" charset="0"/>
                              <a:ea typeface="Times New Roman" panose="02020603050405020304" pitchFamily="18" charset="0"/>
                              <a:cs typeface="Times New Roman" panose="02020603050405020304" pitchFamily="18" charset="0"/>
                            </a:rPr>
                            <m:t>⇒</m:t>
                          </m:r>
                        </m:oMath>
                      </m:oMathPara>
                    </a14:m>
                    <a:endParaRPr lang="en-US"/>
                  </a:p>
                </p:txBody>
              </p:sp>
            </mc:Choice>
            <mc:Fallback xmlns="">
              <p:sp>
                <p:nvSpPr>
                  <p:cNvPr id="13" name="TextBox 12">
                    <a:extLst>
                      <a:ext uri="{FF2B5EF4-FFF2-40B4-BE49-F238E27FC236}">
                        <a16:creationId xmlns:a16="http://schemas.microsoft.com/office/drawing/2014/main" id="{DB81E77C-13E2-82F0-4D68-710797504F36}"/>
                      </a:ext>
                    </a:extLst>
                  </p:cNvPr>
                  <p:cNvSpPr txBox="1">
                    <a:spLocks noRot="1" noChangeAspect="1" noMove="1" noResize="1" noEditPoints="1" noAdjustHandles="1" noChangeArrowheads="1" noChangeShapeType="1" noTextEdit="1"/>
                  </p:cNvSpPr>
                  <p:nvPr/>
                </p:nvSpPr>
                <p:spPr>
                  <a:xfrm>
                    <a:off x="5527637" y="5337294"/>
                    <a:ext cx="436880" cy="369332"/>
                  </a:xfrm>
                  <a:prstGeom prst="rect">
                    <a:avLst/>
                  </a:prstGeom>
                  <a:blipFill>
                    <a:blip r:embed="rId4"/>
                    <a:stretch>
                      <a:fillRect/>
                    </a:stretch>
                  </a:blipFill>
                </p:spPr>
                <p:txBody>
                  <a:bodyPr/>
                  <a:lstStyle/>
                  <a:p>
                    <a:r>
                      <a:rPr lang="en-US">
                        <a:noFill/>
                      </a:rPr>
                      <a:t> </a:t>
                    </a:r>
                  </a:p>
                </p:txBody>
              </p:sp>
            </mc:Fallback>
          </mc:AlternateContent>
        </p:grpSp>
        <p:pic>
          <p:nvPicPr>
            <p:cNvPr id="18" name="Picture 17">
              <a:extLst>
                <a:ext uri="{FF2B5EF4-FFF2-40B4-BE49-F238E27FC236}">
                  <a16:creationId xmlns:a16="http://schemas.microsoft.com/office/drawing/2014/main" id="{2FAD2482-D45D-B6E3-24DA-1AF2F0BED56C}"/>
                </a:ext>
              </a:extLst>
            </p:cNvPr>
            <p:cNvPicPr>
              <a:picLocks noChangeAspect="1"/>
            </p:cNvPicPr>
            <p:nvPr/>
          </p:nvPicPr>
          <p:blipFill>
            <a:blip r:embed="rId5"/>
            <a:stretch>
              <a:fillRect/>
            </a:stretch>
          </p:blipFill>
          <p:spPr>
            <a:xfrm>
              <a:off x="6009412" y="5169111"/>
              <a:ext cx="1752845" cy="247685"/>
            </a:xfrm>
            <a:prstGeom prst="rect">
              <a:avLst/>
            </a:prstGeom>
          </p:spPr>
        </p:pic>
      </p:grpSp>
      <p:grpSp>
        <p:nvGrpSpPr>
          <p:cNvPr id="21" name="Group 20">
            <a:extLst>
              <a:ext uri="{FF2B5EF4-FFF2-40B4-BE49-F238E27FC236}">
                <a16:creationId xmlns:a16="http://schemas.microsoft.com/office/drawing/2014/main" id="{997669B4-6405-D418-55E2-B47606F13D18}"/>
              </a:ext>
            </a:extLst>
          </p:cNvPr>
          <p:cNvGrpSpPr/>
          <p:nvPr/>
        </p:nvGrpSpPr>
        <p:grpSpPr>
          <a:xfrm>
            <a:off x="1394483" y="1670137"/>
            <a:ext cx="4578718" cy="3507891"/>
            <a:chOff x="790224" y="2167245"/>
            <a:chExt cx="4578718" cy="3507891"/>
          </a:xfrm>
        </p:grpSpPr>
        <p:pic>
          <p:nvPicPr>
            <p:cNvPr id="6" name="Picture 5">
              <a:extLst>
                <a:ext uri="{FF2B5EF4-FFF2-40B4-BE49-F238E27FC236}">
                  <a16:creationId xmlns:a16="http://schemas.microsoft.com/office/drawing/2014/main" id="{9D488213-36A7-C9F1-2853-B8F5809D3ADD}"/>
                </a:ext>
              </a:extLst>
            </p:cNvPr>
            <p:cNvPicPr>
              <a:picLocks noChangeAspect="1"/>
            </p:cNvPicPr>
            <p:nvPr/>
          </p:nvPicPr>
          <p:blipFill>
            <a:blip r:embed="rId6"/>
            <a:stretch>
              <a:fillRect/>
            </a:stretch>
          </p:blipFill>
          <p:spPr>
            <a:xfrm>
              <a:off x="948919" y="2536577"/>
              <a:ext cx="4420023" cy="3138559"/>
            </a:xfrm>
            <a:prstGeom prst="rect">
              <a:avLst/>
            </a:prstGeom>
          </p:spPr>
        </p:pic>
        <p:sp>
          <p:nvSpPr>
            <p:cNvPr id="20" name="TextBox 19">
              <a:extLst>
                <a:ext uri="{FF2B5EF4-FFF2-40B4-BE49-F238E27FC236}">
                  <a16:creationId xmlns:a16="http://schemas.microsoft.com/office/drawing/2014/main" id="{B657CB89-4DA9-ED6B-E199-6504C6AD784D}"/>
                </a:ext>
              </a:extLst>
            </p:cNvPr>
            <p:cNvSpPr txBox="1"/>
            <p:nvPr/>
          </p:nvSpPr>
          <p:spPr>
            <a:xfrm>
              <a:off x="790224" y="2167245"/>
              <a:ext cx="3721019" cy="369332"/>
            </a:xfrm>
            <a:prstGeom prst="rect">
              <a:avLst/>
            </a:prstGeom>
            <a:noFill/>
          </p:spPr>
          <p:txBody>
            <a:bodyPr wrap="none" rtlCol="0">
              <a:spAutoFit/>
            </a:bodyPr>
            <a:lstStyle/>
            <a:p>
              <a:r>
                <a:rPr lang="en-US">
                  <a:latin typeface="Arial" panose="020B0604020202020204" pitchFamily="34" charset="0"/>
                  <a:cs typeface="Arial" panose="020B0604020202020204" pitchFamily="34" charset="0"/>
                </a:rPr>
                <a:t>Tính toán ma trận A và B, ta được:</a:t>
              </a:r>
            </a:p>
          </p:txBody>
        </p:sp>
      </p:grpSp>
      <p:sp>
        <p:nvSpPr>
          <p:cNvPr id="3" name="object 7">
            <a:extLst>
              <a:ext uri="{FF2B5EF4-FFF2-40B4-BE49-F238E27FC236}">
                <a16:creationId xmlns:a16="http://schemas.microsoft.com/office/drawing/2014/main" id="{A3B31B90-B1E4-AD86-D1F3-BB7DAE49359D}"/>
              </a:ext>
            </a:extLst>
          </p:cNvPr>
          <p:cNvSpPr/>
          <p:nvPr/>
        </p:nvSpPr>
        <p:spPr>
          <a:xfrm>
            <a:off x="1400961" y="1597741"/>
            <a:ext cx="4673974" cy="3580287"/>
          </a:xfrm>
          <a:custGeom>
            <a:avLst/>
            <a:gdLst/>
            <a:ahLst/>
            <a:cxnLst/>
            <a:rect l="l" t="t" r="r" b="b"/>
            <a:pathLst>
              <a:path w="10515600" h="4857115">
                <a:moveTo>
                  <a:pt x="0" y="4856988"/>
                </a:moveTo>
                <a:lnTo>
                  <a:pt x="10515600" y="4856988"/>
                </a:lnTo>
                <a:lnTo>
                  <a:pt x="10515600" y="0"/>
                </a:lnTo>
                <a:lnTo>
                  <a:pt x="0" y="0"/>
                </a:lnTo>
                <a:lnTo>
                  <a:pt x="0" y="4856988"/>
                </a:lnTo>
                <a:close/>
              </a:path>
            </a:pathLst>
          </a:custGeom>
          <a:ln w="9525">
            <a:solidFill>
              <a:srgbClr val="8FAADC"/>
            </a:solidFill>
            <a:prstDash val="lgDash"/>
          </a:ln>
        </p:spPr>
        <p:txBody>
          <a:bodyPr wrap="square" lIns="0" tIns="0" rIns="0" bIns="0" rtlCol="0"/>
          <a:lstStyle/>
          <a:p>
            <a:endParaRPr/>
          </a:p>
        </p:txBody>
      </p:sp>
      <p:grpSp>
        <p:nvGrpSpPr>
          <p:cNvPr id="16" name="Group 15">
            <a:extLst>
              <a:ext uri="{FF2B5EF4-FFF2-40B4-BE49-F238E27FC236}">
                <a16:creationId xmlns:a16="http://schemas.microsoft.com/office/drawing/2014/main" id="{6BA4634B-1EF7-28A5-5513-756D3CB79020}"/>
              </a:ext>
            </a:extLst>
          </p:cNvPr>
          <p:cNvGrpSpPr/>
          <p:nvPr/>
        </p:nvGrpSpPr>
        <p:grpSpPr>
          <a:xfrm>
            <a:off x="6138806" y="1675054"/>
            <a:ext cx="4846915" cy="3373628"/>
            <a:chOff x="6350545" y="2134007"/>
            <a:chExt cx="4727180" cy="2691972"/>
          </a:xfrm>
        </p:grpSpPr>
        <p:pic>
          <p:nvPicPr>
            <p:cNvPr id="8" name="Picture 7">
              <a:extLst>
                <a:ext uri="{FF2B5EF4-FFF2-40B4-BE49-F238E27FC236}">
                  <a16:creationId xmlns:a16="http://schemas.microsoft.com/office/drawing/2014/main" id="{4BA4DCAF-2568-1350-A3CC-05AC3FE94FCB}"/>
                </a:ext>
              </a:extLst>
            </p:cNvPr>
            <p:cNvPicPr>
              <a:picLocks noChangeAspect="1"/>
            </p:cNvPicPr>
            <p:nvPr/>
          </p:nvPicPr>
          <p:blipFill>
            <a:blip r:embed="rId7"/>
            <a:stretch>
              <a:fillRect/>
            </a:stretch>
          </p:blipFill>
          <p:spPr>
            <a:xfrm>
              <a:off x="6652371" y="2706467"/>
              <a:ext cx="4425354" cy="2119512"/>
            </a:xfrm>
            <a:prstGeom prst="rect">
              <a:avLst/>
            </a:prstGeom>
          </p:spPr>
        </p:pic>
        <p:sp>
          <p:nvSpPr>
            <p:cNvPr id="15" name="TextBox 14">
              <a:extLst>
                <a:ext uri="{FF2B5EF4-FFF2-40B4-BE49-F238E27FC236}">
                  <a16:creationId xmlns:a16="http://schemas.microsoft.com/office/drawing/2014/main" id="{EB4C208F-1D58-D5F7-0B58-86E96E4AF50A}"/>
                </a:ext>
              </a:extLst>
            </p:cNvPr>
            <p:cNvSpPr txBox="1"/>
            <p:nvPr/>
          </p:nvSpPr>
          <p:spPr>
            <a:xfrm>
              <a:off x="6350545" y="2134007"/>
              <a:ext cx="3419476" cy="294707"/>
            </a:xfrm>
            <a:prstGeom prst="rect">
              <a:avLst/>
            </a:prstGeom>
            <a:noFill/>
          </p:spPr>
          <p:txBody>
            <a:bodyPr wrap="none" rtlCol="0">
              <a:spAutoFit/>
            </a:bodyPr>
            <a:lstStyle/>
            <a:p>
              <a:r>
                <a:rPr lang="en-US">
                  <a:latin typeface="Arial" panose="020B0604020202020204" pitchFamily="34" charset="0"/>
                  <a:cs typeface="Arial" panose="020B0604020202020204" pitchFamily="34" charset="0"/>
                </a:rPr>
                <a:t>Chọn thông số Q và R như sau: </a:t>
              </a:r>
            </a:p>
          </p:txBody>
        </p:sp>
      </p:grpSp>
      <p:sp>
        <p:nvSpPr>
          <p:cNvPr id="5" name="object 7">
            <a:extLst>
              <a:ext uri="{FF2B5EF4-FFF2-40B4-BE49-F238E27FC236}">
                <a16:creationId xmlns:a16="http://schemas.microsoft.com/office/drawing/2014/main" id="{A286CD8E-A5CD-BB4D-CB19-A3967409BB0E}"/>
              </a:ext>
            </a:extLst>
          </p:cNvPr>
          <p:cNvSpPr/>
          <p:nvPr/>
        </p:nvSpPr>
        <p:spPr>
          <a:xfrm>
            <a:off x="6074936" y="1597743"/>
            <a:ext cx="4900268" cy="3580286"/>
          </a:xfrm>
          <a:custGeom>
            <a:avLst/>
            <a:gdLst/>
            <a:ahLst/>
            <a:cxnLst/>
            <a:rect l="l" t="t" r="r" b="b"/>
            <a:pathLst>
              <a:path w="10515600" h="4857115">
                <a:moveTo>
                  <a:pt x="0" y="4856988"/>
                </a:moveTo>
                <a:lnTo>
                  <a:pt x="10515600" y="4856988"/>
                </a:lnTo>
                <a:lnTo>
                  <a:pt x="10515600" y="0"/>
                </a:lnTo>
                <a:lnTo>
                  <a:pt x="0" y="0"/>
                </a:lnTo>
                <a:lnTo>
                  <a:pt x="0" y="4856988"/>
                </a:lnTo>
                <a:close/>
              </a:path>
            </a:pathLst>
          </a:custGeom>
          <a:ln w="9525">
            <a:solidFill>
              <a:srgbClr val="8FAADC"/>
            </a:solidFill>
            <a:prstDash val="lgDash"/>
          </a:ln>
        </p:spPr>
        <p:txBody>
          <a:bodyPr wrap="square" lIns="0" tIns="0" rIns="0" bIns="0" rtlCol="0"/>
          <a:lstStyle/>
          <a:p>
            <a:endParaRPr/>
          </a:p>
        </p:txBody>
      </p:sp>
      <p:sp>
        <p:nvSpPr>
          <p:cNvPr id="11" name="object 7">
            <a:extLst>
              <a:ext uri="{FF2B5EF4-FFF2-40B4-BE49-F238E27FC236}">
                <a16:creationId xmlns:a16="http://schemas.microsoft.com/office/drawing/2014/main" id="{50FF005E-A6BF-7511-D115-0B586E5A9575}"/>
              </a:ext>
            </a:extLst>
          </p:cNvPr>
          <p:cNvSpPr/>
          <p:nvPr/>
        </p:nvSpPr>
        <p:spPr>
          <a:xfrm>
            <a:off x="1400961" y="5178028"/>
            <a:ext cx="9584760" cy="1203107"/>
          </a:xfrm>
          <a:custGeom>
            <a:avLst/>
            <a:gdLst/>
            <a:ahLst/>
            <a:cxnLst/>
            <a:rect l="l" t="t" r="r" b="b"/>
            <a:pathLst>
              <a:path w="10515600" h="4857115">
                <a:moveTo>
                  <a:pt x="0" y="4856988"/>
                </a:moveTo>
                <a:lnTo>
                  <a:pt x="10515600" y="4856988"/>
                </a:lnTo>
                <a:lnTo>
                  <a:pt x="10515600" y="0"/>
                </a:lnTo>
                <a:lnTo>
                  <a:pt x="0" y="0"/>
                </a:lnTo>
                <a:lnTo>
                  <a:pt x="0" y="4856988"/>
                </a:lnTo>
                <a:close/>
              </a:path>
            </a:pathLst>
          </a:custGeom>
          <a:ln w="9525">
            <a:solidFill>
              <a:srgbClr val="8FAADC"/>
            </a:solidFill>
            <a:prstDash val="lgDash"/>
          </a:ln>
        </p:spPr>
        <p:txBody>
          <a:bodyPr wrap="square" lIns="0" tIns="0" rIns="0" bIns="0" rtlCol="0"/>
          <a:lstStyle/>
          <a:p>
            <a:endParaRPr/>
          </a:p>
        </p:txBody>
      </p:sp>
    </p:spTree>
    <p:extLst>
      <p:ext uri="{BB962C8B-B14F-4D97-AF65-F5344CB8AC3E}">
        <p14:creationId xmlns:p14="http://schemas.microsoft.com/office/powerpoint/2010/main" val="28437092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fill="hold"/>
                                        <p:tgtEl>
                                          <p:spTgt spid="19"/>
                                        </p:tgtEl>
                                        <p:attrNameLst>
                                          <p:attrName>ppt_x</p:attrName>
                                        </p:attrNameLst>
                                      </p:cBhvr>
                                      <p:tavLst>
                                        <p:tav tm="0">
                                          <p:val>
                                            <p:strVal val="#ppt_x"/>
                                          </p:val>
                                        </p:tav>
                                        <p:tav tm="100000">
                                          <p:val>
                                            <p:strVal val="#ppt_x"/>
                                          </p:val>
                                        </p:tav>
                                      </p:tavLst>
                                    </p:anim>
                                    <p:anim calcmode="lin" valueType="num">
                                      <p:cBhvr additive="base">
                                        <p:cTn id="8"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6B0FF36-20A6-1F92-9B67-78428146E16A}"/>
              </a:ext>
            </a:extLst>
          </p:cNvPr>
          <p:cNvSpPr>
            <a:spLocks noGrp="1"/>
          </p:cNvSpPr>
          <p:nvPr>
            <p:ph type="sldNum" sz="quarter" idx="12"/>
          </p:nvPr>
        </p:nvSpPr>
        <p:spPr/>
        <p:txBody>
          <a:bodyPr/>
          <a:lstStyle/>
          <a:p>
            <a:fld id="{442C1155-F164-44A2-862A-E50421BF24BC}" type="slidenum">
              <a:rPr lang="en-US" smtClean="0"/>
              <a:t>13</a:t>
            </a:fld>
            <a:endParaRPr lang="en-US"/>
          </a:p>
        </p:txBody>
      </p:sp>
      <p:pic>
        <p:nvPicPr>
          <p:cNvPr id="3" name="Picture 2" descr="A diagram of a computer&#10;&#10;Description automatically generated">
            <a:extLst>
              <a:ext uri="{FF2B5EF4-FFF2-40B4-BE49-F238E27FC236}">
                <a16:creationId xmlns:a16="http://schemas.microsoft.com/office/drawing/2014/main" id="{DCEBCF86-8EA6-2813-8B64-EAE9D14011BB}"/>
              </a:ext>
            </a:extLst>
          </p:cNvPr>
          <p:cNvPicPr>
            <a:picLocks noChangeAspect="1"/>
          </p:cNvPicPr>
          <p:nvPr/>
        </p:nvPicPr>
        <p:blipFill>
          <a:blip r:embed="rId2"/>
          <a:stretch>
            <a:fillRect/>
          </a:stretch>
        </p:blipFill>
        <p:spPr>
          <a:xfrm>
            <a:off x="1271281" y="2457889"/>
            <a:ext cx="4892879" cy="2439353"/>
          </a:xfrm>
          <a:prstGeom prst="rect">
            <a:avLst/>
          </a:prstGeom>
        </p:spPr>
      </p:pic>
      <p:sp>
        <p:nvSpPr>
          <p:cNvPr id="5" name="TextBox 4">
            <a:extLst>
              <a:ext uri="{FF2B5EF4-FFF2-40B4-BE49-F238E27FC236}">
                <a16:creationId xmlns:a16="http://schemas.microsoft.com/office/drawing/2014/main" id="{DE1D7080-B2B2-23C6-CFF7-70F62DABD5F0}"/>
              </a:ext>
            </a:extLst>
          </p:cNvPr>
          <p:cNvSpPr txBox="1"/>
          <p:nvPr/>
        </p:nvSpPr>
        <p:spPr>
          <a:xfrm>
            <a:off x="1469234" y="1734747"/>
            <a:ext cx="2210862" cy="369332"/>
          </a:xfrm>
          <a:prstGeom prst="rect">
            <a:avLst/>
          </a:prstGeom>
          <a:noFill/>
        </p:spPr>
        <p:txBody>
          <a:bodyPr wrap="none" rtlCol="0">
            <a:spAutoFit/>
          </a:bodyPr>
          <a:lstStyle/>
          <a:p>
            <a:r>
              <a:rPr lang="en-US">
                <a:latin typeface="Arial" panose="020B0604020202020204" pitchFamily="34" charset="0"/>
                <a:cs typeface="Arial" panose="020B0604020202020204" pitchFamily="34" charset="0"/>
              </a:rPr>
              <a:t>Mô phỏng Simulink:</a:t>
            </a:r>
          </a:p>
        </p:txBody>
      </p:sp>
      <p:sp>
        <p:nvSpPr>
          <p:cNvPr id="7" name="TextBox 6">
            <a:extLst>
              <a:ext uri="{FF2B5EF4-FFF2-40B4-BE49-F238E27FC236}">
                <a16:creationId xmlns:a16="http://schemas.microsoft.com/office/drawing/2014/main" id="{426EBB49-A29E-D186-9020-9AFF357DD63F}"/>
              </a:ext>
            </a:extLst>
          </p:cNvPr>
          <p:cNvSpPr txBox="1"/>
          <p:nvPr/>
        </p:nvSpPr>
        <p:spPr>
          <a:xfrm>
            <a:off x="6433738" y="1735015"/>
            <a:ext cx="3523144" cy="369332"/>
          </a:xfrm>
          <a:prstGeom prst="rect">
            <a:avLst/>
          </a:prstGeom>
          <a:noFill/>
        </p:spPr>
        <p:txBody>
          <a:bodyPr wrap="none" rtlCol="0">
            <a:spAutoFit/>
          </a:bodyPr>
          <a:lstStyle/>
          <a:p>
            <a:r>
              <a:rPr lang="en-US">
                <a:latin typeface="Arial" panose="020B0604020202020204" pitchFamily="34" charset="0"/>
                <a:cs typeface="Arial" panose="020B0604020202020204" pitchFamily="34" charset="0"/>
              </a:rPr>
              <a:t>Khối Xe_2_Banh_Tu_Can_Bang</a:t>
            </a:r>
          </a:p>
        </p:txBody>
      </p:sp>
      <p:pic>
        <p:nvPicPr>
          <p:cNvPr id="11" name="Picture 10">
            <a:extLst>
              <a:ext uri="{FF2B5EF4-FFF2-40B4-BE49-F238E27FC236}">
                <a16:creationId xmlns:a16="http://schemas.microsoft.com/office/drawing/2014/main" id="{ED0FE256-EA9A-A07F-802C-BF489D01FB93}"/>
              </a:ext>
            </a:extLst>
          </p:cNvPr>
          <p:cNvPicPr>
            <a:picLocks noChangeAspect="1"/>
          </p:cNvPicPr>
          <p:nvPr/>
        </p:nvPicPr>
        <p:blipFill>
          <a:blip r:embed="rId3"/>
          <a:stretch>
            <a:fillRect/>
          </a:stretch>
        </p:blipFill>
        <p:spPr>
          <a:xfrm>
            <a:off x="6548909" y="2253630"/>
            <a:ext cx="4123381" cy="2822930"/>
          </a:xfrm>
          <a:prstGeom prst="rect">
            <a:avLst/>
          </a:prstGeom>
        </p:spPr>
      </p:pic>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137A4BEE-CB60-F8A7-DFDD-BECDDAD0DEDE}"/>
                  </a:ext>
                </a:extLst>
              </p:cNvPr>
              <p:cNvSpPr txBox="1"/>
              <p:nvPr/>
            </p:nvSpPr>
            <p:spPr>
              <a:xfrm>
                <a:off x="1628816" y="5403837"/>
                <a:ext cx="9070688" cy="382156"/>
              </a:xfrm>
              <a:prstGeom prst="rect">
                <a:avLst/>
              </a:prstGeom>
              <a:noFill/>
            </p:spPr>
            <p:txBody>
              <a:bodyPr wrap="none" rtlCol="0">
                <a:spAutoFit/>
              </a:bodyPr>
              <a:lstStyle/>
              <a:p>
                <a:r>
                  <a:rPr lang="en-US">
                    <a:latin typeface="Arial" panose="020B0604020202020204" pitchFamily="34" charset="0"/>
                    <a:cs typeface="Arial" panose="020B0604020202020204" pitchFamily="34" charset="0"/>
                  </a:rPr>
                  <a:t>Trong đó khối MATLAB function khởi tạo các giá trị và các công thức tính toán </a:t>
                </a:r>
                <a14:m>
                  <m:oMath xmlns:m="http://schemas.openxmlformats.org/officeDocument/2006/math">
                    <m:acc>
                      <m:accPr>
                        <m:chr m:val="̈"/>
                        <m:ctrlPr>
                          <a:rPr lang="en-US" i="1" smtClean="0">
                            <a:latin typeface="Cambria Math" panose="02040503050406030204" pitchFamily="18" charset="0"/>
                          </a:rPr>
                        </m:ctrlPr>
                      </m:accPr>
                      <m:e>
                        <m:r>
                          <a:rPr lang="vi-VN" i="1">
                            <a:latin typeface="Cambria Math" panose="02040503050406030204" pitchFamily="18" charset="0"/>
                            <a:ea typeface="Times New Roman" panose="02020603050405020304" pitchFamily="18" charset="0"/>
                            <a:cs typeface="Times New Roman" panose="02020603050405020304" pitchFamily="18" charset="0"/>
                          </a:rPr>
                          <m:t>𝜃</m:t>
                        </m:r>
                      </m:e>
                    </m:acc>
                  </m:oMath>
                </a14:m>
                <a:r>
                  <a:rPr lang="en-US">
                    <a:latin typeface="Arial" panose="020B0604020202020204" pitchFamily="34" charset="0"/>
                    <a:cs typeface="Arial" panose="020B0604020202020204" pitchFamily="34" charset="0"/>
                  </a:rPr>
                  <a:t>, </a:t>
                </a:r>
                <a14:m>
                  <m:oMath xmlns:m="http://schemas.openxmlformats.org/officeDocument/2006/math">
                    <m:acc>
                      <m:accPr>
                        <m:chr m:val="̈"/>
                        <m:ctrlPr>
                          <a:rPr lang="en-US" i="1">
                            <a:latin typeface="Cambria Math" panose="02040503050406030204" pitchFamily="18" charset="0"/>
                          </a:rPr>
                        </m:ctrlPr>
                      </m:accPr>
                      <m:e>
                        <m:r>
                          <a:rPr lang="vi-VN" i="1">
                            <a:latin typeface="Cambria Math" panose="02040503050406030204" pitchFamily="18" charset="0"/>
                            <a:ea typeface="Times New Roman" panose="02020603050405020304" pitchFamily="18" charset="0"/>
                            <a:cs typeface="Times New Roman" panose="02020603050405020304" pitchFamily="18" charset="0"/>
                          </a:rPr>
                          <m:t>𝜓</m:t>
                        </m:r>
                      </m:e>
                    </m:acc>
                  </m:oMath>
                </a14:m>
                <a:r>
                  <a:rPr lang="en-US">
                    <a:latin typeface="Arial" panose="020B0604020202020204" pitchFamily="34" charset="0"/>
                    <a:cs typeface="Arial" panose="020B0604020202020204" pitchFamily="34" charset="0"/>
                  </a:rPr>
                  <a:t>, </a:t>
                </a:r>
                <a14:m>
                  <m:oMath xmlns:m="http://schemas.openxmlformats.org/officeDocument/2006/math">
                    <m:acc>
                      <m:accPr>
                        <m:chr m:val="̈"/>
                        <m:ctrlPr>
                          <a:rPr lang="en-US" i="1">
                            <a:latin typeface="Cambria Math" panose="02040503050406030204" pitchFamily="18" charset="0"/>
                          </a:rPr>
                        </m:ctrlPr>
                      </m:accPr>
                      <m:e>
                        <m:r>
                          <a:rPr lang="vi-VN" i="1">
                            <a:latin typeface="Cambria Math" panose="02040503050406030204" pitchFamily="18" charset="0"/>
                            <a:ea typeface="Times New Roman" panose="02020603050405020304" pitchFamily="18" charset="0"/>
                            <a:cs typeface="Times New Roman" panose="02020603050405020304" pitchFamily="18" charset="0"/>
                          </a:rPr>
                          <m:t>𝜙</m:t>
                        </m:r>
                      </m:e>
                    </m:acc>
                  </m:oMath>
                </a14:m>
                <a:r>
                  <a:rPr lang="en-US">
                    <a:latin typeface="Arial" panose="020B0604020202020204" pitchFamily="34" charset="0"/>
                    <a:cs typeface="Arial" panose="020B0604020202020204" pitchFamily="34" charset="0"/>
                  </a:rPr>
                  <a:t>  </a:t>
                </a:r>
              </a:p>
            </p:txBody>
          </p:sp>
        </mc:Choice>
        <mc:Fallback xmlns="">
          <p:sp>
            <p:nvSpPr>
              <p:cNvPr id="12" name="TextBox 11">
                <a:extLst>
                  <a:ext uri="{FF2B5EF4-FFF2-40B4-BE49-F238E27FC236}">
                    <a16:creationId xmlns:a16="http://schemas.microsoft.com/office/drawing/2014/main" id="{137A4BEE-CB60-F8A7-DFDD-BECDDAD0DEDE}"/>
                  </a:ext>
                </a:extLst>
              </p:cNvPr>
              <p:cNvSpPr txBox="1">
                <a:spLocks noRot="1" noChangeAspect="1" noMove="1" noResize="1" noEditPoints="1" noAdjustHandles="1" noChangeArrowheads="1" noChangeShapeType="1" noTextEdit="1"/>
              </p:cNvSpPr>
              <p:nvPr/>
            </p:nvSpPr>
            <p:spPr>
              <a:xfrm>
                <a:off x="1628816" y="5403837"/>
                <a:ext cx="9070688" cy="382156"/>
              </a:xfrm>
              <a:prstGeom prst="rect">
                <a:avLst/>
              </a:prstGeom>
              <a:blipFill>
                <a:blip r:embed="rId4"/>
                <a:stretch>
                  <a:fillRect l="-538" t="-3175" r="-134" b="-25397"/>
                </a:stretch>
              </a:blipFill>
            </p:spPr>
            <p:txBody>
              <a:bodyPr/>
              <a:lstStyle/>
              <a:p>
                <a:r>
                  <a:rPr lang="en-US">
                    <a:noFill/>
                  </a:rPr>
                  <a:t> </a:t>
                </a:r>
              </a:p>
            </p:txBody>
          </p:sp>
        </mc:Fallback>
      </mc:AlternateContent>
      <p:sp>
        <p:nvSpPr>
          <p:cNvPr id="6" name="object 7">
            <a:extLst>
              <a:ext uri="{FF2B5EF4-FFF2-40B4-BE49-F238E27FC236}">
                <a16:creationId xmlns:a16="http://schemas.microsoft.com/office/drawing/2014/main" id="{1E40A209-8F25-6090-8838-16F8222C8B93}"/>
              </a:ext>
            </a:extLst>
          </p:cNvPr>
          <p:cNvSpPr/>
          <p:nvPr/>
        </p:nvSpPr>
        <p:spPr>
          <a:xfrm>
            <a:off x="1203120" y="1638856"/>
            <a:ext cx="4892879" cy="3580287"/>
          </a:xfrm>
          <a:custGeom>
            <a:avLst/>
            <a:gdLst/>
            <a:ahLst/>
            <a:cxnLst/>
            <a:rect l="l" t="t" r="r" b="b"/>
            <a:pathLst>
              <a:path w="10515600" h="4857115">
                <a:moveTo>
                  <a:pt x="0" y="4856988"/>
                </a:moveTo>
                <a:lnTo>
                  <a:pt x="10515600" y="4856988"/>
                </a:lnTo>
                <a:lnTo>
                  <a:pt x="10515600" y="0"/>
                </a:lnTo>
                <a:lnTo>
                  <a:pt x="0" y="0"/>
                </a:lnTo>
                <a:lnTo>
                  <a:pt x="0" y="4856988"/>
                </a:lnTo>
                <a:close/>
              </a:path>
            </a:pathLst>
          </a:custGeom>
          <a:ln w="9525">
            <a:solidFill>
              <a:srgbClr val="8FAADC"/>
            </a:solidFill>
            <a:prstDash val="lgDash"/>
          </a:ln>
        </p:spPr>
        <p:txBody>
          <a:bodyPr wrap="square" lIns="0" tIns="0" rIns="0" bIns="0" rtlCol="0"/>
          <a:lstStyle/>
          <a:p>
            <a:endParaRPr/>
          </a:p>
        </p:txBody>
      </p:sp>
      <p:sp>
        <p:nvSpPr>
          <p:cNvPr id="8" name="object 7">
            <a:extLst>
              <a:ext uri="{FF2B5EF4-FFF2-40B4-BE49-F238E27FC236}">
                <a16:creationId xmlns:a16="http://schemas.microsoft.com/office/drawing/2014/main" id="{16504F63-231A-CF90-476E-812B2B04CDA7}"/>
              </a:ext>
            </a:extLst>
          </p:cNvPr>
          <p:cNvSpPr/>
          <p:nvPr/>
        </p:nvSpPr>
        <p:spPr>
          <a:xfrm>
            <a:off x="6164160" y="1645557"/>
            <a:ext cx="4824719" cy="3580287"/>
          </a:xfrm>
          <a:custGeom>
            <a:avLst/>
            <a:gdLst/>
            <a:ahLst/>
            <a:cxnLst/>
            <a:rect l="l" t="t" r="r" b="b"/>
            <a:pathLst>
              <a:path w="10515600" h="4857115">
                <a:moveTo>
                  <a:pt x="0" y="4856988"/>
                </a:moveTo>
                <a:lnTo>
                  <a:pt x="10515600" y="4856988"/>
                </a:lnTo>
                <a:lnTo>
                  <a:pt x="10515600" y="0"/>
                </a:lnTo>
                <a:lnTo>
                  <a:pt x="0" y="0"/>
                </a:lnTo>
                <a:lnTo>
                  <a:pt x="0" y="4856988"/>
                </a:lnTo>
                <a:close/>
              </a:path>
            </a:pathLst>
          </a:custGeom>
          <a:ln w="9525">
            <a:solidFill>
              <a:srgbClr val="8FAADC"/>
            </a:solidFill>
            <a:prstDash val="lgDash"/>
          </a:ln>
        </p:spPr>
        <p:txBody>
          <a:bodyPr wrap="square" lIns="0" tIns="0" rIns="0" bIns="0" rtlCol="0"/>
          <a:lstStyle/>
          <a:p>
            <a:endParaRPr/>
          </a:p>
        </p:txBody>
      </p:sp>
    </p:spTree>
    <p:extLst>
      <p:ext uri="{BB962C8B-B14F-4D97-AF65-F5344CB8AC3E}">
        <p14:creationId xmlns:p14="http://schemas.microsoft.com/office/powerpoint/2010/main" val="31072196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6B0FF36-20A6-1F92-9B67-78428146E16A}"/>
              </a:ext>
            </a:extLst>
          </p:cNvPr>
          <p:cNvSpPr>
            <a:spLocks noGrp="1"/>
          </p:cNvSpPr>
          <p:nvPr>
            <p:ph type="sldNum" sz="quarter" idx="12"/>
          </p:nvPr>
        </p:nvSpPr>
        <p:spPr/>
        <p:txBody>
          <a:bodyPr/>
          <a:lstStyle/>
          <a:p>
            <a:fld id="{442C1155-F164-44A2-862A-E50421BF24BC}" type="slidenum">
              <a:rPr lang="en-US" smtClean="0"/>
              <a:t>14</a:t>
            </a:fld>
            <a:endParaRPr lang="en-US"/>
          </a:p>
        </p:txBody>
      </p:sp>
      <p:grpSp>
        <p:nvGrpSpPr>
          <p:cNvPr id="5" name="Group 4">
            <a:extLst>
              <a:ext uri="{FF2B5EF4-FFF2-40B4-BE49-F238E27FC236}">
                <a16:creationId xmlns:a16="http://schemas.microsoft.com/office/drawing/2014/main" id="{F5EE468F-996C-9D53-23FD-5ED05A55AF5C}"/>
              </a:ext>
            </a:extLst>
          </p:cNvPr>
          <p:cNvGrpSpPr/>
          <p:nvPr/>
        </p:nvGrpSpPr>
        <p:grpSpPr>
          <a:xfrm>
            <a:off x="422637" y="2054265"/>
            <a:ext cx="11346725" cy="3542779"/>
            <a:chOff x="574935" y="2014936"/>
            <a:chExt cx="11346725" cy="3542779"/>
          </a:xfrm>
        </p:grpSpPr>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95123D18-0177-301B-BD54-2F0FF1AD18E3}"/>
                    </a:ext>
                  </a:extLst>
                </p:cNvPr>
                <p:cNvSpPr/>
                <p:nvPr/>
              </p:nvSpPr>
              <p:spPr>
                <a:xfrm>
                  <a:off x="574935" y="2014936"/>
                  <a:ext cx="3841715" cy="1957296"/>
                </a:xfrm>
                <a:prstGeom prst="rect">
                  <a:avLst/>
                </a:prstGeom>
                <a:solidFill>
                  <a:schemeClr val="bg1">
                    <a:lumMod val="95000"/>
                  </a:schemeClr>
                </a:solidFill>
                <a:ln w="28575"/>
              </p:spPr>
              <p:style>
                <a:lnRef idx="2">
                  <a:schemeClr val="accent1"/>
                </a:lnRef>
                <a:fillRef idx="1">
                  <a:schemeClr val="lt1"/>
                </a:fillRef>
                <a:effectRef idx="0">
                  <a:schemeClr val="accent1"/>
                </a:effectRef>
                <a:fontRef idx="minor">
                  <a:schemeClr val="dk1"/>
                </a:fontRef>
              </p:style>
              <p:txBody>
                <a:bodyPr rtlCol="0" anchor="ctr"/>
                <a:lstStyle/>
                <a:p>
                  <a:pPr>
                    <a:lnSpc>
                      <a:spcPct val="150000"/>
                    </a:lnSpc>
                  </a:pPr>
                  <a:r>
                    <a:rPr lang="vi-VN" sz="1050"/>
                    <a:t>Giả sử các giá trị ban đầu của hệ thống là:</a:t>
                  </a:r>
                  <a:endParaRPr lang="en-US" sz="1050"/>
                </a:p>
                <a:p>
                  <a:pPr marL="214313" indent="-214313">
                    <a:lnSpc>
                      <a:spcPct val="150000"/>
                    </a:lnSpc>
                    <a:buFont typeface="Wingdings" panose="05000000000000000000" pitchFamily="2" charset="2"/>
                    <a:buChar char="q"/>
                  </a:pPr>
                  <a:r>
                    <a:rPr lang="vi-VN" sz="1050"/>
                    <a:t>Góc tới trung bình của hai bánh: </a:t>
                  </a:r>
                  <a14:m>
                    <m:oMath xmlns:m="http://schemas.openxmlformats.org/officeDocument/2006/math">
                      <m:r>
                        <a:rPr lang="vi-VN" sz="1050" i="1">
                          <a:latin typeface="Cambria Math" panose="02040503050406030204" pitchFamily="18" charset="0"/>
                        </a:rPr>
                        <m:t>𝜃</m:t>
                      </m:r>
                      <m:r>
                        <a:rPr lang="vi-VN" sz="1050" i="1">
                          <a:latin typeface="Cambria Math" panose="02040503050406030204" pitchFamily="18" charset="0"/>
                        </a:rPr>
                        <m:t>=0.001</m:t>
                      </m:r>
                    </m:oMath>
                  </a14:m>
                  <a:r>
                    <a:rPr lang="vi-VN" sz="1050"/>
                    <a:t> </a:t>
                  </a:r>
                  <a:endParaRPr lang="en-US" sz="1050"/>
                </a:p>
                <a:p>
                  <a:pPr marL="214313" indent="-214313">
                    <a:lnSpc>
                      <a:spcPct val="150000"/>
                    </a:lnSpc>
                    <a:buFont typeface="Wingdings" panose="05000000000000000000" pitchFamily="2" charset="2"/>
                    <a:buChar char="q"/>
                  </a:pPr>
                  <a:r>
                    <a:rPr lang="vi-VN" sz="1050"/>
                    <a:t>Vận tốc góc tới trung bình của hai bánh: </a:t>
                  </a:r>
                  <a14:m>
                    <m:oMath xmlns:m="http://schemas.openxmlformats.org/officeDocument/2006/math">
                      <m:acc>
                        <m:accPr>
                          <m:chr m:val="̇"/>
                          <m:ctrlPr>
                            <a:rPr lang="en-US" sz="1050" i="1">
                              <a:latin typeface="Cambria Math" panose="02040503050406030204" pitchFamily="18" charset="0"/>
                            </a:rPr>
                          </m:ctrlPr>
                        </m:accPr>
                        <m:e>
                          <m:r>
                            <a:rPr lang="vi-VN" sz="1050" i="1">
                              <a:latin typeface="Cambria Math" panose="02040503050406030204" pitchFamily="18" charset="0"/>
                            </a:rPr>
                            <m:t>𝜃</m:t>
                          </m:r>
                        </m:e>
                      </m:acc>
                      <m:r>
                        <a:rPr lang="vi-VN" sz="1050" i="1">
                          <a:latin typeface="Cambria Math" panose="02040503050406030204" pitchFamily="18" charset="0"/>
                        </a:rPr>
                        <m:t>=</m:t>
                      </m:r>
                      <m:r>
                        <a:rPr lang="en-US" sz="1050" b="0" i="1" smtClean="0">
                          <a:latin typeface="Cambria Math" panose="02040503050406030204" pitchFamily="18" charset="0"/>
                        </a:rPr>
                        <m:t>−</m:t>
                      </m:r>
                      <m:r>
                        <a:rPr lang="vi-VN" sz="1050" i="1">
                          <a:latin typeface="Cambria Math" panose="02040503050406030204" pitchFamily="18" charset="0"/>
                        </a:rPr>
                        <m:t>0.0012</m:t>
                      </m:r>
                    </m:oMath>
                  </a14:m>
                  <a:endParaRPr lang="en-US" sz="1050"/>
                </a:p>
                <a:p>
                  <a:pPr marL="214313" indent="-214313">
                    <a:lnSpc>
                      <a:spcPct val="150000"/>
                    </a:lnSpc>
                    <a:buFont typeface="Wingdings" panose="05000000000000000000" pitchFamily="2" charset="2"/>
                    <a:buChar char="q"/>
                  </a:pPr>
                  <a:r>
                    <a:rPr lang="vi-VN" sz="1050"/>
                    <a:t>Góc nghiêng của xe: </a:t>
                  </a:r>
                  <a14:m>
                    <m:oMath xmlns:m="http://schemas.openxmlformats.org/officeDocument/2006/math">
                      <m:r>
                        <a:rPr lang="vi-VN" sz="1050" i="1">
                          <a:latin typeface="Cambria Math" panose="02040503050406030204" pitchFamily="18" charset="0"/>
                        </a:rPr>
                        <m:t>𝜓</m:t>
                      </m:r>
                      <m:r>
                        <a:rPr lang="vi-VN" sz="1050" i="1">
                          <a:latin typeface="Cambria Math" panose="02040503050406030204" pitchFamily="18" charset="0"/>
                        </a:rPr>
                        <m:t>=0.002</m:t>
                      </m:r>
                    </m:oMath>
                  </a14:m>
                  <a:r>
                    <a:rPr lang="vi-VN" sz="1050"/>
                    <a:t> </a:t>
                  </a:r>
                  <a:endParaRPr lang="en-US" sz="1050"/>
                </a:p>
                <a:p>
                  <a:pPr marL="214313" indent="-214313">
                    <a:lnSpc>
                      <a:spcPct val="150000"/>
                    </a:lnSpc>
                    <a:buFont typeface="Wingdings" panose="05000000000000000000" pitchFamily="2" charset="2"/>
                    <a:buChar char="q"/>
                  </a:pPr>
                  <a:r>
                    <a:rPr lang="vi-VN" sz="1050"/>
                    <a:t>Vận tốc góc nghiêng của xe: </a:t>
                  </a:r>
                  <a14:m>
                    <m:oMath xmlns:m="http://schemas.openxmlformats.org/officeDocument/2006/math">
                      <m:acc>
                        <m:accPr>
                          <m:chr m:val="̇"/>
                          <m:ctrlPr>
                            <a:rPr lang="en-US" sz="1050" i="1">
                              <a:latin typeface="Cambria Math" panose="02040503050406030204" pitchFamily="18" charset="0"/>
                            </a:rPr>
                          </m:ctrlPr>
                        </m:accPr>
                        <m:e>
                          <m:r>
                            <a:rPr lang="vi-VN" sz="1050" i="1">
                              <a:latin typeface="Cambria Math" panose="02040503050406030204" pitchFamily="18" charset="0"/>
                            </a:rPr>
                            <m:t>𝜓</m:t>
                          </m:r>
                        </m:e>
                      </m:acc>
                      <m:r>
                        <a:rPr lang="vi-VN" sz="1050" i="1">
                          <a:latin typeface="Cambria Math" panose="02040503050406030204" pitchFamily="18" charset="0"/>
                        </a:rPr>
                        <m:t>=−0.002</m:t>
                      </m:r>
                    </m:oMath>
                  </a14:m>
                  <a:r>
                    <a:rPr lang="vi-VN" sz="1050"/>
                    <a:t> </a:t>
                  </a:r>
                  <a:endParaRPr lang="en-US" sz="1050"/>
                </a:p>
                <a:p>
                  <a:pPr marL="214313" indent="-214313">
                    <a:lnSpc>
                      <a:spcPct val="150000"/>
                    </a:lnSpc>
                    <a:buFont typeface="Wingdings" panose="05000000000000000000" pitchFamily="2" charset="2"/>
                    <a:buChar char="q"/>
                  </a:pPr>
                  <a:r>
                    <a:rPr lang="vi-VN" sz="1050"/>
                    <a:t>Góc xoay của xe: </a:t>
                  </a:r>
                  <a14:m>
                    <m:oMath xmlns:m="http://schemas.openxmlformats.org/officeDocument/2006/math">
                      <m:r>
                        <a:rPr lang="vi-VN" sz="1050" i="1">
                          <a:latin typeface="Cambria Math" panose="02040503050406030204" pitchFamily="18" charset="0"/>
                        </a:rPr>
                        <m:t>𝜙</m:t>
                      </m:r>
                      <m:r>
                        <a:rPr lang="vi-VN" sz="1050" i="1">
                          <a:latin typeface="Cambria Math" panose="02040503050406030204" pitchFamily="18" charset="0"/>
                        </a:rPr>
                        <m:t>=0.002</m:t>
                      </m:r>
                    </m:oMath>
                  </a14:m>
                  <a:endParaRPr lang="en-US" sz="1050"/>
                </a:p>
                <a:p>
                  <a:pPr marL="214313" indent="-214313">
                    <a:lnSpc>
                      <a:spcPct val="150000"/>
                    </a:lnSpc>
                    <a:buFont typeface="Wingdings" panose="05000000000000000000" pitchFamily="2" charset="2"/>
                    <a:buChar char="q"/>
                  </a:pPr>
                  <a:r>
                    <a:rPr lang="vi-VN" sz="1050"/>
                    <a:t>Vận tốc góc xoay của xe:  </a:t>
                  </a:r>
                  <a14:m>
                    <m:oMath xmlns:m="http://schemas.openxmlformats.org/officeDocument/2006/math">
                      <m:acc>
                        <m:accPr>
                          <m:chr m:val="̇"/>
                          <m:ctrlPr>
                            <a:rPr lang="en-US" sz="1050" i="1">
                              <a:latin typeface="Cambria Math" panose="02040503050406030204" pitchFamily="18" charset="0"/>
                            </a:rPr>
                          </m:ctrlPr>
                        </m:accPr>
                        <m:e>
                          <m:r>
                            <a:rPr lang="vi-VN" sz="1050" i="1">
                              <a:latin typeface="Cambria Math" panose="02040503050406030204" pitchFamily="18" charset="0"/>
                            </a:rPr>
                            <m:t>𝜙</m:t>
                          </m:r>
                        </m:e>
                      </m:acc>
                      <m:r>
                        <a:rPr lang="vi-VN" sz="1050" i="1">
                          <a:latin typeface="Cambria Math" panose="02040503050406030204" pitchFamily="18" charset="0"/>
                        </a:rPr>
                        <m:t>=</m:t>
                      </m:r>
                      <m:r>
                        <a:rPr lang="en-US" sz="1050" b="0" i="1" smtClean="0">
                          <a:latin typeface="Cambria Math" panose="02040503050406030204" pitchFamily="18" charset="0"/>
                        </a:rPr>
                        <m:t>−</m:t>
                      </m:r>
                      <m:r>
                        <a:rPr lang="vi-VN" sz="1050" i="1">
                          <a:latin typeface="Cambria Math" panose="02040503050406030204" pitchFamily="18" charset="0"/>
                        </a:rPr>
                        <m:t>0.0014</m:t>
                      </m:r>
                    </m:oMath>
                  </a14:m>
                  <a:r>
                    <a:rPr lang="vi-VN" sz="1050"/>
                    <a:t> </a:t>
                  </a:r>
                  <a:endParaRPr lang="en-US" sz="1050"/>
                </a:p>
              </p:txBody>
            </p:sp>
          </mc:Choice>
          <mc:Fallback xmlns="">
            <p:sp>
              <p:nvSpPr>
                <p:cNvPr id="6" name="Rectangle 5">
                  <a:extLst>
                    <a:ext uri="{FF2B5EF4-FFF2-40B4-BE49-F238E27FC236}">
                      <a16:creationId xmlns:a16="http://schemas.microsoft.com/office/drawing/2014/main" id="{95123D18-0177-301B-BD54-2F0FF1AD18E3}"/>
                    </a:ext>
                  </a:extLst>
                </p:cNvPr>
                <p:cNvSpPr>
                  <a:spLocks noRot="1" noChangeAspect="1" noMove="1" noResize="1" noEditPoints="1" noAdjustHandles="1" noChangeArrowheads="1" noChangeShapeType="1" noTextEdit="1"/>
                </p:cNvSpPr>
                <p:nvPr/>
              </p:nvSpPr>
              <p:spPr>
                <a:xfrm>
                  <a:off x="574935" y="2014936"/>
                  <a:ext cx="3841715" cy="1957296"/>
                </a:xfrm>
                <a:prstGeom prst="rect">
                  <a:avLst/>
                </a:prstGeom>
                <a:blipFill>
                  <a:blip r:embed="rId2"/>
                  <a:stretch>
                    <a:fillRect/>
                  </a:stretch>
                </a:blipFill>
                <a:ln w="28575"/>
              </p:spPr>
              <p:txBody>
                <a:bodyPr/>
                <a:lstStyle/>
                <a:p>
                  <a:r>
                    <a:rPr lang="en-US">
                      <a:noFill/>
                    </a:rPr>
                    <a:t> </a:t>
                  </a:r>
                </a:p>
              </p:txBody>
            </p:sp>
          </mc:Fallback>
        </mc:AlternateContent>
        <p:pic>
          <p:nvPicPr>
            <p:cNvPr id="8" name="Picture 7" descr="A graph with lines and numbers&#10;&#10;Description automatically generated">
              <a:extLst>
                <a:ext uri="{FF2B5EF4-FFF2-40B4-BE49-F238E27FC236}">
                  <a16:creationId xmlns:a16="http://schemas.microsoft.com/office/drawing/2014/main" id="{B1C3FB9C-E993-8532-C6D8-4E61D98A2BF7}"/>
                </a:ext>
              </a:extLst>
            </p:cNvPr>
            <p:cNvPicPr>
              <a:picLocks noChangeAspect="1"/>
            </p:cNvPicPr>
            <p:nvPr/>
          </p:nvPicPr>
          <p:blipFill>
            <a:blip r:embed="rId3"/>
            <a:stretch>
              <a:fillRect/>
            </a:stretch>
          </p:blipFill>
          <p:spPr>
            <a:xfrm>
              <a:off x="4508330" y="2014936"/>
              <a:ext cx="7413330" cy="3493453"/>
            </a:xfrm>
            <a:prstGeom prst="rect">
              <a:avLst/>
            </a:prstGeom>
          </p:spPr>
        </p:pic>
        <p:sp>
          <p:nvSpPr>
            <p:cNvPr id="3" name="TextBox 2">
              <a:extLst>
                <a:ext uri="{FF2B5EF4-FFF2-40B4-BE49-F238E27FC236}">
                  <a16:creationId xmlns:a16="http://schemas.microsoft.com/office/drawing/2014/main" id="{608C8F48-3B00-0C8B-8137-DCFCE1A43C99}"/>
                </a:ext>
              </a:extLst>
            </p:cNvPr>
            <p:cNvSpPr txBox="1"/>
            <p:nvPr/>
          </p:nvSpPr>
          <p:spPr>
            <a:xfrm>
              <a:off x="574935" y="4080387"/>
              <a:ext cx="3841715" cy="1477328"/>
            </a:xfrm>
            <a:prstGeom prst="rect">
              <a:avLst/>
            </a:prstGeom>
            <a:noFill/>
          </p:spPr>
          <p:txBody>
            <a:bodyPr wrap="square" rtlCol="0">
              <a:spAutoFit/>
            </a:bodyPr>
            <a:lstStyle/>
            <a:p>
              <a:pPr algn="just"/>
              <a:r>
                <a:rPr lang="en-US" b="1">
                  <a:latin typeface="Times New Roman" panose="02020603050405020304" pitchFamily="18" charset="0"/>
                  <a:cs typeface="Times New Roman" panose="02020603050405020304" pitchFamily="18" charset="0"/>
                </a:rPr>
                <a:t>Nhận xét: </a:t>
              </a:r>
              <a:r>
                <a:rPr lang="en-US" sz="1800">
                  <a:latin typeface="Times New Roman" panose="02020603050405020304" pitchFamily="18" charset="0"/>
                  <a:ea typeface="Times New Roman" panose="02020603050405020304" pitchFamily="18" charset="0"/>
                  <a:cs typeface="Times New Roman" panose="02020603050405020304" pitchFamily="18" charset="0"/>
                </a:rPr>
                <a:t>Tín hiệu đáp ứng của hệ thống tương đối tốt, các biến trạng thái của xe cân bằng tại 0, không có sai số xác lập, thời gian đạt xác lập nhanh, có xuất hiện vọt lố nhưng không đáng kể</a:t>
              </a:r>
              <a:endParaRPr lang="en-US" b="1">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7735545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335F0FC-7EA6-9D9A-F52C-0D92D2CDFF12}"/>
              </a:ext>
            </a:extLst>
          </p:cNvPr>
          <p:cNvSpPr>
            <a:spLocks noGrp="1"/>
          </p:cNvSpPr>
          <p:nvPr>
            <p:ph type="sldNum" sz="quarter" idx="12"/>
          </p:nvPr>
        </p:nvSpPr>
        <p:spPr/>
        <p:txBody>
          <a:bodyPr/>
          <a:lstStyle/>
          <a:p>
            <a:fld id="{442C1155-F164-44A2-862A-E50421BF24BC}" type="slidenum">
              <a:rPr lang="en-US" smtClean="0"/>
              <a:t>15</a:t>
            </a:fld>
            <a:endParaRPr lang="en-US"/>
          </a:p>
        </p:txBody>
      </p:sp>
    </p:spTree>
    <p:extLst>
      <p:ext uri="{BB962C8B-B14F-4D97-AF65-F5344CB8AC3E}">
        <p14:creationId xmlns:p14="http://schemas.microsoft.com/office/powerpoint/2010/main" val="24732338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BE8B4EF-3194-2958-D3D6-A5D3F6D72ACF}"/>
              </a:ext>
            </a:extLst>
          </p:cNvPr>
          <p:cNvSpPr>
            <a:spLocks noGrp="1"/>
          </p:cNvSpPr>
          <p:nvPr>
            <p:ph type="sldNum" sz="quarter" idx="12"/>
          </p:nvPr>
        </p:nvSpPr>
        <p:spPr/>
        <p:txBody>
          <a:bodyPr/>
          <a:lstStyle/>
          <a:p>
            <a:fld id="{442C1155-F164-44A2-862A-E50421BF24BC}" type="slidenum">
              <a:rPr lang="en-US" smtClean="0"/>
              <a:t>16</a:t>
            </a:fld>
            <a:endParaRPr lang="en-US"/>
          </a:p>
        </p:txBody>
      </p:sp>
      <p:sp>
        <p:nvSpPr>
          <p:cNvPr id="3" name="TextBox 2">
            <a:extLst>
              <a:ext uri="{FF2B5EF4-FFF2-40B4-BE49-F238E27FC236}">
                <a16:creationId xmlns:a16="http://schemas.microsoft.com/office/drawing/2014/main" id="{86AF1E95-A700-8FC0-FBB8-6B032684DB97}"/>
              </a:ext>
            </a:extLst>
          </p:cNvPr>
          <p:cNvSpPr txBox="1"/>
          <p:nvPr/>
        </p:nvSpPr>
        <p:spPr>
          <a:xfrm>
            <a:off x="1535628" y="1354762"/>
            <a:ext cx="3177473" cy="523220"/>
          </a:xfrm>
          <a:prstGeom prst="rect">
            <a:avLst/>
          </a:prstGeom>
          <a:noFill/>
        </p:spPr>
        <p:txBody>
          <a:bodyPr wrap="none" rtlCol="0">
            <a:spAutoFit/>
          </a:bodyPr>
          <a:lstStyle/>
          <a:p>
            <a:r>
              <a:rPr lang="en-US" sz="2800" b="1">
                <a:latin typeface="Arial" panose="020B0604020202020204" pitchFamily="34" charset="0"/>
                <a:cs typeface="Arial" panose="020B0604020202020204" pitchFamily="34" charset="0"/>
              </a:rPr>
              <a:t>Kết quả đạt được</a:t>
            </a:r>
          </a:p>
        </p:txBody>
      </p:sp>
      <p:sp>
        <p:nvSpPr>
          <p:cNvPr id="5" name="TextBox 4">
            <a:extLst>
              <a:ext uri="{FF2B5EF4-FFF2-40B4-BE49-F238E27FC236}">
                <a16:creationId xmlns:a16="http://schemas.microsoft.com/office/drawing/2014/main" id="{B4DD45A6-5474-48FC-1F92-83F319F0366E}"/>
              </a:ext>
            </a:extLst>
          </p:cNvPr>
          <p:cNvSpPr txBox="1"/>
          <p:nvPr/>
        </p:nvSpPr>
        <p:spPr>
          <a:xfrm>
            <a:off x="2413819" y="2365151"/>
            <a:ext cx="7364361" cy="2127698"/>
          </a:xfrm>
          <a:prstGeom prst="rect">
            <a:avLst/>
          </a:prstGeom>
          <a:noFill/>
        </p:spPr>
        <p:txBody>
          <a:bodyPr wrap="square">
            <a:spAutoFit/>
          </a:bodyPr>
          <a:lstStyle/>
          <a:p>
            <a:pPr marL="285750" lvl="0" indent="-285750" algn="just">
              <a:lnSpc>
                <a:spcPct val="150000"/>
              </a:lnSpc>
              <a:buFont typeface="Wingdings" panose="05000000000000000000" pitchFamily="2" charset="2"/>
              <a:buChar char="Ø"/>
              <a:tabLst>
                <a:tab pos="533400" algn="l"/>
              </a:tabLst>
            </a:pPr>
            <a:r>
              <a:rPr lang="vi-VN" sz="1800">
                <a:effectLst/>
                <a:latin typeface="Times New Roman" panose="02020603050405020304" pitchFamily="18" charset="0"/>
                <a:ea typeface="Times New Roman" panose="02020603050405020304" pitchFamily="18" charset="0"/>
              </a:rPr>
              <a:t>Thiết kế hoàn chỉnh và hoàn thiện được mô hình xe hai bánh tự cân bằng.</a:t>
            </a:r>
            <a:endParaRPr lang="en-US" sz="1400">
              <a:effectLst/>
              <a:latin typeface="Times New Roman" panose="02020603050405020304" pitchFamily="18" charset="0"/>
              <a:ea typeface="Times New Roman" panose="02020603050405020304" pitchFamily="18" charset="0"/>
            </a:endParaRPr>
          </a:p>
          <a:p>
            <a:pPr marL="285750" lvl="0" indent="-285750" algn="just">
              <a:lnSpc>
                <a:spcPct val="150000"/>
              </a:lnSpc>
              <a:buFont typeface="Wingdings" panose="05000000000000000000" pitchFamily="2" charset="2"/>
              <a:buChar char="Ø"/>
              <a:tabLst>
                <a:tab pos="533400" algn="l"/>
              </a:tabLst>
            </a:pPr>
            <a:r>
              <a:rPr lang="vi-VN" sz="1800">
                <a:effectLst/>
                <a:latin typeface="Times New Roman" panose="02020603050405020304" pitchFamily="18" charset="0"/>
                <a:ea typeface="Times New Roman" panose="02020603050405020304" pitchFamily="18" charset="0"/>
              </a:rPr>
              <a:t>Tính toán mô hình toán học, hàm trạng thái cho hệ thống.</a:t>
            </a:r>
            <a:endParaRPr lang="en-US" sz="1400">
              <a:effectLst/>
              <a:latin typeface="Times New Roman" panose="02020603050405020304" pitchFamily="18" charset="0"/>
              <a:ea typeface="Times New Roman" panose="02020603050405020304" pitchFamily="18" charset="0"/>
            </a:endParaRPr>
          </a:p>
          <a:p>
            <a:pPr marL="285750" lvl="0" indent="-285750" algn="just">
              <a:lnSpc>
                <a:spcPct val="150000"/>
              </a:lnSpc>
              <a:buFont typeface="Wingdings" panose="05000000000000000000" pitchFamily="2" charset="2"/>
              <a:buChar char="Ø"/>
              <a:tabLst>
                <a:tab pos="533400" algn="l"/>
              </a:tabLst>
            </a:pPr>
            <a:r>
              <a:rPr lang="vi-VN" sz="1800">
                <a:effectLst/>
                <a:latin typeface="Times New Roman" panose="02020603050405020304" pitchFamily="18" charset="0"/>
                <a:ea typeface="Times New Roman" panose="02020603050405020304" pitchFamily="18" charset="0"/>
              </a:rPr>
              <a:t>Thực hiện thành công mô phỏng hệ thống trên Matlab Simulink.</a:t>
            </a:r>
            <a:endParaRPr lang="en-US" sz="1400">
              <a:effectLst/>
              <a:latin typeface="Times New Roman" panose="02020603050405020304" pitchFamily="18" charset="0"/>
              <a:ea typeface="Times New Roman" panose="02020603050405020304" pitchFamily="18" charset="0"/>
            </a:endParaRPr>
          </a:p>
          <a:p>
            <a:pPr marL="285750" indent="-285750" algn="just">
              <a:lnSpc>
                <a:spcPct val="150000"/>
              </a:lnSpc>
              <a:buFont typeface="Wingdings" panose="05000000000000000000" pitchFamily="2" charset="2"/>
              <a:buChar char="Ø"/>
            </a:pPr>
            <a:r>
              <a:rPr lang="vi-VN" sz="1800">
                <a:effectLst/>
                <a:latin typeface="Times New Roman" panose="02020603050405020304" pitchFamily="18" charset="0"/>
                <a:ea typeface="Times New Roman" panose="02020603050405020304" pitchFamily="18" charset="0"/>
              </a:rPr>
              <a:t>Hoàn thiện lập trình cho xe hai bánh tự cân bằng trên vi điều khiển STM32.</a:t>
            </a:r>
            <a:endParaRPr lang="en-US"/>
          </a:p>
        </p:txBody>
      </p:sp>
    </p:spTree>
    <p:extLst>
      <p:ext uri="{BB962C8B-B14F-4D97-AF65-F5344CB8AC3E}">
        <p14:creationId xmlns:p14="http://schemas.microsoft.com/office/powerpoint/2010/main" val="34169408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BE8B4EF-3194-2958-D3D6-A5D3F6D72ACF}"/>
              </a:ext>
            </a:extLst>
          </p:cNvPr>
          <p:cNvSpPr>
            <a:spLocks noGrp="1"/>
          </p:cNvSpPr>
          <p:nvPr>
            <p:ph type="sldNum" sz="quarter" idx="12"/>
          </p:nvPr>
        </p:nvSpPr>
        <p:spPr/>
        <p:txBody>
          <a:bodyPr/>
          <a:lstStyle/>
          <a:p>
            <a:fld id="{442C1155-F164-44A2-862A-E50421BF24BC}" type="slidenum">
              <a:rPr lang="en-US" smtClean="0"/>
              <a:t>17</a:t>
            </a:fld>
            <a:endParaRPr lang="en-US"/>
          </a:p>
        </p:txBody>
      </p:sp>
      <p:sp>
        <p:nvSpPr>
          <p:cNvPr id="3" name="TextBox 2">
            <a:extLst>
              <a:ext uri="{FF2B5EF4-FFF2-40B4-BE49-F238E27FC236}">
                <a16:creationId xmlns:a16="http://schemas.microsoft.com/office/drawing/2014/main" id="{86AF1E95-A700-8FC0-FBB8-6B032684DB97}"/>
              </a:ext>
            </a:extLst>
          </p:cNvPr>
          <p:cNvSpPr txBox="1"/>
          <p:nvPr/>
        </p:nvSpPr>
        <p:spPr>
          <a:xfrm>
            <a:off x="1535628" y="1354762"/>
            <a:ext cx="1584088" cy="523220"/>
          </a:xfrm>
          <a:prstGeom prst="rect">
            <a:avLst/>
          </a:prstGeom>
          <a:noFill/>
        </p:spPr>
        <p:txBody>
          <a:bodyPr wrap="none" rtlCol="0">
            <a:spAutoFit/>
          </a:bodyPr>
          <a:lstStyle/>
          <a:p>
            <a:r>
              <a:rPr lang="en-US" sz="2800" b="1">
                <a:latin typeface="Arial" panose="020B0604020202020204" pitchFamily="34" charset="0"/>
                <a:cs typeface="Arial" panose="020B0604020202020204" pitchFamily="34" charset="0"/>
              </a:rPr>
              <a:t>Hạn chế</a:t>
            </a:r>
          </a:p>
        </p:txBody>
      </p:sp>
      <p:sp>
        <p:nvSpPr>
          <p:cNvPr id="6" name="TextBox 5">
            <a:extLst>
              <a:ext uri="{FF2B5EF4-FFF2-40B4-BE49-F238E27FC236}">
                <a16:creationId xmlns:a16="http://schemas.microsoft.com/office/drawing/2014/main" id="{9BE50C19-2FE8-7CC4-09CF-5125706AC0BE}"/>
              </a:ext>
            </a:extLst>
          </p:cNvPr>
          <p:cNvSpPr txBox="1"/>
          <p:nvPr/>
        </p:nvSpPr>
        <p:spPr>
          <a:xfrm>
            <a:off x="2241755" y="2161217"/>
            <a:ext cx="7708490" cy="2535566"/>
          </a:xfrm>
          <a:prstGeom prst="rect">
            <a:avLst/>
          </a:prstGeom>
          <a:noFill/>
        </p:spPr>
        <p:txBody>
          <a:bodyPr wrap="square">
            <a:spAutoFit/>
          </a:bodyPr>
          <a:lstStyle/>
          <a:p>
            <a:pPr marL="342900" lvl="0" indent="-342900" algn="just">
              <a:lnSpc>
                <a:spcPct val="150000"/>
              </a:lnSpc>
              <a:buFont typeface="Wingdings" panose="05000000000000000000" pitchFamily="2" charset="2"/>
              <a:buChar char=""/>
              <a:tabLst>
                <a:tab pos="533400" algn="l"/>
              </a:tabLst>
            </a:pPr>
            <a:r>
              <a:rPr lang="vi-VN" sz="1800">
                <a:effectLst/>
                <a:latin typeface="Times New Roman" panose="02020603050405020304" pitchFamily="18" charset="0"/>
                <a:ea typeface="Times New Roman" panose="02020603050405020304" pitchFamily="18" charset="0"/>
              </a:rPr>
              <a:t>Trong quá trình chạy, xe giữ cân bằng khá tốt, tuy nhiên vẫn còn gặp phải tình trạng vọt lố của góc nghiêng.</a:t>
            </a:r>
            <a:endParaRPr lang="en-US" sz="1400">
              <a:effectLst/>
              <a:latin typeface="Times New Roman" panose="02020603050405020304" pitchFamily="18" charset="0"/>
              <a:ea typeface="Times New Roman" panose="02020603050405020304" pitchFamily="18" charset="0"/>
            </a:endParaRPr>
          </a:p>
          <a:p>
            <a:pPr marL="342900" lvl="0" indent="-342900" algn="just">
              <a:lnSpc>
                <a:spcPct val="150000"/>
              </a:lnSpc>
              <a:buFont typeface="Wingdings" panose="05000000000000000000" pitchFamily="2" charset="2"/>
              <a:buChar char=""/>
              <a:tabLst>
                <a:tab pos="533400" algn="l"/>
              </a:tabLst>
            </a:pPr>
            <a:r>
              <a:rPr lang="vi-VN" sz="1800">
                <a:effectLst/>
                <a:latin typeface="Times New Roman" panose="02020603050405020304" pitchFamily="18" charset="0"/>
                <a:ea typeface="Times New Roman" panose="02020603050405020304" pitchFamily="18" charset="0"/>
              </a:rPr>
              <a:t>Khả năng đáp ứng khi tác động nhiễu còn yếu.</a:t>
            </a:r>
            <a:endParaRPr lang="en-US" sz="1400">
              <a:effectLst/>
              <a:latin typeface="Times New Roman" panose="02020603050405020304" pitchFamily="18" charset="0"/>
              <a:ea typeface="Times New Roman" panose="02020603050405020304" pitchFamily="18" charset="0"/>
            </a:endParaRPr>
          </a:p>
          <a:p>
            <a:pPr marL="342900" lvl="0" indent="-342900" algn="just">
              <a:lnSpc>
                <a:spcPct val="150000"/>
              </a:lnSpc>
              <a:buFont typeface="Wingdings" panose="05000000000000000000" pitchFamily="2" charset="2"/>
              <a:buChar char=""/>
              <a:tabLst>
                <a:tab pos="533400" algn="l"/>
              </a:tabLst>
            </a:pPr>
            <a:r>
              <a:rPr lang="vi-VN" sz="1800">
                <a:effectLst/>
                <a:latin typeface="Times New Roman" panose="02020603050405020304" pitchFamily="18" charset="0"/>
                <a:ea typeface="Times New Roman" panose="02020603050405020304" pitchFamily="18" charset="0"/>
              </a:rPr>
              <a:t>Khó giữ cân bằng trên những địa hình phức tạp như: gồ ghề, lượn sóng, nghiêng,…</a:t>
            </a:r>
            <a:endParaRPr lang="en-US" sz="1400">
              <a:effectLst/>
              <a:latin typeface="Times New Roman" panose="02020603050405020304" pitchFamily="18" charset="0"/>
              <a:ea typeface="Times New Roman" panose="02020603050405020304" pitchFamily="18" charset="0"/>
            </a:endParaRPr>
          </a:p>
          <a:p>
            <a:pPr marL="342900" lvl="0" indent="-342900" algn="just">
              <a:lnSpc>
                <a:spcPct val="150000"/>
              </a:lnSpc>
              <a:buFont typeface="Wingdings" panose="05000000000000000000" pitchFamily="2" charset="2"/>
              <a:buChar char=""/>
              <a:tabLst>
                <a:tab pos="533400" algn="l"/>
              </a:tabLst>
            </a:pPr>
            <a:r>
              <a:rPr lang="vi-VN" sz="1800">
                <a:effectLst/>
                <a:latin typeface="Times New Roman" panose="02020603050405020304" pitchFamily="18" charset="0"/>
                <a:ea typeface="Times New Roman" panose="02020603050405020304" pitchFamily="18" charset="0"/>
              </a:rPr>
              <a:t>Xe chưa có khả năng tự di chuyển, tự đứng dậy (swing-up).</a:t>
            </a:r>
            <a:endParaRPr lang="en-US" sz="140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41874240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BE8B4EF-3194-2958-D3D6-A5D3F6D72ACF}"/>
              </a:ext>
            </a:extLst>
          </p:cNvPr>
          <p:cNvSpPr>
            <a:spLocks noGrp="1"/>
          </p:cNvSpPr>
          <p:nvPr>
            <p:ph type="sldNum" sz="quarter" idx="12"/>
          </p:nvPr>
        </p:nvSpPr>
        <p:spPr/>
        <p:txBody>
          <a:bodyPr/>
          <a:lstStyle/>
          <a:p>
            <a:fld id="{442C1155-F164-44A2-862A-E50421BF24BC}" type="slidenum">
              <a:rPr lang="en-US" smtClean="0"/>
              <a:t>18</a:t>
            </a:fld>
            <a:endParaRPr lang="en-US"/>
          </a:p>
        </p:txBody>
      </p:sp>
      <p:sp>
        <p:nvSpPr>
          <p:cNvPr id="3" name="TextBox 2">
            <a:extLst>
              <a:ext uri="{FF2B5EF4-FFF2-40B4-BE49-F238E27FC236}">
                <a16:creationId xmlns:a16="http://schemas.microsoft.com/office/drawing/2014/main" id="{86AF1E95-A700-8FC0-FBB8-6B032684DB97}"/>
              </a:ext>
            </a:extLst>
          </p:cNvPr>
          <p:cNvSpPr txBox="1"/>
          <p:nvPr/>
        </p:nvSpPr>
        <p:spPr>
          <a:xfrm>
            <a:off x="1535628" y="1354762"/>
            <a:ext cx="3135795" cy="523220"/>
          </a:xfrm>
          <a:prstGeom prst="rect">
            <a:avLst/>
          </a:prstGeom>
          <a:noFill/>
        </p:spPr>
        <p:txBody>
          <a:bodyPr wrap="none" rtlCol="0">
            <a:spAutoFit/>
          </a:bodyPr>
          <a:lstStyle/>
          <a:p>
            <a:r>
              <a:rPr lang="en-US" sz="2800" b="1">
                <a:latin typeface="Arial" panose="020B0604020202020204" pitchFamily="34" charset="0"/>
                <a:cs typeface="Arial" panose="020B0604020202020204" pitchFamily="34" charset="0"/>
              </a:rPr>
              <a:t>Hướng phát triển</a:t>
            </a:r>
          </a:p>
        </p:txBody>
      </p:sp>
      <p:sp>
        <p:nvSpPr>
          <p:cNvPr id="5" name="TextBox 4">
            <a:extLst>
              <a:ext uri="{FF2B5EF4-FFF2-40B4-BE49-F238E27FC236}">
                <a16:creationId xmlns:a16="http://schemas.microsoft.com/office/drawing/2014/main" id="{ABA3AD48-7450-8635-A0F2-00F14B935C16}"/>
              </a:ext>
            </a:extLst>
          </p:cNvPr>
          <p:cNvSpPr txBox="1"/>
          <p:nvPr/>
        </p:nvSpPr>
        <p:spPr>
          <a:xfrm>
            <a:off x="3008671" y="2368966"/>
            <a:ext cx="6174658" cy="2120068"/>
          </a:xfrm>
          <a:prstGeom prst="rect">
            <a:avLst/>
          </a:prstGeom>
          <a:noFill/>
        </p:spPr>
        <p:txBody>
          <a:bodyPr wrap="square">
            <a:spAutoFit/>
          </a:bodyPr>
          <a:lstStyle/>
          <a:p>
            <a:pPr marL="342900" lvl="0" indent="-342900" algn="just">
              <a:lnSpc>
                <a:spcPct val="150000"/>
              </a:lnSpc>
              <a:buFont typeface="Wingdings" panose="05000000000000000000" pitchFamily="2" charset="2"/>
              <a:buChar char=""/>
              <a:tabLst>
                <a:tab pos="533400" algn="l"/>
              </a:tabLst>
            </a:pPr>
            <a:r>
              <a:rPr lang="vi-VN" sz="1800">
                <a:effectLst/>
                <a:latin typeface="Times New Roman" panose="02020603050405020304" pitchFamily="18" charset="0"/>
                <a:ea typeface="Times New Roman" panose="02020603050405020304" pitchFamily="18" charset="0"/>
              </a:rPr>
              <a:t>Xây dựng khả năng tự hành và tự đứng dậy (swing-up).</a:t>
            </a:r>
            <a:endParaRPr lang="en-US" sz="1400">
              <a:effectLst/>
              <a:latin typeface="Times New Roman" panose="02020603050405020304" pitchFamily="18" charset="0"/>
              <a:ea typeface="Times New Roman" panose="02020603050405020304" pitchFamily="18" charset="0"/>
            </a:endParaRPr>
          </a:p>
          <a:p>
            <a:pPr marL="342900" lvl="0" indent="-342900" algn="just">
              <a:lnSpc>
                <a:spcPct val="150000"/>
              </a:lnSpc>
              <a:buFont typeface="Wingdings" panose="05000000000000000000" pitchFamily="2" charset="2"/>
              <a:buChar char=""/>
              <a:tabLst>
                <a:tab pos="533400" algn="l"/>
              </a:tabLst>
            </a:pPr>
            <a:r>
              <a:rPr lang="vi-VN" sz="1800">
                <a:effectLst/>
                <a:latin typeface="Times New Roman" panose="02020603050405020304" pitchFamily="18" charset="0"/>
                <a:ea typeface="Times New Roman" panose="02020603050405020304" pitchFamily="18" charset="0"/>
              </a:rPr>
              <a:t>Thay đổi bánh trơn thành bánh đa hướng (mecanum) giúp xe di chuyển linh hoạt hơn.</a:t>
            </a:r>
            <a:endParaRPr lang="en-US" sz="1400">
              <a:effectLst/>
              <a:latin typeface="Times New Roman" panose="02020603050405020304" pitchFamily="18" charset="0"/>
              <a:ea typeface="Times New Roman" panose="02020603050405020304" pitchFamily="18" charset="0"/>
            </a:endParaRPr>
          </a:p>
          <a:p>
            <a:pPr marL="342900" lvl="0" indent="-342900" algn="just">
              <a:lnSpc>
                <a:spcPct val="150000"/>
              </a:lnSpc>
              <a:buFont typeface="Wingdings" panose="05000000000000000000" pitchFamily="2" charset="2"/>
              <a:buChar char=""/>
              <a:tabLst>
                <a:tab pos="533400" algn="l"/>
              </a:tabLst>
            </a:pPr>
            <a:r>
              <a:rPr lang="vi-VN" sz="1800">
                <a:effectLst/>
                <a:latin typeface="Times New Roman" panose="02020603050405020304" pitchFamily="18" charset="0"/>
                <a:ea typeface="Times New Roman" panose="02020603050405020304" pitchFamily="18" charset="0"/>
              </a:rPr>
              <a:t>Xây dựng bộ điều khiển giúp xe đáp ứng cao hơn khi gặp tác động nhiễu và di chuyển được trên các mặt phẳng phức tạp.</a:t>
            </a:r>
            <a:endParaRPr lang="en-US" sz="140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5691490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1B70678-89CA-1FB6-D32B-011F53EEF528}"/>
              </a:ext>
            </a:extLst>
          </p:cNvPr>
          <p:cNvSpPr>
            <a:spLocks noGrp="1"/>
          </p:cNvSpPr>
          <p:nvPr>
            <p:ph type="sldNum" sz="quarter" idx="12"/>
          </p:nvPr>
        </p:nvSpPr>
        <p:spPr/>
        <p:txBody>
          <a:bodyPr/>
          <a:lstStyle/>
          <a:p>
            <a:fld id="{442C1155-F164-44A2-862A-E50421BF24BC}" type="slidenum">
              <a:rPr lang="en-US" smtClean="0"/>
              <a:t>19</a:t>
            </a:fld>
            <a:endParaRPr lang="en-US"/>
          </a:p>
        </p:txBody>
      </p:sp>
      <p:sp>
        <p:nvSpPr>
          <p:cNvPr id="4" name="Oval 3">
            <a:extLst>
              <a:ext uri="{FF2B5EF4-FFF2-40B4-BE49-F238E27FC236}">
                <a16:creationId xmlns:a16="http://schemas.microsoft.com/office/drawing/2014/main" id="{1E6BE717-6892-7733-CA2C-1811279C8D10}"/>
              </a:ext>
            </a:extLst>
          </p:cNvPr>
          <p:cNvSpPr/>
          <p:nvPr/>
        </p:nvSpPr>
        <p:spPr>
          <a:xfrm>
            <a:off x="4483509" y="1817759"/>
            <a:ext cx="3224981" cy="3222482"/>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cxnSp>
        <p:nvCxnSpPr>
          <p:cNvPr id="6" name="Straight Connector 5">
            <a:extLst>
              <a:ext uri="{FF2B5EF4-FFF2-40B4-BE49-F238E27FC236}">
                <a16:creationId xmlns:a16="http://schemas.microsoft.com/office/drawing/2014/main" id="{A19B3E8E-80C3-0619-9901-CD26EACE1500}"/>
              </a:ext>
            </a:extLst>
          </p:cNvPr>
          <p:cNvCxnSpPr/>
          <p:nvPr/>
        </p:nvCxnSpPr>
        <p:spPr>
          <a:xfrm>
            <a:off x="3480617" y="2949678"/>
            <a:ext cx="5378245"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6E3018AF-A0BE-640F-AEC8-535F48D9A411}"/>
              </a:ext>
            </a:extLst>
          </p:cNvPr>
          <p:cNvCxnSpPr/>
          <p:nvPr/>
        </p:nvCxnSpPr>
        <p:spPr>
          <a:xfrm>
            <a:off x="3480617" y="3819832"/>
            <a:ext cx="5378245" cy="0"/>
          </a:xfrm>
          <a:prstGeom prst="line">
            <a:avLst/>
          </a:prstGeom>
        </p:spPr>
        <p:style>
          <a:lnRef idx="2">
            <a:schemeClr val="accent1"/>
          </a:lnRef>
          <a:fillRef idx="0">
            <a:schemeClr val="accent1"/>
          </a:fillRef>
          <a:effectRef idx="1">
            <a:schemeClr val="accent1"/>
          </a:effectRef>
          <a:fontRef idx="minor">
            <a:schemeClr val="tx1"/>
          </a:fontRef>
        </p:style>
      </p:cxnSp>
      <p:sp>
        <p:nvSpPr>
          <p:cNvPr id="8" name="TextBox 7">
            <a:extLst>
              <a:ext uri="{FF2B5EF4-FFF2-40B4-BE49-F238E27FC236}">
                <a16:creationId xmlns:a16="http://schemas.microsoft.com/office/drawing/2014/main" id="{59B7A07D-D886-F038-8B9B-A089D2C70662}"/>
              </a:ext>
            </a:extLst>
          </p:cNvPr>
          <p:cNvSpPr txBox="1"/>
          <p:nvPr/>
        </p:nvSpPr>
        <p:spPr>
          <a:xfrm>
            <a:off x="3260322" y="3071422"/>
            <a:ext cx="5818837" cy="646331"/>
          </a:xfrm>
          <a:prstGeom prst="rect">
            <a:avLst/>
          </a:prstGeom>
          <a:noFill/>
        </p:spPr>
        <p:txBody>
          <a:bodyPr wrap="none" rtlCol="0">
            <a:spAutoFit/>
          </a:bodyPr>
          <a:lstStyle/>
          <a:p>
            <a:r>
              <a:rPr lang="en-US" sz="3600" b="1">
                <a:latin typeface="Arial" panose="020B0604020202020204" pitchFamily="34" charset="0"/>
                <a:cs typeface="Arial" panose="020B0604020202020204" pitchFamily="34" charset="0"/>
              </a:rPr>
              <a:t>THANKS FOR WATCHING</a:t>
            </a:r>
          </a:p>
        </p:txBody>
      </p:sp>
    </p:spTree>
    <p:extLst>
      <p:ext uri="{BB962C8B-B14F-4D97-AF65-F5344CB8AC3E}">
        <p14:creationId xmlns:p14="http://schemas.microsoft.com/office/powerpoint/2010/main" val="25401947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3E2F33D-A40C-24F2-7874-1C0C4846144F}"/>
              </a:ext>
            </a:extLst>
          </p:cNvPr>
          <p:cNvSpPr>
            <a:spLocks noGrp="1"/>
          </p:cNvSpPr>
          <p:nvPr>
            <p:ph type="sldNum" sz="quarter" idx="12"/>
          </p:nvPr>
        </p:nvSpPr>
        <p:spPr/>
        <p:txBody>
          <a:bodyPr/>
          <a:lstStyle/>
          <a:p>
            <a:fld id="{442C1155-F164-44A2-862A-E50421BF24BC}" type="slidenum">
              <a:rPr lang="en-US" smtClean="0"/>
              <a:t>2</a:t>
            </a:fld>
            <a:endParaRPr lang="en-US"/>
          </a:p>
        </p:txBody>
      </p:sp>
      <p:sp>
        <p:nvSpPr>
          <p:cNvPr id="5" name="TextBox 4">
            <a:extLst>
              <a:ext uri="{FF2B5EF4-FFF2-40B4-BE49-F238E27FC236}">
                <a16:creationId xmlns:a16="http://schemas.microsoft.com/office/drawing/2014/main" id="{16E33FF6-D3B4-F7AB-A8B6-F2F5ACECA725}"/>
              </a:ext>
            </a:extLst>
          </p:cNvPr>
          <p:cNvSpPr txBox="1"/>
          <p:nvPr/>
        </p:nvSpPr>
        <p:spPr>
          <a:xfrm>
            <a:off x="1415844" y="1509697"/>
            <a:ext cx="3498073" cy="3642344"/>
          </a:xfrm>
          <a:prstGeom prst="rect">
            <a:avLst/>
          </a:prstGeom>
          <a:noFill/>
        </p:spPr>
        <p:txBody>
          <a:bodyPr wrap="none" rtlCol="0">
            <a:spAutoFit/>
          </a:bodyPr>
          <a:lstStyle/>
          <a:p>
            <a:pPr marL="342900" indent="-342900">
              <a:lnSpc>
                <a:spcPct val="200000"/>
              </a:lnSpc>
              <a:buAutoNum type="arabicPeriod"/>
            </a:pPr>
            <a:r>
              <a:rPr lang="en-US" sz="3000">
                <a:latin typeface="Arial" panose="020B0604020202020204" pitchFamily="34" charset="0"/>
                <a:cs typeface="Arial" panose="020B0604020202020204" pitchFamily="34" charset="0"/>
              </a:rPr>
              <a:t>Cơ sở lý thuyết</a:t>
            </a:r>
          </a:p>
          <a:p>
            <a:pPr marL="342900" indent="-342900">
              <a:lnSpc>
                <a:spcPct val="200000"/>
              </a:lnSpc>
              <a:buAutoNum type="arabicPeriod"/>
            </a:pPr>
            <a:r>
              <a:rPr lang="en-US" sz="3000">
                <a:latin typeface="Arial" panose="020B0604020202020204" pitchFamily="34" charset="0"/>
                <a:cs typeface="Arial" panose="020B0604020202020204" pitchFamily="34" charset="0"/>
              </a:rPr>
              <a:t>Mô phỏng Matlab</a:t>
            </a:r>
          </a:p>
          <a:p>
            <a:pPr marL="342900" indent="-342900">
              <a:lnSpc>
                <a:spcPct val="200000"/>
              </a:lnSpc>
              <a:buAutoNum type="arabicPeriod"/>
            </a:pPr>
            <a:r>
              <a:rPr lang="en-US" sz="3000">
                <a:latin typeface="Arial" panose="020B0604020202020204" pitchFamily="34" charset="0"/>
                <a:cs typeface="Arial" panose="020B0604020202020204" pitchFamily="34" charset="0"/>
              </a:rPr>
              <a:t>Mô hình thực tế</a:t>
            </a:r>
          </a:p>
          <a:p>
            <a:pPr marL="342900" indent="-342900">
              <a:lnSpc>
                <a:spcPct val="200000"/>
              </a:lnSpc>
              <a:buAutoNum type="arabicPeriod"/>
            </a:pPr>
            <a:r>
              <a:rPr lang="en-US" sz="3000">
                <a:latin typeface="Arial" panose="020B0604020202020204" pitchFamily="34" charset="0"/>
                <a:cs typeface="Arial" panose="020B0604020202020204" pitchFamily="34" charset="0"/>
              </a:rPr>
              <a:t>Kết luận</a:t>
            </a:r>
          </a:p>
        </p:txBody>
      </p:sp>
      <p:sp>
        <p:nvSpPr>
          <p:cNvPr id="6" name="TextBox 5">
            <a:extLst>
              <a:ext uri="{FF2B5EF4-FFF2-40B4-BE49-F238E27FC236}">
                <a16:creationId xmlns:a16="http://schemas.microsoft.com/office/drawing/2014/main" id="{A0A59B21-4AD9-F442-AD65-D91062E1EF7C}"/>
              </a:ext>
            </a:extLst>
          </p:cNvPr>
          <p:cNvSpPr txBox="1"/>
          <p:nvPr/>
        </p:nvSpPr>
        <p:spPr>
          <a:xfrm>
            <a:off x="1966060" y="290830"/>
            <a:ext cx="8259879" cy="640080"/>
          </a:xfrm>
          <a:prstGeom prst="rect">
            <a:avLst/>
          </a:prstGeom>
          <a:solidFill>
            <a:schemeClr val="accent1">
              <a:lumMod val="20000"/>
              <a:lumOff val="80000"/>
            </a:schemeClr>
          </a:solidFill>
          <a:ln>
            <a:solidFill>
              <a:schemeClr val="accent1">
                <a:lumMod val="75000"/>
              </a:schemeClr>
            </a:solidFill>
            <a:prstDash val="dash"/>
            <a:round/>
          </a:ln>
        </p:spPr>
        <p:txBody>
          <a:bodyPr wrap="square" rtlCol="0" anchor="ctr" anchorCtr="0">
            <a:spAutoFit/>
          </a:bodyPr>
          <a:lstStyle/>
          <a:p>
            <a:pPr algn="ctr"/>
            <a:r>
              <a:rPr lang="en-US" sz="3200" b="1">
                <a:solidFill>
                  <a:srgbClr val="FF0000"/>
                </a:solidFill>
                <a:latin typeface="Arial" panose="020B0604020202020204" pitchFamily="34" charset="0"/>
                <a:ea typeface="Verdana" panose="020B0604030504040204" pitchFamily="34" charset="0"/>
                <a:cs typeface="Arial" panose="020B0604020202020204" pitchFamily="34" charset="0"/>
              </a:rPr>
              <a:t>NỘI</a:t>
            </a:r>
            <a:r>
              <a:rPr lang="en-US" sz="3600" b="1">
                <a:solidFill>
                  <a:srgbClr val="FF0000"/>
                </a:solidFill>
                <a:latin typeface="Arial" panose="020B0604020202020204" pitchFamily="34" charset="0"/>
                <a:ea typeface="Verdana" panose="020B0604030504040204" pitchFamily="34" charset="0"/>
                <a:cs typeface="Arial" panose="020B0604020202020204" pitchFamily="34" charset="0"/>
              </a:rPr>
              <a:t> </a:t>
            </a:r>
            <a:r>
              <a:rPr lang="en-US" sz="3200" b="1">
                <a:solidFill>
                  <a:srgbClr val="FF0000"/>
                </a:solidFill>
                <a:latin typeface="Arial" panose="020B0604020202020204" pitchFamily="34" charset="0"/>
                <a:ea typeface="Verdana" panose="020B0604030504040204" pitchFamily="34" charset="0"/>
                <a:cs typeface="Arial" panose="020B0604020202020204" pitchFamily="34" charset="0"/>
              </a:rPr>
              <a:t>DUNG</a:t>
            </a:r>
            <a:endParaRPr lang="en-US" sz="3600" b="1" dirty="0">
              <a:solidFill>
                <a:srgbClr val="FF0000"/>
              </a:solidFill>
              <a:latin typeface="Arial" panose="020B0604020202020204" pitchFamily="34" charset="0"/>
              <a:ea typeface="Verdana" panose="020B0604030504040204" pitchFamily="34" charset="0"/>
              <a:cs typeface="Arial" panose="020B0604020202020204" pitchFamily="34" charset="0"/>
            </a:endParaRPr>
          </a:p>
        </p:txBody>
      </p:sp>
      <p:sp>
        <p:nvSpPr>
          <p:cNvPr id="8" name="object 7">
            <a:extLst>
              <a:ext uri="{FF2B5EF4-FFF2-40B4-BE49-F238E27FC236}">
                <a16:creationId xmlns:a16="http://schemas.microsoft.com/office/drawing/2014/main" id="{1422169B-054A-A2BA-A42C-4A77EF0BEA78}"/>
              </a:ext>
            </a:extLst>
          </p:cNvPr>
          <p:cNvSpPr/>
          <p:nvPr/>
        </p:nvSpPr>
        <p:spPr>
          <a:xfrm>
            <a:off x="838197" y="1418107"/>
            <a:ext cx="10515600" cy="4857115"/>
          </a:xfrm>
          <a:custGeom>
            <a:avLst/>
            <a:gdLst/>
            <a:ahLst/>
            <a:cxnLst/>
            <a:rect l="l" t="t" r="r" b="b"/>
            <a:pathLst>
              <a:path w="10515600" h="4857115">
                <a:moveTo>
                  <a:pt x="0" y="4856988"/>
                </a:moveTo>
                <a:lnTo>
                  <a:pt x="10515600" y="4856988"/>
                </a:lnTo>
                <a:lnTo>
                  <a:pt x="10515600" y="0"/>
                </a:lnTo>
                <a:lnTo>
                  <a:pt x="0" y="0"/>
                </a:lnTo>
                <a:lnTo>
                  <a:pt x="0" y="4856988"/>
                </a:lnTo>
                <a:close/>
              </a:path>
            </a:pathLst>
          </a:custGeom>
          <a:ln w="9525">
            <a:solidFill>
              <a:srgbClr val="8FAADC"/>
            </a:solidFill>
            <a:prstDash val="lgDash"/>
          </a:ln>
        </p:spPr>
        <p:txBody>
          <a:bodyPr wrap="square" lIns="0" tIns="0" rIns="0" bIns="0" rtlCol="0"/>
          <a:lstStyle/>
          <a:p>
            <a:endParaRPr/>
          </a:p>
        </p:txBody>
      </p:sp>
    </p:spTree>
    <p:extLst>
      <p:ext uri="{BB962C8B-B14F-4D97-AF65-F5344CB8AC3E}">
        <p14:creationId xmlns:p14="http://schemas.microsoft.com/office/powerpoint/2010/main" val="29320782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diagram of a wheel with wheels and arrows&#10;&#10;Description automatically generated with medium confidence">
            <a:extLst>
              <a:ext uri="{FF2B5EF4-FFF2-40B4-BE49-F238E27FC236}">
                <a16:creationId xmlns:a16="http://schemas.microsoft.com/office/drawing/2014/main" id="{A5AB01BE-A426-A379-C2B2-55F8E072D409}"/>
              </a:ext>
            </a:extLst>
          </p:cNvPr>
          <p:cNvPicPr>
            <a:picLocks noChangeAspect="1"/>
          </p:cNvPicPr>
          <p:nvPr/>
        </p:nvPicPr>
        <p:blipFill>
          <a:blip r:embed="rId2"/>
          <a:stretch>
            <a:fillRect/>
          </a:stretch>
        </p:blipFill>
        <p:spPr>
          <a:xfrm>
            <a:off x="838196" y="1454978"/>
            <a:ext cx="5040733" cy="4829008"/>
          </a:xfrm>
          <a:prstGeom prst="rect">
            <a:avLst/>
          </a:prstGeom>
        </p:spPr>
      </p:pic>
      <p:sp>
        <p:nvSpPr>
          <p:cNvPr id="2" name="TextBox 1">
            <a:extLst>
              <a:ext uri="{FF2B5EF4-FFF2-40B4-BE49-F238E27FC236}">
                <a16:creationId xmlns:a16="http://schemas.microsoft.com/office/drawing/2014/main" id="{8F54E0BE-D6AD-E11C-DB55-F999179E818F}"/>
              </a:ext>
            </a:extLst>
          </p:cNvPr>
          <p:cNvSpPr txBox="1"/>
          <p:nvPr/>
        </p:nvSpPr>
        <p:spPr>
          <a:xfrm>
            <a:off x="4516077" y="978043"/>
            <a:ext cx="3159839" cy="523220"/>
          </a:xfrm>
          <a:prstGeom prst="rect">
            <a:avLst/>
          </a:prstGeom>
          <a:noFill/>
        </p:spPr>
        <p:txBody>
          <a:bodyPr wrap="none" rtlCol="0">
            <a:spAutoFit/>
          </a:bodyPr>
          <a:lstStyle/>
          <a:p>
            <a:r>
              <a:rPr lang="en-US" sz="2800" b="1">
                <a:latin typeface="Arial" panose="020B0604020202020204" pitchFamily="34" charset="0"/>
                <a:cs typeface="Arial" panose="020B0604020202020204" pitchFamily="34" charset="0"/>
              </a:rPr>
              <a:t>Mô hình toán học</a:t>
            </a:r>
          </a:p>
        </p:txBody>
      </p:sp>
      <mc:AlternateContent xmlns:mc="http://schemas.openxmlformats.org/markup-compatibility/2006" xmlns:a14="http://schemas.microsoft.com/office/drawing/2010/main">
        <mc:Choice Requires="a14">
          <p:graphicFrame>
            <p:nvGraphicFramePr>
              <p:cNvPr id="4" name="Table 3">
                <a:extLst>
                  <a:ext uri="{FF2B5EF4-FFF2-40B4-BE49-F238E27FC236}">
                    <a16:creationId xmlns:a16="http://schemas.microsoft.com/office/drawing/2014/main" id="{357A826D-B1BE-C060-858F-50D1F3FF1C21}"/>
                  </a:ext>
                </a:extLst>
              </p:cNvPr>
              <p:cNvGraphicFramePr>
                <a:graphicFrameLocks noGrp="1"/>
              </p:cNvGraphicFramePr>
              <p:nvPr>
                <p:extLst>
                  <p:ext uri="{D42A27DB-BD31-4B8C-83A1-F6EECF244321}">
                    <p14:modId xmlns:p14="http://schemas.microsoft.com/office/powerpoint/2010/main" val="2966811249"/>
                  </p:ext>
                </p:extLst>
              </p:nvPr>
            </p:nvGraphicFramePr>
            <p:xfrm>
              <a:off x="6096164" y="1790110"/>
              <a:ext cx="5166379" cy="3888356"/>
            </p:xfrm>
            <a:graphic>
              <a:graphicData uri="http://schemas.openxmlformats.org/drawingml/2006/table">
                <a:tbl>
                  <a:tblPr firstRow="1" bandRow="1">
                    <a:tableStyleId>{5C22544A-7EE6-4342-B048-85BDC9FD1C3A}</a:tableStyleId>
                  </a:tblPr>
                  <a:tblGrid>
                    <a:gridCol w="1884716">
                      <a:extLst>
                        <a:ext uri="{9D8B030D-6E8A-4147-A177-3AD203B41FA5}">
                          <a16:colId xmlns:a16="http://schemas.microsoft.com/office/drawing/2014/main" val="20000"/>
                        </a:ext>
                      </a:extLst>
                    </a:gridCol>
                    <a:gridCol w="3281663">
                      <a:extLst>
                        <a:ext uri="{9D8B030D-6E8A-4147-A177-3AD203B41FA5}">
                          <a16:colId xmlns:a16="http://schemas.microsoft.com/office/drawing/2014/main" val="20001"/>
                        </a:ext>
                      </a:extLst>
                    </a:gridCol>
                  </a:tblGrid>
                  <a:tr h="300380">
                    <a:tc>
                      <a:txBody>
                        <a:bodyPr/>
                        <a:lstStyle/>
                        <a:p>
                          <a:pPr algn="ctr"/>
                          <a:r>
                            <a:rPr lang="en-US" sz="1100"/>
                            <a:t>Biến</a:t>
                          </a:r>
                          <a:r>
                            <a:rPr lang="en-US" sz="1100" baseline="0"/>
                            <a:t> trạng thái</a:t>
                          </a:r>
                          <a:endParaRPr lang="en-US" sz="1100"/>
                        </a:p>
                      </a:txBody>
                      <a:tcPr marL="68580" marR="68580" marT="34290" marB="34290" anchor="ctr"/>
                    </a:tc>
                    <a:tc>
                      <a:txBody>
                        <a:bodyPr/>
                        <a:lstStyle/>
                        <a:p>
                          <a:pPr algn="ctr"/>
                          <a:r>
                            <a:rPr lang="en-US" sz="1100"/>
                            <a:t>Ý</a:t>
                          </a:r>
                          <a:r>
                            <a:rPr lang="en-US" sz="1100" baseline="0"/>
                            <a:t> nghĩa</a:t>
                          </a:r>
                          <a:endParaRPr lang="en-US" sz="1100"/>
                        </a:p>
                      </a:txBody>
                      <a:tcPr marL="68580" marR="68580" marT="34290" marB="34290" anchor="ctr"/>
                    </a:tc>
                    <a:extLst>
                      <a:ext uri="{0D108BD9-81ED-4DB2-BD59-A6C34878D82A}">
                        <a16:rowId xmlns:a16="http://schemas.microsoft.com/office/drawing/2014/main" val="10000"/>
                      </a:ext>
                    </a:extLst>
                  </a:tr>
                  <a:tr h="39866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en-US" sz="1100" i="1" smtClean="0">
                                  <a:latin typeface="Cambria Math" panose="02040503050406030204" pitchFamily="18" charset="0"/>
                                  <a:ea typeface="Cambria Math" panose="02040503050406030204" pitchFamily="18" charset="0"/>
                                </a:rPr>
                                <m:t>𝜃</m:t>
                              </m:r>
                            </m:oMath>
                          </a14:m>
                          <a:r>
                            <a:rPr lang="en-US" sz="1100" dirty="0"/>
                            <a:t> </a:t>
                          </a:r>
                          <a:r>
                            <a:rPr lang="en-US" sz="1100" i="1" dirty="0">
                              <a:latin typeface="Times New Roman" panose="02020603050405020304" pitchFamily="18" charset="0"/>
                              <a:cs typeface="Times New Roman" panose="02020603050405020304" pitchFamily="18" charset="0"/>
                            </a:rPr>
                            <a:t>(rad)</a:t>
                          </a:r>
                        </a:p>
                      </a:txBody>
                      <a:tcPr marL="68580" marR="68580" marT="34290" marB="34290" anchor="ctr"/>
                    </a:tc>
                    <a:tc>
                      <a:txBody>
                        <a:bodyPr/>
                        <a:lstStyle/>
                        <a:p>
                          <a:r>
                            <a:rPr lang="en-US" sz="1200">
                              <a:latin typeface="Times New Roman" panose="02020603050405020304" pitchFamily="18" charset="0"/>
                              <a:cs typeface="Times New Roman" panose="02020603050405020304" pitchFamily="18" charset="0"/>
                            </a:rPr>
                            <a:t>Góc</a:t>
                          </a:r>
                          <a:r>
                            <a:rPr lang="en-US" sz="1200" baseline="0">
                              <a:latin typeface="Times New Roman" panose="02020603050405020304" pitchFamily="18" charset="0"/>
                              <a:cs typeface="Times New Roman" panose="02020603050405020304" pitchFamily="18" charset="0"/>
                            </a:rPr>
                            <a:t> trung bình của bánh xe</a:t>
                          </a:r>
                          <a:endParaRPr lang="en-US" sz="1200">
                            <a:latin typeface="Times New Roman" panose="02020603050405020304" pitchFamily="18" charset="0"/>
                            <a:cs typeface="Times New Roman" panose="02020603050405020304" pitchFamily="18" charset="0"/>
                          </a:endParaRPr>
                        </a:p>
                      </a:txBody>
                      <a:tcPr marL="68580" marR="68580" marT="34290" marB="34290" anchor="ctr"/>
                    </a:tc>
                    <a:extLst>
                      <a:ext uri="{0D108BD9-81ED-4DB2-BD59-A6C34878D82A}">
                        <a16:rowId xmlns:a16="http://schemas.microsoft.com/office/drawing/2014/main" val="10001"/>
                      </a:ext>
                    </a:extLst>
                  </a:tr>
                  <a:tr h="39866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acc>
                                <m:accPr>
                                  <m:chr m:val="̇"/>
                                  <m:ctrlPr>
                                    <a:rPr lang="en-US" sz="1100" i="1" smtClean="0">
                                      <a:latin typeface="Cambria Math" panose="02040503050406030204" pitchFamily="18" charset="0"/>
                                    </a:rPr>
                                  </m:ctrlPr>
                                </m:accPr>
                                <m:e>
                                  <m:r>
                                    <a:rPr lang="en-US" sz="1100" i="1" smtClean="0">
                                      <a:latin typeface="Cambria Math" panose="02040503050406030204" pitchFamily="18" charset="0"/>
                                      <a:ea typeface="Cambria Math" panose="02040503050406030204" pitchFamily="18" charset="0"/>
                                    </a:rPr>
                                    <m:t>𝜃</m:t>
                                  </m:r>
                                </m:e>
                              </m:acc>
                            </m:oMath>
                          </a14:m>
                          <a:r>
                            <a:rPr lang="en-US" sz="1100"/>
                            <a:t> </a:t>
                          </a:r>
                          <a:r>
                            <a:rPr lang="en-US" sz="1100" i="1">
                              <a:latin typeface="Times New Roman" panose="02020603050405020304" pitchFamily="18" charset="0"/>
                              <a:cs typeface="Times New Roman" panose="02020603050405020304" pitchFamily="18" charset="0"/>
                            </a:rPr>
                            <a:t>(rad/s)</a:t>
                          </a:r>
                        </a:p>
                      </a:txBody>
                      <a:tcPr marL="68580" marR="68580" marT="34290" marB="34290" anchor="ctr"/>
                    </a:tc>
                    <a:tc>
                      <a:txBody>
                        <a:bodyPr/>
                        <a:lstStyle/>
                        <a:p>
                          <a:r>
                            <a:rPr lang="en-US" sz="1200">
                              <a:latin typeface="Times New Roman" panose="02020603050405020304" pitchFamily="18" charset="0"/>
                              <a:cs typeface="Times New Roman" panose="02020603050405020304" pitchFamily="18" charset="0"/>
                            </a:rPr>
                            <a:t>Vận</a:t>
                          </a:r>
                          <a:r>
                            <a:rPr lang="en-US" sz="1200" baseline="0">
                              <a:latin typeface="Times New Roman" panose="02020603050405020304" pitchFamily="18" charset="0"/>
                              <a:cs typeface="Times New Roman" panose="02020603050405020304" pitchFamily="18" charset="0"/>
                            </a:rPr>
                            <a:t> tốc góc của bánh xe</a:t>
                          </a:r>
                          <a:endParaRPr lang="en-US" sz="1200">
                            <a:latin typeface="Times New Roman" panose="02020603050405020304" pitchFamily="18" charset="0"/>
                            <a:cs typeface="Times New Roman" panose="02020603050405020304" pitchFamily="18" charset="0"/>
                          </a:endParaRPr>
                        </a:p>
                      </a:txBody>
                      <a:tcPr marL="68580" marR="68580" marT="34290" marB="34290" anchor="ctr"/>
                    </a:tc>
                    <a:extLst>
                      <a:ext uri="{0D108BD9-81ED-4DB2-BD59-A6C34878D82A}">
                        <a16:rowId xmlns:a16="http://schemas.microsoft.com/office/drawing/2014/main" val="10002"/>
                      </a:ext>
                    </a:extLst>
                  </a:tr>
                  <a:tr h="39866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acc>
                                <m:accPr>
                                  <m:chr m:val="̈"/>
                                  <m:ctrlPr>
                                    <a:rPr lang="en-US" sz="1100" i="1" smtClean="0">
                                      <a:latin typeface="Cambria Math" panose="02040503050406030204" pitchFamily="18" charset="0"/>
                                    </a:rPr>
                                  </m:ctrlPr>
                                </m:accPr>
                                <m:e>
                                  <m:r>
                                    <a:rPr lang="en-US" sz="1100" i="1" smtClean="0">
                                      <a:latin typeface="Cambria Math" panose="02040503050406030204" pitchFamily="18" charset="0"/>
                                      <a:ea typeface="Cambria Math" panose="02040503050406030204" pitchFamily="18" charset="0"/>
                                    </a:rPr>
                                    <m:t>𝜃</m:t>
                                  </m:r>
                                </m:e>
                              </m:acc>
                            </m:oMath>
                          </a14:m>
                          <a:r>
                            <a:rPr lang="en-US" sz="1100"/>
                            <a:t> </a:t>
                          </a:r>
                          <a:r>
                            <a:rPr lang="en-US" sz="1100" i="1">
                              <a:latin typeface="Times New Roman" panose="02020603050405020304" pitchFamily="18" charset="0"/>
                              <a:cs typeface="Times New Roman" panose="02020603050405020304" pitchFamily="18" charset="0"/>
                            </a:rPr>
                            <a:t>(rad/</a:t>
                          </a:r>
                          <a14:m>
                            <m:oMath xmlns:m="http://schemas.openxmlformats.org/officeDocument/2006/math">
                              <m:sSup>
                                <m:sSupPr>
                                  <m:ctrlPr>
                                    <a:rPr lang="en-US" sz="1100" i="1" smtClean="0">
                                      <a:latin typeface="Cambria Math" panose="02040503050406030204" pitchFamily="18" charset="0"/>
                                      <a:cs typeface="Times New Roman" panose="02020603050405020304" pitchFamily="18" charset="0"/>
                                    </a:rPr>
                                  </m:ctrlPr>
                                </m:sSupPr>
                                <m:e>
                                  <m:r>
                                    <a:rPr lang="en-US" sz="1100" b="0" i="1" smtClean="0">
                                      <a:latin typeface="Cambria Math" panose="02040503050406030204" pitchFamily="18" charset="0"/>
                                      <a:cs typeface="Times New Roman" panose="02020603050405020304" pitchFamily="18" charset="0"/>
                                    </a:rPr>
                                    <m:t>𝑠</m:t>
                                  </m:r>
                                </m:e>
                                <m:sup>
                                  <m:r>
                                    <a:rPr lang="en-US" sz="1100" b="0" i="1" smtClean="0">
                                      <a:latin typeface="Cambria Math" panose="02040503050406030204" pitchFamily="18" charset="0"/>
                                      <a:cs typeface="Times New Roman" panose="02020603050405020304" pitchFamily="18" charset="0"/>
                                    </a:rPr>
                                    <m:t>2</m:t>
                                  </m:r>
                                </m:sup>
                              </m:sSup>
                            </m:oMath>
                          </a14:m>
                          <a:r>
                            <a:rPr lang="en-US" sz="1100" i="1">
                              <a:latin typeface="Times New Roman" panose="02020603050405020304" pitchFamily="18" charset="0"/>
                              <a:cs typeface="Times New Roman" panose="02020603050405020304" pitchFamily="18" charset="0"/>
                            </a:rPr>
                            <a:t>)</a:t>
                          </a:r>
                        </a:p>
                      </a:txBody>
                      <a:tcPr marL="68580" marR="68580" marT="34290" marB="34290" anchor="ctr"/>
                    </a:tc>
                    <a:tc>
                      <a:txBody>
                        <a:bodyPr/>
                        <a:lstStyle/>
                        <a:p>
                          <a:r>
                            <a:rPr lang="en-US" sz="1200">
                              <a:latin typeface="Times New Roman" panose="02020603050405020304" pitchFamily="18" charset="0"/>
                              <a:cs typeface="Times New Roman" panose="02020603050405020304" pitchFamily="18" charset="0"/>
                            </a:rPr>
                            <a:t>Gia tốc</a:t>
                          </a:r>
                          <a:r>
                            <a:rPr lang="en-US" sz="1200" baseline="0">
                              <a:latin typeface="Times New Roman" panose="02020603050405020304" pitchFamily="18" charset="0"/>
                              <a:cs typeface="Times New Roman" panose="02020603050405020304" pitchFamily="18" charset="0"/>
                            </a:rPr>
                            <a:t> góc của bánh xe</a:t>
                          </a:r>
                          <a:endParaRPr lang="en-US" sz="1200">
                            <a:latin typeface="Times New Roman" panose="02020603050405020304" pitchFamily="18" charset="0"/>
                            <a:cs typeface="Times New Roman" panose="02020603050405020304" pitchFamily="18" charset="0"/>
                          </a:endParaRPr>
                        </a:p>
                      </a:txBody>
                      <a:tcPr marL="68580" marR="68580" marT="34290" marB="34290" anchor="ctr"/>
                    </a:tc>
                    <a:extLst>
                      <a:ext uri="{0D108BD9-81ED-4DB2-BD59-A6C34878D82A}">
                        <a16:rowId xmlns:a16="http://schemas.microsoft.com/office/drawing/2014/main" val="10003"/>
                      </a:ext>
                    </a:extLst>
                  </a:tr>
                  <a:tr h="39866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en-US" sz="1100" i="1" smtClean="0">
                                  <a:latin typeface="Cambria Math" panose="02040503050406030204" pitchFamily="18" charset="0"/>
                                  <a:ea typeface="Cambria Math" panose="02040503050406030204" pitchFamily="18" charset="0"/>
                                </a:rPr>
                                <m:t>𝜓</m:t>
                              </m:r>
                            </m:oMath>
                          </a14:m>
                          <a:r>
                            <a:rPr lang="en-US" sz="1100"/>
                            <a:t> </a:t>
                          </a:r>
                          <a:r>
                            <a:rPr lang="en-US" sz="1100" i="1">
                              <a:latin typeface="Times New Roman" panose="02020603050405020304" pitchFamily="18" charset="0"/>
                              <a:cs typeface="Times New Roman" panose="02020603050405020304" pitchFamily="18" charset="0"/>
                            </a:rPr>
                            <a:t>(rad)</a:t>
                          </a:r>
                        </a:p>
                      </a:txBody>
                      <a:tcPr marL="68580" marR="68580" marT="34290" marB="34290" anchor="ctr"/>
                    </a:tc>
                    <a:tc>
                      <a:txBody>
                        <a:bodyPr/>
                        <a:lstStyle/>
                        <a:p>
                          <a:r>
                            <a:rPr lang="en-US" sz="1200">
                              <a:latin typeface="Times New Roman" panose="02020603050405020304" pitchFamily="18" charset="0"/>
                              <a:cs typeface="Times New Roman" panose="02020603050405020304" pitchFamily="18" charset="0"/>
                            </a:rPr>
                            <a:t>Góc</a:t>
                          </a:r>
                          <a:r>
                            <a:rPr lang="en-US" sz="1200" baseline="0">
                              <a:latin typeface="Times New Roman" panose="02020603050405020304" pitchFamily="18" charset="0"/>
                              <a:cs typeface="Times New Roman" panose="02020603050405020304" pitchFamily="18" charset="0"/>
                            </a:rPr>
                            <a:t> nghiêng của phần thân Robot</a:t>
                          </a:r>
                          <a:endParaRPr lang="en-US" sz="1200">
                            <a:latin typeface="Times New Roman" panose="02020603050405020304" pitchFamily="18" charset="0"/>
                            <a:cs typeface="Times New Roman" panose="02020603050405020304" pitchFamily="18" charset="0"/>
                          </a:endParaRPr>
                        </a:p>
                      </a:txBody>
                      <a:tcPr marL="68580" marR="68580" marT="34290" marB="34290" anchor="ctr"/>
                    </a:tc>
                    <a:extLst>
                      <a:ext uri="{0D108BD9-81ED-4DB2-BD59-A6C34878D82A}">
                        <a16:rowId xmlns:a16="http://schemas.microsoft.com/office/drawing/2014/main" val="10004"/>
                      </a:ext>
                    </a:extLst>
                  </a:tr>
                  <a:tr h="39866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acc>
                                <m:accPr>
                                  <m:chr m:val="̇"/>
                                  <m:ctrlPr>
                                    <a:rPr lang="en-US" sz="1100" i="1" smtClean="0">
                                      <a:latin typeface="Cambria Math" panose="02040503050406030204" pitchFamily="18" charset="0"/>
                                    </a:rPr>
                                  </m:ctrlPr>
                                </m:accPr>
                                <m:e>
                                  <m:r>
                                    <a:rPr lang="en-US" sz="1100" i="1" smtClean="0">
                                      <a:latin typeface="Cambria Math" panose="02040503050406030204" pitchFamily="18" charset="0"/>
                                      <a:ea typeface="Cambria Math" panose="02040503050406030204" pitchFamily="18" charset="0"/>
                                    </a:rPr>
                                    <m:t>𝜓</m:t>
                                  </m:r>
                                </m:e>
                              </m:acc>
                            </m:oMath>
                          </a14:m>
                          <a:r>
                            <a:rPr lang="en-US" sz="1100"/>
                            <a:t> </a:t>
                          </a:r>
                          <a:r>
                            <a:rPr lang="en-US" sz="1100" i="1">
                              <a:latin typeface="Times New Roman" panose="02020603050405020304" pitchFamily="18" charset="0"/>
                              <a:cs typeface="Times New Roman" panose="02020603050405020304" pitchFamily="18" charset="0"/>
                            </a:rPr>
                            <a:t>(rad/s)</a:t>
                          </a:r>
                        </a:p>
                      </a:txBody>
                      <a:tcPr marL="68580" marR="68580" marT="34290" marB="34290" anchor="ctr"/>
                    </a:tc>
                    <a:tc>
                      <a:txBody>
                        <a:bodyPr/>
                        <a:lstStyle/>
                        <a:p>
                          <a:r>
                            <a:rPr lang="en-US" sz="1200">
                              <a:latin typeface="Times New Roman" panose="02020603050405020304" pitchFamily="18" charset="0"/>
                              <a:cs typeface="Times New Roman" panose="02020603050405020304" pitchFamily="18" charset="0"/>
                            </a:rPr>
                            <a:t>Vận</a:t>
                          </a:r>
                          <a:r>
                            <a:rPr lang="en-US" sz="1200" baseline="0">
                              <a:latin typeface="Times New Roman" panose="02020603050405020304" pitchFamily="18" charset="0"/>
                              <a:cs typeface="Times New Roman" panose="02020603050405020304" pitchFamily="18" charset="0"/>
                            </a:rPr>
                            <a:t> tốc góc nghiêng của phần thân Robot</a:t>
                          </a:r>
                          <a:endParaRPr lang="en-US" sz="1200">
                            <a:latin typeface="Times New Roman" panose="02020603050405020304" pitchFamily="18" charset="0"/>
                            <a:cs typeface="Times New Roman" panose="02020603050405020304" pitchFamily="18" charset="0"/>
                          </a:endParaRPr>
                        </a:p>
                      </a:txBody>
                      <a:tcPr marL="68580" marR="68580" marT="34290" marB="34290" anchor="ctr"/>
                    </a:tc>
                    <a:extLst>
                      <a:ext uri="{0D108BD9-81ED-4DB2-BD59-A6C34878D82A}">
                        <a16:rowId xmlns:a16="http://schemas.microsoft.com/office/drawing/2014/main" val="10005"/>
                      </a:ext>
                    </a:extLst>
                  </a:tr>
                  <a:tr h="39866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acc>
                                <m:accPr>
                                  <m:chr m:val="̈"/>
                                  <m:ctrlPr>
                                    <a:rPr lang="en-US" sz="1100" i="1" smtClean="0">
                                      <a:latin typeface="Cambria Math" panose="02040503050406030204" pitchFamily="18" charset="0"/>
                                    </a:rPr>
                                  </m:ctrlPr>
                                </m:accPr>
                                <m:e>
                                  <m:r>
                                    <a:rPr lang="en-US" sz="1100" i="1" smtClean="0">
                                      <a:latin typeface="Cambria Math" panose="02040503050406030204" pitchFamily="18" charset="0"/>
                                      <a:ea typeface="Cambria Math" panose="02040503050406030204" pitchFamily="18" charset="0"/>
                                    </a:rPr>
                                    <m:t>𝜓</m:t>
                                  </m:r>
                                </m:e>
                              </m:acc>
                            </m:oMath>
                          </a14:m>
                          <a:r>
                            <a:rPr lang="en-US" sz="1100"/>
                            <a:t> </a:t>
                          </a:r>
                          <a:r>
                            <a:rPr lang="en-US" sz="1100" i="1">
                              <a:latin typeface="Times New Roman" panose="02020603050405020304" pitchFamily="18" charset="0"/>
                              <a:cs typeface="Times New Roman" panose="02020603050405020304" pitchFamily="18" charset="0"/>
                            </a:rPr>
                            <a:t>(rad/</a:t>
                          </a:r>
                          <a14:m>
                            <m:oMath xmlns:m="http://schemas.openxmlformats.org/officeDocument/2006/math">
                              <m:sSup>
                                <m:sSupPr>
                                  <m:ctrlPr>
                                    <a:rPr lang="en-US" sz="1100" i="1" smtClean="0">
                                      <a:latin typeface="Cambria Math" panose="02040503050406030204" pitchFamily="18" charset="0"/>
                                      <a:cs typeface="Times New Roman" panose="02020603050405020304" pitchFamily="18" charset="0"/>
                                    </a:rPr>
                                  </m:ctrlPr>
                                </m:sSupPr>
                                <m:e>
                                  <m:r>
                                    <a:rPr lang="en-US" sz="1100" b="0" i="1" smtClean="0">
                                      <a:latin typeface="Cambria Math" panose="02040503050406030204" pitchFamily="18" charset="0"/>
                                      <a:cs typeface="Times New Roman" panose="02020603050405020304" pitchFamily="18" charset="0"/>
                                    </a:rPr>
                                    <m:t>𝑠</m:t>
                                  </m:r>
                                </m:e>
                                <m:sup>
                                  <m:r>
                                    <a:rPr lang="en-US" sz="1100" b="0" i="1" smtClean="0">
                                      <a:latin typeface="Cambria Math" panose="02040503050406030204" pitchFamily="18" charset="0"/>
                                      <a:cs typeface="Times New Roman" panose="02020603050405020304" pitchFamily="18" charset="0"/>
                                    </a:rPr>
                                    <m:t>2</m:t>
                                  </m:r>
                                </m:sup>
                              </m:sSup>
                            </m:oMath>
                          </a14:m>
                          <a:r>
                            <a:rPr lang="en-US" sz="1100" i="1">
                              <a:latin typeface="Times New Roman" panose="02020603050405020304" pitchFamily="18" charset="0"/>
                              <a:cs typeface="Times New Roman" panose="02020603050405020304" pitchFamily="18" charset="0"/>
                            </a:rPr>
                            <a:t>)</a:t>
                          </a:r>
                        </a:p>
                      </a:txBody>
                      <a:tcPr marL="68580" marR="68580" marT="34290" marB="34290" anchor="ctr"/>
                    </a:tc>
                    <a:tc>
                      <a:txBody>
                        <a:bodyPr/>
                        <a:lstStyle/>
                        <a:p>
                          <a:r>
                            <a:rPr lang="en-US" sz="1200">
                              <a:latin typeface="Times New Roman" panose="02020603050405020304" pitchFamily="18" charset="0"/>
                              <a:cs typeface="Times New Roman" panose="02020603050405020304" pitchFamily="18" charset="0"/>
                            </a:rPr>
                            <a:t>Gia tốc</a:t>
                          </a:r>
                          <a:r>
                            <a:rPr lang="en-US" sz="1200" baseline="0">
                              <a:latin typeface="Times New Roman" panose="02020603050405020304" pitchFamily="18" charset="0"/>
                              <a:cs typeface="Times New Roman" panose="02020603050405020304" pitchFamily="18" charset="0"/>
                            </a:rPr>
                            <a:t> góc nghiêng của phần thân Robot</a:t>
                          </a:r>
                          <a:endParaRPr lang="en-US" sz="1200">
                            <a:latin typeface="Times New Roman" panose="02020603050405020304" pitchFamily="18" charset="0"/>
                            <a:cs typeface="Times New Roman" panose="02020603050405020304" pitchFamily="18" charset="0"/>
                          </a:endParaRPr>
                        </a:p>
                      </a:txBody>
                      <a:tcPr marL="68580" marR="68580" marT="34290" marB="34290" anchor="ctr"/>
                    </a:tc>
                    <a:extLst>
                      <a:ext uri="{0D108BD9-81ED-4DB2-BD59-A6C34878D82A}">
                        <a16:rowId xmlns:a16="http://schemas.microsoft.com/office/drawing/2014/main" val="10006"/>
                      </a:ext>
                    </a:extLst>
                  </a:tr>
                  <a:tr h="39866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en-US" sz="1100" i="1" smtClean="0">
                                  <a:latin typeface="Cambria Math" panose="02040503050406030204" pitchFamily="18" charset="0"/>
                                  <a:ea typeface="Cambria Math" panose="02040503050406030204" pitchFamily="18" charset="0"/>
                                </a:rPr>
                                <m:t>𝜙</m:t>
                              </m:r>
                            </m:oMath>
                          </a14:m>
                          <a:r>
                            <a:rPr lang="en-US" sz="1100"/>
                            <a:t> </a:t>
                          </a:r>
                          <a:r>
                            <a:rPr lang="en-US" sz="1100" i="1">
                              <a:latin typeface="Times New Roman" panose="02020603050405020304" pitchFamily="18" charset="0"/>
                              <a:cs typeface="Times New Roman" panose="02020603050405020304" pitchFamily="18" charset="0"/>
                            </a:rPr>
                            <a:t>(rad)</a:t>
                          </a:r>
                        </a:p>
                      </a:txBody>
                      <a:tcPr marL="68580" marR="68580" marT="34290" marB="34290" anchor="ctr"/>
                    </a:tc>
                    <a:tc>
                      <a:txBody>
                        <a:bodyPr/>
                        <a:lstStyle/>
                        <a:p>
                          <a:r>
                            <a:rPr lang="en-US" sz="1200">
                              <a:latin typeface="Times New Roman" panose="02020603050405020304" pitchFamily="18" charset="0"/>
                              <a:cs typeface="Times New Roman" panose="02020603050405020304" pitchFamily="18" charset="0"/>
                            </a:rPr>
                            <a:t>Góc</a:t>
                          </a:r>
                          <a:r>
                            <a:rPr lang="en-US" sz="1200" baseline="0">
                              <a:latin typeface="Times New Roman" panose="02020603050405020304" pitchFamily="18" charset="0"/>
                              <a:cs typeface="Times New Roman" panose="02020603050405020304" pitchFamily="18" charset="0"/>
                            </a:rPr>
                            <a:t> xoáy của Robot</a:t>
                          </a:r>
                          <a:endParaRPr lang="en-US" sz="1200">
                            <a:latin typeface="Times New Roman" panose="02020603050405020304" pitchFamily="18" charset="0"/>
                            <a:cs typeface="Times New Roman" panose="02020603050405020304" pitchFamily="18" charset="0"/>
                          </a:endParaRPr>
                        </a:p>
                      </a:txBody>
                      <a:tcPr marL="68580" marR="68580" marT="34290" marB="34290" anchor="ctr"/>
                    </a:tc>
                    <a:extLst>
                      <a:ext uri="{0D108BD9-81ED-4DB2-BD59-A6C34878D82A}">
                        <a16:rowId xmlns:a16="http://schemas.microsoft.com/office/drawing/2014/main" val="10007"/>
                      </a:ext>
                    </a:extLst>
                  </a:tr>
                  <a:tr h="39866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acc>
                                <m:accPr>
                                  <m:chr m:val="̇"/>
                                  <m:ctrlPr>
                                    <a:rPr lang="en-US" sz="1100" i="1" smtClean="0">
                                      <a:latin typeface="Cambria Math" panose="02040503050406030204" pitchFamily="18" charset="0"/>
                                    </a:rPr>
                                  </m:ctrlPr>
                                </m:accPr>
                                <m:e>
                                  <m:r>
                                    <a:rPr lang="en-US" sz="1100" i="1" smtClean="0">
                                      <a:latin typeface="Cambria Math" panose="02040503050406030204" pitchFamily="18" charset="0"/>
                                      <a:ea typeface="Cambria Math" panose="02040503050406030204" pitchFamily="18" charset="0"/>
                                    </a:rPr>
                                    <m:t>𝜙</m:t>
                                  </m:r>
                                </m:e>
                              </m:acc>
                            </m:oMath>
                          </a14:m>
                          <a:r>
                            <a:rPr lang="en-US" sz="1100"/>
                            <a:t> </a:t>
                          </a:r>
                          <a:r>
                            <a:rPr lang="en-US" sz="1100" i="1">
                              <a:latin typeface="Times New Roman" panose="02020603050405020304" pitchFamily="18" charset="0"/>
                              <a:cs typeface="Times New Roman" panose="02020603050405020304" pitchFamily="18" charset="0"/>
                            </a:rPr>
                            <a:t>(rad/s)</a:t>
                          </a:r>
                        </a:p>
                      </a:txBody>
                      <a:tcPr marL="68580" marR="68580" marT="34290" marB="34290" anchor="ctr"/>
                    </a:tc>
                    <a:tc>
                      <a:txBody>
                        <a:bodyPr/>
                        <a:lstStyle/>
                        <a:p>
                          <a:r>
                            <a:rPr lang="en-US" sz="1200">
                              <a:latin typeface="Times New Roman" panose="02020603050405020304" pitchFamily="18" charset="0"/>
                              <a:cs typeface="Times New Roman" panose="02020603050405020304" pitchFamily="18" charset="0"/>
                            </a:rPr>
                            <a:t>Vận</a:t>
                          </a:r>
                          <a:r>
                            <a:rPr lang="en-US" sz="1200" baseline="0">
                              <a:latin typeface="Times New Roman" panose="02020603050405020304" pitchFamily="18" charset="0"/>
                              <a:cs typeface="Times New Roman" panose="02020603050405020304" pitchFamily="18" charset="0"/>
                            </a:rPr>
                            <a:t> tốc góc xoay của Robot</a:t>
                          </a:r>
                          <a:endParaRPr lang="en-US" sz="1200">
                            <a:latin typeface="Times New Roman" panose="02020603050405020304" pitchFamily="18" charset="0"/>
                            <a:cs typeface="Times New Roman" panose="02020603050405020304" pitchFamily="18" charset="0"/>
                          </a:endParaRPr>
                        </a:p>
                      </a:txBody>
                      <a:tcPr marL="68580" marR="68580" marT="34290" marB="34290" anchor="ctr"/>
                    </a:tc>
                    <a:extLst>
                      <a:ext uri="{0D108BD9-81ED-4DB2-BD59-A6C34878D82A}">
                        <a16:rowId xmlns:a16="http://schemas.microsoft.com/office/drawing/2014/main" val="10008"/>
                      </a:ext>
                    </a:extLst>
                  </a:tr>
                  <a:tr h="39866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acc>
                                <m:accPr>
                                  <m:chr m:val="̈"/>
                                  <m:ctrlPr>
                                    <a:rPr lang="en-US" sz="1100" i="1" smtClean="0">
                                      <a:latin typeface="Cambria Math" panose="02040503050406030204" pitchFamily="18" charset="0"/>
                                    </a:rPr>
                                  </m:ctrlPr>
                                </m:accPr>
                                <m:e>
                                  <m:r>
                                    <a:rPr lang="en-US" sz="1100" i="1" smtClean="0">
                                      <a:latin typeface="Cambria Math" panose="02040503050406030204" pitchFamily="18" charset="0"/>
                                      <a:ea typeface="Cambria Math" panose="02040503050406030204" pitchFamily="18" charset="0"/>
                                    </a:rPr>
                                    <m:t>𝜙</m:t>
                                  </m:r>
                                </m:e>
                              </m:acc>
                            </m:oMath>
                          </a14:m>
                          <a:r>
                            <a:rPr lang="en-US" sz="1100"/>
                            <a:t> </a:t>
                          </a:r>
                          <a:r>
                            <a:rPr lang="en-US" sz="1100" i="1">
                              <a:latin typeface="Times New Roman" panose="02020603050405020304" pitchFamily="18" charset="0"/>
                              <a:cs typeface="Times New Roman" panose="02020603050405020304" pitchFamily="18" charset="0"/>
                            </a:rPr>
                            <a:t>(rad/</a:t>
                          </a:r>
                          <a14:m>
                            <m:oMath xmlns:m="http://schemas.openxmlformats.org/officeDocument/2006/math">
                              <m:sSup>
                                <m:sSupPr>
                                  <m:ctrlPr>
                                    <a:rPr lang="en-US" sz="1100" i="1" smtClean="0">
                                      <a:latin typeface="Cambria Math" panose="02040503050406030204" pitchFamily="18" charset="0"/>
                                      <a:cs typeface="Times New Roman" panose="02020603050405020304" pitchFamily="18" charset="0"/>
                                    </a:rPr>
                                  </m:ctrlPr>
                                </m:sSupPr>
                                <m:e>
                                  <m:r>
                                    <a:rPr lang="en-US" sz="1100" b="0" i="1" smtClean="0">
                                      <a:latin typeface="Cambria Math" panose="02040503050406030204" pitchFamily="18" charset="0"/>
                                      <a:cs typeface="Times New Roman" panose="02020603050405020304" pitchFamily="18" charset="0"/>
                                    </a:rPr>
                                    <m:t>𝑠</m:t>
                                  </m:r>
                                </m:e>
                                <m:sup>
                                  <m:r>
                                    <a:rPr lang="en-US" sz="1100" b="0" i="1" smtClean="0">
                                      <a:latin typeface="Cambria Math" panose="02040503050406030204" pitchFamily="18" charset="0"/>
                                      <a:cs typeface="Times New Roman" panose="02020603050405020304" pitchFamily="18" charset="0"/>
                                    </a:rPr>
                                    <m:t>2</m:t>
                                  </m:r>
                                </m:sup>
                              </m:sSup>
                            </m:oMath>
                          </a14:m>
                          <a:r>
                            <a:rPr lang="en-US" sz="1100" i="1">
                              <a:latin typeface="Times New Roman" panose="02020603050405020304" pitchFamily="18" charset="0"/>
                              <a:cs typeface="Times New Roman" panose="02020603050405020304" pitchFamily="18" charset="0"/>
                            </a:rPr>
                            <a:t>)</a:t>
                          </a:r>
                        </a:p>
                      </a:txBody>
                      <a:tcPr marL="68580" marR="68580" marT="34290" marB="34290" anchor="ctr"/>
                    </a:tc>
                    <a:tc>
                      <a:txBody>
                        <a:bodyPr/>
                        <a:lstStyle/>
                        <a:p>
                          <a:r>
                            <a:rPr lang="en-US" sz="1200" dirty="0" err="1">
                              <a:latin typeface="Times New Roman" panose="02020603050405020304" pitchFamily="18" charset="0"/>
                              <a:cs typeface="Times New Roman" panose="02020603050405020304" pitchFamily="18" charset="0"/>
                            </a:rPr>
                            <a:t>Gia</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tốc</a:t>
                          </a:r>
                          <a:r>
                            <a:rPr lang="en-US" sz="1200" baseline="0" dirty="0">
                              <a:latin typeface="Times New Roman" panose="02020603050405020304" pitchFamily="18" charset="0"/>
                              <a:cs typeface="Times New Roman" panose="02020603050405020304" pitchFamily="18" charset="0"/>
                            </a:rPr>
                            <a:t> </a:t>
                          </a:r>
                          <a:r>
                            <a:rPr lang="en-US" sz="1200" baseline="0" dirty="0" err="1">
                              <a:latin typeface="Times New Roman" panose="02020603050405020304" pitchFamily="18" charset="0"/>
                              <a:cs typeface="Times New Roman" panose="02020603050405020304" pitchFamily="18" charset="0"/>
                            </a:rPr>
                            <a:t>góc</a:t>
                          </a:r>
                          <a:r>
                            <a:rPr lang="en-US" sz="1200" baseline="0" dirty="0">
                              <a:latin typeface="Times New Roman" panose="02020603050405020304" pitchFamily="18" charset="0"/>
                              <a:cs typeface="Times New Roman" panose="02020603050405020304" pitchFamily="18" charset="0"/>
                            </a:rPr>
                            <a:t> </a:t>
                          </a:r>
                          <a:r>
                            <a:rPr lang="en-US" sz="1200" baseline="0" dirty="0" err="1">
                              <a:latin typeface="Times New Roman" panose="02020603050405020304" pitchFamily="18" charset="0"/>
                              <a:cs typeface="Times New Roman" panose="02020603050405020304" pitchFamily="18" charset="0"/>
                            </a:rPr>
                            <a:t>xoay</a:t>
                          </a:r>
                          <a:r>
                            <a:rPr lang="en-US" sz="1200" baseline="0" dirty="0">
                              <a:latin typeface="Times New Roman" panose="02020603050405020304" pitchFamily="18" charset="0"/>
                              <a:cs typeface="Times New Roman" panose="02020603050405020304" pitchFamily="18" charset="0"/>
                            </a:rPr>
                            <a:t> </a:t>
                          </a:r>
                          <a:r>
                            <a:rPr lang="en-US" sz="1200" baseline="0" dirty="0" err="1">
                              <a:latin typeface="Times New Roman" panose="02020603050405020304" pitchFamily="18" charset="0"/>
                              <a:cs typeface="Times New Roman" panose="02020603050405020304" pitchFamily="18" charset="0"/>
                            </a:rPr>
                            <a:t>của</a:t>
                          </a:r>
                          <a:r>
                            <a:rPr lang="en-US" sz="1200" baseline="0" dirty="0">
                              <a:latin typeface="Times New Roman" panose="02020603050405020304" pitchFamily="18" charset="0"/>
                              <a:cs typeface="Times New Roman" panose="02020603050405020304" pitchFamily="18" charset="0"/>
                            </a:rPr>
                            <a:t> Robot</a:t>
                          </a:r>
                          <a:endParaRPr lang="en-US" sz="1200" dirty="0">
                            <a:latin typeface="Times New Roman" panose="02020603050405020304" pitchFamily="18" charset="0"/>
                            <a:cs typeface="Times New Roman" panose="02020603050405020304" pitchFamily="18" charset="0"/>
                          </a:endParaRPr>
                        </a:p>
                      </a:txBody>
                      <a:tcPr marL="68580" marR="68580" marT="34290" marB="34290" anchor="ctr"/>
                    </a:tc>
                    <a:extLst>
                      <a:ext uri="{0D108BD9-81ED-4DB2-BD59-A6C34878D82A}">
                        <a16:rowId xmlns:a16="http://schemas.microsoft.com/office/drawing/2014/main" val="10009"/>
                      </a:ext>
                    </a:extLst>
                  </a:tr>
                </a:tbl>
              </a:graphicData>
            </a:graphic>
          </p:graphicFrame>
        </mc:Choice>
        <mc:Fallback xmlns="">
          <p:graphicFrame>
            <p:nvGraphicFramePr>
              <p:cNvPr id="4" name="Table 3">
                <a:extLst>
                  <a:ext uri="{FF2B5EF4-FFF2-40B4-BE49-F238E27FC236}">
                    <a16:creationId xmlns:a16="http://schemas.microsoft.com/office/drawing/2014/main" id="{357A826D-B1BE-C060-858F-50D1F3FF1C21}"/>
                  </a:ext>
                </a:extLst>
              </p:cNvPr>
              <p:cNvGraphicFramePr>
                <a:graphicFrameLocks noGrp="1"/>
              </p:cNvGraphicFramePr>
              <p:nvPr>
                <p:extLst>
                  <p:ext uri="{D42A27DB-BD31-4B8C-83A1-F6EECF244321}">
                    <p14:modId xmlns:p14="http://schemas.microsoft.com/office/powerpoint/2010/main" val="2966811249"/>
                  </p:ext>
                </p:extLst>
              </p:nvPr>
            </p:nvGraphicFramePr>
            <p:xfrm>
              <a:off x="6096164" y="1790110"/>
              <a:ext cx="5166379" cy="3888356"/>
            </p:xfrm>
            <a:graphic>
              <a:graphicData uri="http://schemas.openxmlformats.org/drawingml/2006/table">
                <a:tbl>
                  <a:tblPr firstRow="1" bandRow="1">
                    <a:tableStyleId>{5C22544A-7EE6-4342-B048-85BDC9FD1C3A}</a:tableStyleId>
                  </a:tblPr>
                  <a:tblGrid>
                    <a:gridCol w="1884716">
                      <a:extLst>
                        <a:ext uri="{9D8B030D-6E8A-4147-A177-3AD203B41FA5}">
                          <a16:colId xmlns:a16="http://schemas.microsoft.com/office/drawing/2014/main" val="20000"/>
                        </a:ext>
                      </a:extLst>
                    </a:gridCol>
                    <a:gridCol w="3281663">
                      <a:extLst>
                        <a:ext uri="{9D8B030D-6E8A-4147-A177-3AD203B41FA5}">
                          <a16:colId xmlns:a16="http://schemas.microsoft.com/office/drawing/2014/main" val="20001"/>
                        </a:ext>
                      </a:extLst>
                    </a:gridCol>
                  </a:tblGrid>
                  <a:tr h="300380">
                    <a:tc>
                      <a:txBody>
                        <a:bodyPr/>
                        <a:lstStyle/>
                        <a:p>
                          <a:pPr algn="ctr"/>
                          <a:r>
                            <a:rPr lang="en-US" sz="1100"/>
                            <a:t>Biến</a:t>
                          </a:r>
                          <a:r>
                            <a:rPr lang="en-US" sz="1100" baseline="0"/>
                            <a:t> trạng thái</a:t>
                          </a:r>
                          <a:endParaRPr lang="en-US" sz="1100"/>
                        </a:p>
                      </a:txBody>
                      <a:tcPr marL="68580" marR="68580" marT="34290" marB="34290" anchor="ctr"/>
                    </a:tc>
                    <a:tc>
                      <a:txBody>
                        <a:bodyPr/>
                        <a:lstStyle/>
                        <a:p>
                          <a:pPr algn="ctr"/>
                          <a:r>
                            <a:rPr lang="en-US" sz="1100"/>
                            <a:t>Ý</a:t>
                          </a:r>
                          <a:r>
                            <a:rPr lang="en-US" sz="1100" baseline="0"/>
                            <a:t> nghĩa</a:t>
                          </a:r>
                          <a:endParaRPr lang="en-US" sz="1100"/>
                        </a:p>
                      </a:txBody>
                      <a:tcPr marL="68580" marR="68580" marT="34290" marB="34290" anchor="ctr"/>
                    </a:tc>
                    <a:extLst>
                      <a:ext uri="{0D108BD9-81ED-4DB2-BD59-A6C34878D82A}">
                        <a16:rowId xmlns:a16="http://schemas.microsoft.com/office/drawing/2014/main" val="10000"/>
                      </a:ext>
                    </a:extLst>
                  </a:tr>
                  <a:tr h="398664">
                    <a:tc>
                      <a:txBody>
                        <a:bodyPr/>
                        <a:lstStyle/>
                        <a:p>
                          <a:endParaRPr lang="en-US"/>
                        </a:p>
                      </a:txBody>
                      <a:tcPr marL="68580" marR="68580" marT="34290" marB="34290" anchor="ctr">
                        <a:blipFill>
                          <a:blip r:embed="rId3"/>
                          <a:stretch>
                            <a:fillRect l="-647" t="-75758" r="-175728" b="-796970"/>
                          </a:stretch>
                        </a:blipFill>
                      </a:tcPr>
                    </a:tc>
                    <a:tc>
                      <a:txBody>
                        <a:bodyPr/>
                        <a:lstStyle/>
                        <a:p>
                          <a:r>
                            <a:rPr lang="en-US" sz="1200">
                              <a:latin typeface="Times New Roman" panose="02020603050405020304" pitchFamily="18" charset="0"/>
                              <a:cs typeface="Times New Roman" panose="02020603050405020304" pitchFamily="18" charset="0"/>
                            </a:rPr>
                            <a:t>Góc</a:t>
                          </a:r>
                          <a:r>
                            <a:rPr lang="en-US" sz="1200" baseline="0">
                              <a:latin typeface="Times New Roman" panose="02020603050405020304" pitchFamily="18" charset="0"/>
                              <a:cs typeface="Times New Roman" panose="02020603050405020304" pitchFamily="18" charset="0"/>
                            </a:rPr>
                            <a:t> trung bình của bánh xe</a:t>
                          </a:r>
                          <a:endParaRPr lang="en-US" sz="1200">
                            <a:latin typeface="Times New Roman" panose="02020603050405020304" pitchFamily="18" charset="0"/>
                            <a:cs typeface="Times New Roman" panose="02020603050405020304" pitchFamily="18" charset="0"/>
                          </a:endParaRPr>
                        </a:p>
                      </a:txBody>
                      <a:tcPr marL="68580" marR="68580" marT="34290" marB="34290" anchor="ctr"/>
                    </a:tc>
                    <a:extLst>
                      <a:ext uri="{0D108BD9-81ED-4DB2-BD59-A6C34878D82A}">
                        <a16:rowId xmlns:a16="http://schemas.microsoft.com/office/drawing/2014/main" val="10001"/>
                      </a:ext>
                    </a:extLst>
                  </a:tr>
                  <a:tr h="398664">
                    <a:tc>
                      <a:txBody>
                        <a:bodyPr/>
                        <a:lstStyle/>
                        <a:p>
                          <a:endParaRPr lang="en-US"/>
                        </a:p>
                      </a:txBody>
                      <a:tcPr marL="68580" marR="68580" marT="34290" marB="34290" anchor="ctr">
                        <a:blipFill>
                          <a:blip r:embed="rId3"/>
                          <a:stretch>
                            <a:fillRect l="-647" t="-178462" r="-175728" b="-709231"/>
                          </a:stretch>
                        </a:blipFill>
                      </a:tcPr>
                    </a:tc>
                    <a:tc>
                      <a:txBody>
                        <a:bodyPr/>
                        <a:lstStyle/>
                        <a:p>
                          <a:r>
                            <a:rPr lang="en-US" sz="1200">
                              <a:latin typeface="Times New Roman" panose="02020603050405020304" pitchFamily="18" charset="0"/>
                              <a:cs typeface="Times New Roman" panose="02020603050405020304" pitchFamily="18" charset="0"/>
                            </a:rPr>
                            <a:t>Vận</a:t>
                          </a:r>
                          <a:r>
                            <a:rPr lang="en-US" sz="1200" baseline="0">
                              <a:latin typeface="Times New Roman" panose="02020603050405020304" pitchFamily="18" charset="0"/>
                              <a:cs typeface="Times New Roman" panose="02020603050405020304" pitchFamily="18" charset="0"/>
                            </a:rPr>
                            <a:t> tốc góc của bánh xe</a:t>
                          </a:r>
                          <a:endParaRPr lang="en-US" sz="1200">
                            <a:latin typeface="Times New Roman" panose="02020603050405020304" pitchFamily="18" charset="0"/>
                            <a:cs typeface="Times New Roman" panose="02020603050405020304" pitchFamily="18" charset="0"/>
                          </a:endParaRPr>
                        </a:p>
                      </a:txBody>
                      <a:tcPr marL="68580" marR="68580" marT="34290" marB="34290" anchor="ctr"/>
                    </a:tc>
                    <a:extLst>
                      <a:ext uri="{0D108BD9-81ED-4DB2-BD59-A6C34878D82A}">
                        <a16:rowId xmlns:a16="http://schemas.microsoft.com/office/drawing/2014/main" val="10002"/>
                      </a:ext>
                    </a:extLst>
                  </a:tr>
                  <a:tr h="398664">
                    <a:tc>
                      <a:txBody>
                        <a:bodyPr/>
                        <a:lstStyle/>
                        <a:p>
                          <a:endParaRPr lang="en-US"/>
                        </a:p>
                      </a:txBody>
                      <a:tcPr marL="68580" marR="68580" marT="34290" marB="34290" anchor="ctr">
                        <a:blipFill>
                          <a:blip r:embed="rId3"/>
                          <a:stretch>
                            <a:fillRect l="-647" t="-274242" r="-175728" b="-598485"/>
                          </a:stretch>
                        </a:blipFill>
                      </a:tcPr>
                    </a:tc>
                    <a:tc>
                      <a:txBody>
                        <a:bodyPr/>
                        <a:lstStyle/>
                        <a:p>
                          <a:r>
                            <a:rPr lang="en-US" sz="1200">
                              <a:latin typeface="Times New Roman" panose="02020603050405020304" pitchFamily="18" charset="0"/>
                              <a:cs typeface="Times New Roman" panose="02020603050405020304" pitchFamily="18" charset="0"/>
                            </a:rPr>
                            <a:t>Gia tốc</a:t>
                          </a:r>
                          <a:r>
                            <a:rPr lang="en-US" sz="1200" baseline="0">
                              <a:latin typeface="Times New Roman" panose="02020603050405020304" pitchFamily="18" charset="0"/>
                              <a:cs typeface="Times New Roman" panose="02020603050405020304" pitchFamily="18" charset="0"/>
                            </a:rPr>
                            <a:t> góc của bánh xe</a:t>
                          </a:r>
                          <a:endParaRPr lang="en-US" sz="1200">
                            <a:latin typeface="Times New Roman" panose="02020603050405020304" pitchFamily="18" charset="0"/>
                            <a:cs typeface="Times New Roman" panose="02020603050405020304" pitchFamily="18" charset="0"/>
                          </a:endParaRPr>
                        </a:p>
                      </a:txBody>
                      <a:tcPr marL="68580" marR="68580" marT="34290" marB="34290" anchor="ctr"/>
                    </a:tc>
                    <a:extLst>
                      <a:ext uri="{0D108BD9-81ED-4DB2-BD59-A6C34878D82A}">
                        <a16:rowId xmlns:a16="http://schemas.microsoft.com/office/drawing/2014/main" val="10003"/>
                      </a:ext>
                    </a:extLst>
                  </a:tr>
                  <a:tr h="398664">
                    <a:tc>
                      <a:txBody>
                        <a:bodyPr/>
                        <a:lstStyle/>
                        <a:p>
                          <a:endParaRPr lang="en-US"/>
                        </a:p>
                      </a:txBody>
                      <a:tcPr marL="68580" marR="68580" marT="34290" marB="34290" anchor="ctr">
                        <a:blipFill>
                          <a:blip r:embed="rId3"/>
                          <a:stretch>
                            <a:fillRect l="-647" t="-380000" r="-175728" b="-507692"/>
                          </a:stretch>
                        </a:blipFill>
                      </a:tcPr>
                    </a:tc>
                    <a:tc>
                      <a:txBody>
                        <a:bodyPr/>
                        <a:lstStyle/>
                        <a:p>
                          <a:r>
                            <a:rPr lang="en-US" sz="1200">
                              <a:latin typeface="Times New Roman" panose="02020603050405020304" pitchFamily="18" charset="0"/>
                              <a:cs typeface="Times New Roman" panose="02020603050405020304" pitchFamily="18" charset="0"/>
                            </a:rPr>
                            <a:t>Góc</a:t>
                          </a:r>
                          <a:r>
                            <a:rPr lang="en-US" sz="1200" baseline="0">
                              <a:latin typeface="Times New Roman" panose="02020603050405020304" pitchFamily="18" charset="0"/>
                              <a:cs typeface="Times New Roman" panose="02020603050405020304" pitchFamily="18" charset="0"/>
                            </a:rPr>
                            <a:t> nghiêng của phần thân Robot</a:t>
                          </a:r>
                          <a:endParaRPr lang="en-US" sz="1200">
                            <a:latin typeface="Times New Roman" panose="02020603050405020304" pitchFamily="18" charset="0"/>
                            <a:cs typeface="Times New Roman" panose="02020603050405020304" pitchFamily="18" charset="0"/>
                          </a:endParaRPr>
                        </a:p>
                      </a:txBody>
                      <a:tcPr marL="68580" marR="68580" marT="34290" marB="34290" anchor="ctr"/>
                    </a:tc>
                    <a:extLst>
                      <a:ext uri="{0D108BD9-81ED-4DB2-BD59-A6C34878D82A}">
                        <a16:rowId xmlns:a16="http://schemas.microsoft.com/office/drawing/2014/main" val="10004"/>
                      </a:ext>
                    </a:extLst>
                  </a:tr>
                  <a:tr h="398664">
                    <a:tc>
                      <a:txBody>
                        <a:bodyPr/>
                        <a:lstStyle/>
                        <a:p>
                          <a:endParaRPr lang="en-US"/>
                        </a:p>
                      </a:txBody>
                      <a:tcPr marL="68580" marR="68580" marT="34290" marB="34290" anchor="ctr">
                        <a:blipFill>
                          <a:blip r:embed="rId3"/>
                          <a:stretch>
                            <a:fillRect l="-647" t="-472727" r="-175728" b="-400000"/>
                          </a:stretch>
                        </a:blipFill>
                      </a:tcPr>
                    </a:tc>
                    <a:tc>
                      <a:txBody>
                        <a:bodyPr/>
                        <a:lstStyle/>
                        <a:p>
                          <a:r>
                            <a:rPr lang="en-US" sz="1200">
                              <a:latin typeface="Times New Roman" panose="02020603050405020304" pitchFamily="18" charset="0"/>
                              <a:cs typeface="Times New Roman" panose="02020603050405020304" pitchFamily="18" charset="0"/>
                            </a:rPr>
                            <a:t>Vận</a:t>
                          </a:r>
                          <a:r>
                            <a:rPr lang="en-US" sz="1200" baseline="0">
                              <a:latin typeface="Times New Roman" panose="02020603050405020304" pitchFamily="18" charset="0"/>
                              <a:cs typeface="Times New Roman" panose="02020603050405020304" pitchFamily="18" charset="0"/>
                            </a:rPr>
                            <a:t> tốc góc nghiêng của phần thân Robot</a:t>
                          </a:r>
                          <a:endParaRPr lang="en-US" sz="1200">
                            <a:latin typeface="Times New Roman" panose="02020603050405020304" pitchFamily="18" charset="0"/>
                            <a:cs typeface="Times New Roman" panose="02020603050405020304" pitchFamily="18" charset="0"/>
                          </a:endParaRPr>
                        </a:p>
                      </a:txBody>
                      <a:tcPr marL="68580" marR="68580" marT="34290" marB="34290" anchor="ctr"/>
                    </a:tc>
                    <a:extLst>
                      <a:ext uri="{0D108BD9-81ED-4DB2-BD59-A6C34878D82A}">
                        <a16:rowId xmlns:a16="http://schemas.microsoft.com/office/drawing/2014/main" val="10005"/>
                      </a:ext>
                    </a:extLst>
                  </a:tr>
                  <a:tr h="398664">
                    <a:tc>
                      <a:txBody>
                        <a:bodyPr/>
                        <a:lstStyle/>
                        <a:p>
                          <a:endParaRPr lang="en-US"/>
                        </a:p>
                      </a:txBody>
                      <a:tcPr marL="68580" marR="68580" marT="34290" marB="34290" anchor="ctr">
                        <a:blipFill>
                          <a:blip r:embed="rId3"/>
                          <a:stretch>
                            <a:fillRect l="-647" t="-581538" r="-175728" b="-306154"/>
                          </a:stretch>
                        </a:blipFill>
                      </a:tcPr>
                    </a:tc>
                    <a:tc>
                      <a:txBody>
                        <a:bodyPr/>
                        <a:lstStyle/>
                        <a:p>
                          <a:r>
                            <a:rPr lang="en-US" sz="1200">
                              <a:latin typeface="Times New Roman" panose="02020603050405020304" pitchFamily="18" charset="0"/>
                              <a:cs typeface="Times New Roman" panose="02020603050405020304" pitchFamily="18" charset="0"/>
                            </a:rPr>
                            <a:t>Gia tốc</a:t>
                          </a:r>
                          <a:r>
                            <a:rPr lang="en-US" sz="1200" baseline="0">
                              <a:latin typeface="Times New Roman" panose="02020603050405020304" pitchFamily="18" charset="0"/>
                              <a:cs typeface="Times New Roman" panose="02020603050405020304" pitchFamily="18" charset="0"/>
                            </a:rPr>
                            <a:t> góc nghiêng của phần thân Robot</a:t>
                          </a:r>
                          <a:endParaRPr lang="en-US" sz="1200">
                            <a:latin typeface="Times New Roman" panose="02020603050405020304" pitchFamily="18" charset="0"/>
                            <a:cs typeface="Times New Roman" panose="02020603050405020304" pitchFamily="18" charset="0"/>
                          </a:endParaRPr>
                        </a:p>
                      </a:txBody>
                      <a:tcPr marL="68580" marR="68580" marT="34290" marB="34290" anchor="ctr"/>
                    </a:tc>
                    <a:extLst>
                      <a:ext uri="{0D108BD9-81ED-4DB2-BD59-A6C34878D82A}">
                        <a16:rowId xmlns:a16="http://schemas.microsoft.com/office/drawing/2014/main" val="10006"/>
                      </a:ext>
                    </a:extLst>
                  </a:tr>
                  <a:tr h="398664">
                    <a:tc>
                      <a:txBody>
                        <a:bodyPr/>
                        <a:lstStyle/>
                        <a:p>
                          <a:endParaRPr lang="en-US"/>
                        </a:p>
                      </a:txBody>
                      <a:tcPr marL="68580" marR="68580" marT="34290" marB="34290" anchor="ctr">
                        <a:blipFill>
                          <a:blip r:embed="rId3"/>
                          <a:stretch>
                            <a:fillRect l="-647" t="-671212" r="-175728" b="-201515"/>
                          </a:stretch>
                        </a:blipFill>
                      </a:tcPr>
                    </a:tc>
                    <a:tc>
                      <a:txBody>
                        <a:bodyPr/>
                        <a:lstStyle/>
                        <a:p>
                          <a:r>
                            <a:rPr lang="en-US" sz="1200">
                              <a:latin typeface="Times New Roman" panose="02020603050405020304" pitchFamily="18" charset="0"/>
                              <a:cs typeface="Times New Roman" panose="02020603050405020304" pitchFamily="18" charset="0"/>
                            </a:rPr>
                            <a:t>Góc</a:t>
                          </a:r>
                          <a:r>
                            <a:rPr lang="en-US" sz="1200" baseline="0">
                              <a:latin typeface="Times New Roman" panose="02020603050405020304" pitchFamily="18" charset="0"/>
                              <a:cs typeface="Times New Roman" panose="02020603050405020304" pitchFamily="18" charset="0"/>
                            </a:rPr>
                            <a:t> xoáy của Robot</a:t>
                          </a:r>
                          <a:endParaRPr lang="en-US" sz="1200">
                            <a:latin typeface="Times New Roman" panose="02020603050405020304" pitchFamily="18" charset="0"/>
                            <a:cs typeface="Times New Roman" panose="02020603050405020304" pitchFamily="18" charset="0"/>
                          </a:endParaRPr>
                        </a:p>
                      </a:txBody>
                      <a:tcPr marL="68580" marR="68580" marT="34290" marB="34290" anchor="ctr"/>
                    </a:tc>
                    <a:extLst>
                      <a:ext uri="{0D108BD9-81ED-4DB2-BD59-A6C34878D82A}">
                        <a16:rowId xmlns:a16="http://schemas.microsoft.com/office/drawing/2014/main" val="10007"/>
                      </a:ext>
                    </a:extLst>
                  </a:tr>
                  <a:tr h="398664">
                    <a:tc>
                      <a:txBody>
                        <a:bodyPr/>
                        <a:lstStyle/>
                        <a:p>
                          <a:endParaRPr lang="en-US"/>
                        </a:p>
                      </a:txBody>
                      <a:tcPr marL="68580" marR="68580" marT="34290" marB="34290" anchor="ctr">
                        <a:blipFill>
                          <a:blip r:embed="rId3"/>
                          <a:stretch>
                            <a:fillRect l="-647" t="-783077" r="-175728" b="-104615"/>
                          </a:stretch>
                        </a:blipFill>
                      </a:tcPr>
                    </a:tc>
                    <a:tc>
                      <a:txBody>
                        <a:bodyPr/>
                        <a:lstStyle/>
                        <a:p>
                          <a:r>
                            <a:rPr lang="en-US" sz="1200">
                              <a:latin typeface="Times New Roman" panose="02020603050405020304" pitchFamily="18" charset="0"/>
                              <a:cs typeface="Times New Roman" panose="02020603050405020304" pitchFamily="18" charset="0"/>
                            </a:rPr>
                            <a:t>Vận</a:t>
                          </a:r>
                          <a:r>
                            <a:rPr lang="en-US" sz="1200" baseline="0">
                              <a:latin typeface="Times New Roman" panose="02020603050405020304" pitchFamily="18" charset="0"/>
                              <a:cs typeface="Times New Roman" panose="02020603050405020304" pitchFamily="18" charset="0"/>
                            </a:rPr>
                            <a:t> tốc góc xoay của Robot</a:t>
                          </a:r>
                          <a:endParaRPr lang="en-US" sz="1200">
                            <a:latin typeface="Times New Roman" panose="02020603050405020304" pitchFamily="18" charset="0"/>
                            <a:cs typeface="Times New Roman" panose="02020603050405020304" pitchFamily="18" charset="0"/>
                          </a:endParaRPr>
                        </a:p>
                      </a:txBody>
                      <a:tcPr marL="68580" marR="68580" marT="34290" marB="34290" anchor="ctr"/>
                    </a:tc>
                    <a:extLst>
                      <a:ext uri="{0D108BD9-81ED-4DB2-BD59-A6C34878D82A}">
                        <a16:rowId xmlns:a16="http://schemas.microsoft.com/office/drawing/2014/main" val="10008"/>
                      </a:ext>
                    </a:extLst>
                  </a:tr>
                  <a:tr h="398664">
                    <a:tc>
                      <a:txBody>
                        <a:bodyPr/>
                        <a:lstStyle/>
                        <a:p>
                          <a:endParaRPr lang="en-US"/>
                        </a:p>
                      </a:txBody>
                      <a:tcPr marL="68580" marR="68580" marT="34290" marB="34290" anchor="ctr">
                        <a:blipFill>
                          <a:blip r:embed="rId3"/>
                          <a:stretch>
                            <a:fillRect l="-647" t="-869697" r="-175728" b="-3030"/>
                          </a:stretch>
                        </a:blipFill>
                      </a:tcPr>
                    </a:tc>
                    <a:tc>
                      <a:txBody>
                        <a:bodyPr/>
                        <a:lstStyle/>
                        <a:p>
                          <a:r>
                            <a:rPr lang="en-US" sz="1200" dirty="0" err="1">
                              <a:latin typeface="Times New Roman" panose="02020603050405020304" pitchFamily="18" charset="0"/>
                              <a:cs typeface="Times New Roman" panose="02020603050405020304" pitchFamily="18" charset="0"/>
                            </a:rPr>
                            <a:t>Gia</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tốc</a:t>
                          </a:r>
                          <a:r>
                            <a:rPr lang="en-US" sz="1200" baseline="0" dirty="0">
                              <a:latin typeface="Times New Roman" panose="02020603050405020304" pitchFamily="18" charset="0"/>
                              <a:cs typeface="Times New Roman" panose="02020603050405020304" pitchFamily="18" charset="0"/>
                            </a:rPr>
                            <a:t> </a:t>
                          </a:r>
                          <a:r>
                            <a:rPr lang="en-US" sz="1200" baseline="0" dirty="0" err="1">
                              <a:latin typeface="Times New Roman" panose="02020603050405020304" pitchFamily="18" charset="0"/>
                              <a:cs typeface="Times New Roman" panose="02020603050405020304" pitchFamily="18" charset="0"/>
                            </a:rPr>
                            <a:t>góc</a:t>
                          </a:r>
                          <a:r>
                            <a:rPr lang="en-US" sz="1200" baseline="0" dirty="0">
                              <a:latin typeface="Times New Roman" panose="02020603050405020304" pitchFamily="18" charset="0"/>
                              <a:cs typeface="Times New Roman" panose="02020603050405020304" pitchFamily="18" charset="0"/>
                            </a:rPr>
                            <a:t> </a:t>
                          </a:r>
                          <a:r>
                            <a:rPr lang="en-US" sz="1200" baseline="0" dirty="0" err="1">
                              <a:latin typeface="Times New Roman" panose="02020603050405020304" pitchFamily="18" charset="0"/>
                              <a:cs typeface="Times New Roman" panose="02020603050405020304" pitchFamily="18" charset="0"/>
                            </a:rPr>
                            <a:t>xoay</a:t>
                          </a:r>
                          <a:r>
                            <a:rPr lang="en-US" sz="1200" baseline="0" dirty="0">
                              <a:latin typeface="Times New Roman" panose="02020603050405020304" pitchFamily="18" charset="0"/>
                              <a:cs typeface="Times New Roman" panose="02020603050405020304" pitchFamily="18" charset="0"/>
                            </a:rPr>
                            <a:t> </a:t>
                          </a:r>
                          <a:r>
                            <a:rPr lang="en-US" sz="1200" baseline="0" dirty="0" err="1">
                              <a:latin typeface="Times New Roman" panose="02020603050405020304" pitchFamily="18" charset="0"/>
                              <a:cs typeface="Times New Roman" panose="02020603050405020304" pitchFamily="18" charset="0"/>
                            </a:rPr>
                            <a:t>của</a:t>
                          </a:r>
                          <a:r>
                            <a:rPr lang="en-US" sz="1200" baseline="0" dirty="0">
                              <a:latin typeface="Times New Roman" panose="02020603050405020304" pitchFamily="18" charset="0"/>
                              <a:cs typeface="Times New Roman" panose="02020603050405020304" pitchFamily="18" charset="0"/>
                            </a:rPr>
                            <a:t> Robot</a:t>
                          </a:r>
                          <a:endParaRPr lang="en-US" sz="1200" dirty="0">
                            <a:latin typeface="Times New Roman" panose="02020603050405020304" pitchFamily="18" charset="0"/>
                            <a:cs typeface="Times New Roman" panose="02020603050405020304" pitchFamily="18" charset="0"/>
                          </a:endParaRPr>
                        </a:p>
                      </a:txBody>
                      <a:tcPr marL="68580" marR="68580" marT="34290" marB="34290" anchor="ctr"/>
                    </a:tc>
                    <a:extLst>
                      <a:ext uri="{0D108BD9-81ED-4DB2-BD59-A6C34878D82A}">
                        <a16:rowId xmlns:a16="http://schemas.microsoft.com/office/drawing/2014/main" val="10009"/>
                      </a:ext>
                    </a:extLst>
                  </a:tr>
                </a:tbl>
              </a:graphicData>
            </a:graphic>
          </p:graphicFrame>
        </mc:Fallback>
      </mc:AlternateContent>
      <p:sp>
        <p:nvSpPr>
          <p:cNvPr id="6" name="Slide Number Placeholder 5">
            <a:extLst>
              <a:ext uri="{FF2B5EF4-FFF2-40B4-BE49-F238E27FC236}">
                <a16:creationId xmlns:a16="http://schemas.microsoft.com/office/drawing/2014/main" id="{3E66AB87-7870-3D73-7C13-D61D7275BA5F}"/>
              </a:ext>
            </a:extLst>
          </p:cNvPr>
          <p:cNvSpPr>
            <a:spLocks noGrp="1"/>
          </p:cNvSpPr>
          <p:nvPr>
            <p:ph type="sldNum" sz="quarter" idx="12"/>
          </p:nvPr>
        </p:nvSpPr>
        <p:spPr/>
        <p:txBody>
          <a:bodyPr/>
          <a:lstStyle/>
          <a:p>
            <a:fld id="{442C1155-F164-44A2-862A-E50421BF24BC}" type="slidenum">
              <a:rPr lang="en-US" smtClean="0"/>
              <a:t>3</a:t>
            </a:fld>
            <a:endParaRPr lang="en-US"/>
          </a:p>
        </p:txBody>
      </p:sp>
      <p:sp>
        <p:nvSpPr>
          <p:cNvPr id="8" name="TextBox 7">
            <a:extLst>
              <a:ext uri="{FF2B5EF4-FFF2-40B4-BE49-F238E27FC236}">
                <a16:creationId xmlns:a16="http://schemas.microsoft.com/office/drawing/2014/main" id="{4D51385B-9F07-28AF-0B7A-EF52F52F4086}"/>
              </a:ext>
            </a:extLst>
          </p:cNvPr>
          <p:cNvSpPr txBox="1"/>
          <p:nvPr/>
        </p:nvSpPr>
        <p:spPr>
          <a:xfrm>
            <a:off x="1966060" y="318482"/>
            <a:ext cx="8259879" cy="584775"/>
          </a:xfrm>
          <a:prstGeom prst="rect">
            <a:avLst/>
          </a:prstGeom>
          <a:solidFill>
            <a:schemeClr val="accent1">
              <a:lumMod val="20000"/>
              <a:lumOff val="80000"/>
            </a:schemeClr>
          </a:solidFill>
          <a:ln>
            <a:solidFill>
              <a:schemeClr val="accent1">
                <a:lumMod val="75000"/>
              </a:schemeClr>
            </a:solidFill>
            <a:prstDash val="dash"/>
            <a:round/>
          </a:ln>
        </p:spPr>
        <p:txBody>
          <a:bodyPr wrap="square" rtlCol="0" anchor="ctr" anchorCtr="0">
            <a:spAutoFit/>
          </a:bodyPr>
          <a:lstStyle/>
          <a:p>
            <a:pPr algn="ctr"/>
            <a:r>
              <a:rPr lang="en-US" sz="3200" b="1">
                <a:solidFill>
                  <a:srgbClr val="FF0000"/>
                </a:solidFill>
                <a:latin typeface="Arial" panose="020B0604020202020204" pitchFamily="34" charset="0"/>
                <a:ea typeface="Verdana" panose="020B0604030504040204" pitchFamily="34" charset="0"/>
                <a:cs typeface="Arial" panose="020B0604020202020204" pitchFamily="34" charset="0"/>
              </a:rPr>
              <a:t>1. Cơ sở lý thuyết</a:t>
            </a:r>
            <a:endParaRPr lang="en-US" sz="3600" b="1" dirty="0">
              <a:solidFill>
                <a:srgbClr val="FF0000"/>
              </a:solidFill>
              <a:latin typeface="Arial" panose="020B0604020202020204" pitchFamily="34" charset="0"/>
              <a:ea typeface="Verdana" panose="020B0604030504040204" pitchFamily="34" charset="0"/>
              <a:cs typeface="Arial" panose="020B0604020202020204" pitchFamily="34" charset="0"/>
            </a:endParaRPr>
          </a:p>
        </p:txBody>
      </p:sp>
      <p:sp>
        <p:nvSpPr>
          <p:cNvPr id="10" name="object 7">
            <a:extLst>
              <a:ext uri="{FF2B5EF4-FFF2-40B4-BE49-F238E27FC236}">
                <a16:creationId xmlns:a16="http://schemas.microsoft.com/office/drawing/2014/main" id="{A20CA4EC-70AB-B37F-F60E-6B03E245D6A9}"/>
              </a:ext>
            </a:extLst>
          </p:cNvPr>
          <p:cNvSpPr/>
          <p:nvPr/>
        </p:nvSpPr>
        <p:spPr>
          <a:xfrm>
            <a:off x="838197" y="1418107"/>
            <a:ext cx="10515600" cy="4857115"/>
          </a:xfrm>
          <a:custGeom>
            <a:avLst/>
            <a:gdLst/>
            <a:ahLst/>
            <a:cxnLst/>
            <a:rect l="l" t="t" r="r" b="b"/>
            <a:pathLst>
              <a:path w="10515600" h="4857115">
                <a:moveTo>
                  <a:pt x="0" y="4856988"/>
                </a:moveTo>
                <a:lnTo>
                  <a:pt x="10515600" y="4856988"/>
                </a:lnTo>
                <a:lnTo>
                  <a:pt x="10515600" y="0"/>
                </a:lnTo>
                <a:lnTo>
                  <a:pt x="0" y="0"/>
                </a:lnTo>
                <a:lnTo>
                  <a:pt x="0" y="4856988"/>
                </a:lnTo>
                <a:close/>
              </a:path>
            </a:pathLst>
          </a:custGeom>
          <a:ln w="9525">
            <a:solidFill>
              <a:srgbClr val="8FAADC"/>
            </a:solidFill>
            <a:prstDash val="lgDash"/>
          </a:ln>
        </p:spPr>
        <p:txBody>
          <a:bodyPr wrap="square" lIns="0" tIns="0" rIns="0" bIns="0" rtlCol="0"/>
          <a:lstStyle/>
          <a:p>
            <a:endParaRPr/>
          </a:p>
        </p:txBody>
      </p:sp>
    </p:spTree>
    <p:extLst>
      <p:ext uri="{BB962C8B-B14F-4D97-AF65-F5344CB8AC3E}">
        <p14:creationId xmlns:p14="http://schemas.microsoft.com/office/powerpoint/2010/main" val="26904630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773FCF73-2F08-5C69-94CD-8447652B8329}"/>
                  </a:ext>
                </a:extLst>
              </p:cNvPr>
              <p:cNvSpPr txBox="1"/>
              <p:nvPr/>
            </p:nvSpPr>
            <p:spPr>
              <a:xfrm>
                <a:off x="1839474" y="1795298"/>
                <a:ext cx="8513052" cy="4203715"/>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lgn="just">
                  <a:lnSpc>
                    <a:spcPct val="120000"/>
                  </a:lnSpc>
                  <a:spcBef>
                    <a:spcPts val="450"/>
                  </a:spcBef>
                  <a:spcAft>
                    <a:spcPts val="450"/>
                  </a:spcAft>
                </a:pPr>
                <a:r>
                  <a:rPr lang="en-US">
                    <a:latin typeface="Times New Roman" panose="02020603050405020304" pitchFamily="18" charset="0"/>
                    <a:ea typeface="Tahoma" panose="020B0604030504040204" pitchFamily="34" charset="0"/>
                    <a:cs typeface="Times New Roman" panose="02020603050405020304" pitchFamily="18" charset="0"/>
                  </a:rPr>
                  <a:t>Động năng được xác định theo công thức : </a:t>
                </a:r>
              </a:p>
              <a:p>
                <a:pPr algn="ctr"/>
                <a14:m>
                  <m:oMath xmlns:m="http://schemas.openxmlformats.org/officeDocument/2006/math">
                    <m:r>
                      <a:rPr lang="en-US" i="1">
                        <a:latin typeface="Cambria Math" panose="02040503050406030204" pitchFamily="18" charset="0"/>
                        <a:ea typeface="Times New Roman" panose="02020603050405020304" pitchFamily="18" charset="0"/>
                        <a:cs typeface="Times New Roman" panose="02020603050405020304" pitchFamily="18" charset="0"/>
                      </a:rPr>
                      <m:t>𝑇</m:t>
                    </m:r>
                    <m:r>
                      <a:rPr lang="en-US" i="1">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Times New Roman" panose="02020603050405020304" pitchFamily="18" charset="0"/>
                            <a:cs typeface="Times New Roman" panose="02020603050405020304" pitchFamily="18" charset="0"/>
                          </a:rPr>
                          <m:t>𝑇</m:t>
                        </m:r>
                      </m:e>
                      <m:sub>
                        <m:r>
                          <a:rPr lang="en-US" i="1">
                            <a:latin typeface="Cambria Math" panose="02040503050406030204" pitchFamily="18" charset="0"/>
                            <a:ea typeface="Times New Roman" panose="02020603050405020304" pitchFamily="18" charset="0"/>
                            <a:cs typeface="Times New Roman" panose="02020603050405020304" pitchFamily="18" charset="0"/>
                          </a:rPr>
                          <m:t>1</m:t>
                        </m:r>
                      </m:sub>
                    </m:sSub>
                    <m:r>
                      <a:rPr lang="en-US" i="1">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Times New Roman" panose="02020603050405020304" pitchFamily="18" charset="0"/>
                            <a:cs typeface="Times New Roman" panose="02020603050405020304" pitchFamily="18" charset="0"/>
                          </a:rPr>
                          <m:t>𝑇</m:t>
                        </m:r>
                      </m:e>
                      <m:sub>
                        <m:r>
                          <a:rPr lang="en-US" i="1">
                            <a:latin typeface="Cambria Math" panose="02040503050406030204" pitchFamily="18" charset="0"/>
                            <a:ea typeface="Times New Roman" panose="02020603050405020304" pitchFamily="18" charset="0"/>
                            <a:cs typeface="Times New Roman" panose="02020603050405020304" pitchFamily="18" charset="0"/>
                          </a:rPr>
                          <m:t>2</m:t>
                        </m:r>
                      </m:sub>
                    </m:sSub>
                  </m:oMath>
                </a14:m>
                <a:r>
                  <a:rPr lang="en-US">
                    <a:latin typeface="Tahoma" panose="020B0604030504040204" pitchFamily="34" charset="0"/>
                    <a:ea typeface="Tahoma" panose="020B0604030504040204" pitchFamily="34" charset="0"/>
                    <a:cs typeface="Tahoma" panose="020B0604030504040204" pitchFamily="34" charset="0"/>
                  </a:rPr>
                  <a:t> </a:t>
                </a:r>
              </a:p>
              <a:p>
                <a:r>
                  <a:rPr lang="en-US">
                    <a:latin typeface="Times New Roman" panose="02020603050405020304" pitchFamily="18" charset="0"/>
                    <a:ea typeface="Tahoma" panose="020B0604030504040204" pitchFamily="34" charset="0"/>
                    <a:cs typeface="Times New Roman" panose="02020603050405020304" pitchFamily="18" charset="0"/>
                  </a:rPr>
                  <a:t>Với:</a:t>
                </a:r>
              </a:p>
              <a:p>
                <a:r>
                  <a:rPr lang="en-US">
                    <a:latin typeface="Times New Roman" panose="02020603050405020304" pitchFamily="18" charset="0"/>
                    <a:ea typeface="Tahoma" panose="020B0604030504040204" pitchFamily="34" charset="0"/>
                    <a:cs typeface="Times New Roman" panose="02020603050405020304" pitchFamily="18" charset="0"/>
                  </a:rPr>
                  <a:t>T</a:t>
                </a:r>
                <a:r>
                  <a:rPr lang="en-US" baseline="-25000">
                    <a:latin typeface="Times New Roman" panose="02020603050405020304" pitchFamily="18" charset="0"/>
                    <a:ea typeface="Tahoma" panose="020B0604030504040204" pitchFamily="34" charset="0"/>
                    <a:cs typeface="Times New Roman" panose="02020603050405020304" pitchFamily="18" charset="0"/>
                  </a:rPr>
                  <a:t>1</a:t>
                </a:r>
                <a:r>
                  <a:rPr lang="en-US">
                    <a:latin typeface="Times New Roman" panose="02020603050405020304" pitchFamily="18" charset="0"/>
                    <a:ea typeface="Tahoma" panose="020B0604030504040204" pitchFamily="34" charset="0"/>
                    <a:cs typeface="Times New Roman" panose="02020603050405020304" pitchFamily="18" charset="0"/>
                  </a:rPr>
                  <a:t>: Động năng của chuyển động tịnh tiến</a:t>
                </a:r>
              </a:p>
              <a:p>
                <a:r>
                  <a:rPr lang="en-US">
                    <a:latin typeface="Times New Roman" panose="02020603050405020304" pitchFamily="18" charset="0"/>
                    <a:ea typeface="Tahoma" panose="020B0604030504040204" pitchFamily="34" charset="0"/>
                    <a:cs typeface="Times New Roman" panose="02020603050405020304" pitchFamily="18" charset="0"/>
                  </a:rPr>
                  <a:t>T</a:t>
                </a:r>
                <a:r>
                  <a:rPr lang="en-US" baseline="-25000">
                    <a:latin typeface="Times New Roman" panose="02020603050405020304" pitchFamily="18" charset="0"/>
                    <a:ea typeface="Tahoma" panose="020B0604030504040204" pitchFamily="34" charset="0"/>
                    <a:cs typeface="Times New Roman" panose="02020603050405020304" pitchFamily="18" charset="0"/>
                  </a:rPr>
                  <a:t>2</a:t>
                </a:r>
                <a:r>
                  <a:rPr lang="en-US">
                    <a:latin typeface="Times New Roman" panose="02020603050405020304" pitchFamily="18" charset="0"/>
                    <a:ea typeface="Tahoma" panose="020B0604030504040204" pitchFamily="34" charset="0"/>
                    <a:cs typeface="Times New Roman" panose="02020603050405020304" pitchFamily="18" charset="0"/>
                  </a:rPr>
                  <a:t>: Động năng của chuyển động quay</a:t>
                </a:r>
              </a:p>
              <a:p>
                <a:endParaRPr lang="en-US">
                  <a:latin typeface="Times New Roman" panose="02020603050405020304" pitchFamily="18" charset="0"/>
                  <a:ea typeface="Tahoma" panose="020B0604030504040204" pitchFamily="34" charset="0"/>
                  <a:cs typeface="Times New Roman" panose="02020603050405020304" pitchFamily="18" charset="0"/>
                </a:endParaRPr>
              </a:p>
              <a:p>
                <a:r>
                  <a:rPr lang="en-US">
                    <a:latin typeface="Times New Roman" panose="02020603050405020304" pitchFamily="18" charset="0"/>
                    <a:ea typeface="Tahoma" panose="020B0604030504040204" pitchFamily="34" charset="0"/>
                    <a:cs typeface="Times New Roman" panose="02020603050405020304" pitchFamily="18" charset="0"/>
                  </a:rPr>
                  <a:t>Sau khi ta tính bánh trái bánh phải, ta được:</a:t>
                </a:r>
              </a:p>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vi-VN" i="1">
                              <a:latin typeface="Cambria Math" panose="02040503050406030204" pitchFamily="18" charset="0"/>
                            </a:rPr>
                            <m:t>𝑇</m:t>
                          </m:r>
                        </m:e>
                        <m:sub>
                          <m:r>
                            <a:rPr lang="vi-VN" i="1">
                              <a:latin typeface="Cambria Math" panose="02040503050406030204" pitchFamily="18" charset="0"/>
                            </a:rPr>
                            <m:t>1</m:t>
                          </m:r>
                        </m:sub>
                      </m:sSub>
                      <m:r>
                        <a:rPr lang="vi-VN" i="1">
                          <a:latin typeface="Cambria Math" panose="02040503050406030204" pitchFamily="18" charset="0"/>
                        </a:rPr>
                        <m:t>=</m:t>
                      </m:r>
                      <m:f>
                        <m:fPr>
                          <m:ctrlPr>
                            <a:rPr lang="en-US" i="1">
                              <a:latin typeface="Cambria Math" panose="02040503050406030204" pitchFamily="18" charset="0"/>
                            </a:rPr>
                          </m:ctrlPr>
                        </m:fPr>
                        <m:num>
                          <m:r>
                            <a:rPr lang="vi-VN" i="1">
                              <a:latin typeface="Cambria Math" panose="02040503050406030204" pitchFamily="18" charset="0"/>
                            </a:rPr>
                            <m:t>1</m:t>
                          </m:r>
                        </m:num>
                        <m:den>
                          <m:r>
                            <a:rPr lang="vi-VN" i="1">
                              <a:latin typeface="Cambria Math" panose="02040503050406030204" pitchFamily="18" charset="0"/>
                            </a:rPr>
                            <m:t>2</m:t>
                          </m:r>
                        </m:den>
                      </m:f>
                      <m:r>
                        <a:rPr lang="vi-VN" i="1">
                          <a:latin typeface="Cambria Math" panose="02040503050406030204" pitchFamily="18" charset="0"/>
                        </a:rPr>
                        <m:t>𝑚</m:t>
                      </m:r>
                      <m:d>
                        <m:dPr>
                          <m:ctrlPr>
                            <a:rPr lang="en-US" i="1">
                              <a:latin typeface="Cambria Math" panose="02040503050406030204" pitchFamily="18" charset="0"/>
                            </a:rPr>
                          </m:ctrlPr>
                        </m:dPr>
                        <m:e>
                          <m:sSup>
                            <m:sSupPr>
                              <m:ctrlPr>
                                <a:rPr lang="en-US" i="1">
                                  <a:latin typeface="Cambria Math" panose="02040503050406030204" pitchFamily="18" charset="0"/>
                                </a:rPr>
                              </m:ctrlPr>
                            </m:sSupPr>
                            <m:e>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vi-VN" i="1">
                                          <a:latin typeface="Cambria Math" panose="02040503050406030204" pitchFamily="18" charset="0"/>
                                        </a:rPr>
                                        <m:t>𝑥</m:t>
                                      </m:r>
                                    </m:e>
                                  </m:acc>
                                </m:e>
                                <m:sub>
                                  <m:r>
                                    <a:rPr lang="vi-VN" i="1">
                                      <a:latin typeface="Cambria Math" panose="02040503050406030204" pitchFamily="18" charset="0"/>
                                    </a:rPr>
                                    <m:t>𝑙</m:t>
                                  </m:r>
                                </m:sub>
                              </m:sSub>
                            </m:e>
                            <m:sup>
                              <m:r>
                                <a:rPr lang="vi-VN" i="1">
                                  <a:latin typeface="Cambria Math" panose="02040503050406030204" pitchFamily="18" charset="0"/>
                                </a:rPr>
                                <m:t>2</m:t>
                              </m:r>
                            </m:sup>
                          </m:sSup>
                          <m:r>
                            <a:rPr lang="vi-VN" i="1">
                              <a:latin typeface="Cambria Math" panose="02040503050406030204" pitchFamily="18" charset="0"/>
                            </a:rPr>
                            <m:t>+</m:t>
                          </m:r>
                          <m:sSup>
                            <m:sSupPr>
                              <m:ctrlPr>
                                <a:rPr lang="en-US" i="1">
                                  <a:latin typeface="Cambria Math" panose="02040503050406030204" pitchFamily="18" charset="0"/>
                                </a:rPr>
                              </m:ctrlPr>
                            </m:sSupPr>
                            <m:e>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vi-VN" i="1">
                                          <a:latin typeface="Cambria Math" panose="02040503050406030204" pitchFamily="18" charset="0"/>
                                        </a:rPr>
                                        <m:t>𝑦</m:t>
                                      </m:r>
                                    </m:e>
                                  </m:acc>
                                </m:e>
                                <m:sub>
                                  <m:r>
                                    <a:rPr lang="vi-VN" i="1">
                                      <a:latin typeface="Cambria Math" panose="02040503050406030204" pitchFamily="18" charset="0"/>
                                    </a:rPr>
                                    <m:t>𝑙</m:t>
                                  </m:r>
                                </m:sub>
                              </m:sSub>
                            </m:e>
                            <m:sup>
                              <m:r>
                                <a:rPr lang="vi-VN" i="1">
                                  <a:latin typeface="Cambria Math" panose="02040503050406030204" pitchFamily="18" charset="0"/>
                                </a:rPr>
                                <m:t>2</m:t>
                              </m:r>
                            </m:sup>
                          </m:sSup>
                          <m:r>
                            <a:rPr lang="vi-VN" i="1">
                              <a:latin typeface="Cambria Math" panose="02040503050406030204" pitchFamily="18" charset="0"/>
                            </a:rPr>
                            <m:t>+</m:t>
                          </m:r>
                          <m:sSup>
                            <m:sSupPr>
                              <m:ctrlPr>
                                <a:rPr lang="en-US" i="1">
                                  <a:latin typeface="Cambria Math" panose="02040503050406030204" pitchFamily="18" charset="0"/>
                                </a:rPr>
                              </m:ctrlPr>
                            </m:sSupPr>
                            <m:e>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vi-VN" i="1">
                                          <a:latin typeface="Cambria Math" panose="02040503050406030204" pitchFamily="18" charset="0"/>
                                        </a:rPr>
                                        <m:t>𝑧</m:t>
                                      </m:r>
                                    </m:e>
                                  </m:acc>
                                </m:e>
                                <m:sub>
                                  <m:r>
                                    <a:rPr lang="vi-VN" i="1">
                                      <a:latin typeface="Cambria Math" panose="02040503050406030204" pitchFamily="18" charset="0"/>
                                    </a:rPr>
                                    <m:t>𝑙</m:t>
                                  </m:r>
                                </m:sub>
                              </m:sSub>
                            </m:e>
                            <m:sup>
                              <m:r>
                                <a:rPr lang="vi-VN" i="1">
                                  <a:latin typeface="Cambria Math" panose="02040503050406030204" pitchFamily="18" charset="0"/>
                                </a:rPr>
                                <m:t>2</m:t>
                              </m:r>
                            </m:sup>
                          </m:sSup>
                        </m:e>
                      </m:d>
                      <m:r>
                        <a:rPr lang="vi-VN" i="1">
                          <a:latin typeface="Cambria Math" panose="02040503050406030204" pitchFamily="18" charset="0"/>
                        </a:rPr>
                        <m:t>+ </m:t>
                      </m:r>
                      <m:f>
                        <m:fPr>
                          <m:ctrlPr>
                            <a:rPr lang="en-US" i="1">
                              <a:latin typeface="Cambria Math" panose="02040503050406030204" pitchFamily="18" charset="0"/>
                            </a:rPr>
                          </m:ctrlPr>
                        </m:fPr>
                        <m:num>
                          <m:r>
                            <a:rPr lang="vi-VN" i="1">
                              <a:latin typeface="Cambria Math" panose="02040503050406030204" pitchFamily="18" charset="0"/>
                            </a:rPr>
                            <m:t>1</m:t>
                          </m:r>
                        </m:num>
                        <m:den>
                          <m:r>
                            <a:rPr lang="vi-VN" i="1">
                              <a:latin typeface="Cambria Math" panose="02040503050406030204" pitchFamily="18" charset="0"/>
                            </a:rPr>
                            <m:t>2</m:t>
                          </m:r>
                        </m:den>
                      </m:f>
                      <m:r>
                        <a:rPr lang="vi-VN" i="1">
                          <a:latin typeface="Cambria Math" panose="02040503050406030204" pitchFamily="18" charset="0"/>
                        </a:rPr>
                        <m:t>𝑚</m:t>
                      </m:r>
                      <m:d>
                        <m:dPr>
                          <m:ctrlPr>
                            <a:rPr lang="en-US" i="1">
                              <a:latin typeface="Cambria Math" panose="02040503050406030204" pitchFamily="18" charset="0"/>
                            </a:rPr>
                          </m:ctrlPr>
                        </m:dPr>
                        <m:e>
                          <m:sSup>
                            <m:sSupPr>
                              <m:ctrlPr>
                                <a:rPr lang="en-US" i="1">
                                  <a:latin typeface="Cambria Math" panose="02040503050406030204" pitchFamily="18" charset="0"/>
                                </a:rPr>
                              </m:ctrlPr>
                            </m:sSupPr>
                            <m:e>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vi-VN" i="1">
                                          <a:latin typeface="Cambria Math" panose="02040503050406030204" pitchFamily="18" charset="0"/>
                                        </a:rPr>
                                        <m:t>𝑥</m:t>
                                      </m:r>
                                    </m:e>
                                  </m:acc>
                                </m:e>
                                <m:sub>
                                  <m:r>
                                    <a:rPr lang="vi-VN" i="1">
                                      <a:latin typeface="Cambria Math" panose="02040503050406030204" pitchFamily="18" charset="0"/>
                                    </a:rPr>
                                    <m:t>𝑟</m:t>
                                  </m:r>
                                </m:sub>
                              </m:sSub>
                            </m:e>
                            <m:sup>
                              <m:r>
                                <a:rPr lang="vi-VN" i="1">
                                  <a:latin typeface="Cambria Math" panose="02040503050406030204" pitchFamily="18" charset="0"/>
                                </a:rPr>
                                <m:t>2</m:t>
                              </m:r>
                            </m:sup>
                          </m:sSup>
                          <m:r>
                            <a:rPr lang="vi-VN" i="1">
                              <a:latin typeface="Cambria Math" panose="02040503050406030204" pitchFamily="18" charset="0"/>
                            </a:rPr>
                            <m:t>+</m:t>
                          </m:r>
                          <m:sSup>
                            <m:sSupPr>
                              <m:ctrlPr>
                                <a:rPr lang="en-US" i="1">
                                  <a:latin typeface="Cambria Math" panose="02040503050406030204" pitchFamily="18" charset="0"/>
                                </a:rPr>
                              </m:ctrlPr>
                            </m:sSupPr>
                            <m:e>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vi-VN" i="1">
                                          <a:latin typeface="Cambria Math" panose="02040503050406030204" pitchFamily="18" charset="0"/>
                                        </a:rPr>
                                        <m:t>𝑦</m:t>
                                      </m:r>
                                    </m:e>
                                  </m:acc>
                                </m:e>
                                <m:sub>
                                  <m:r>
                                    <a:rPr lang="vi-VN" i="1">
                                      <a:latin typeface="Cambria Math" panose="02040503050406030204" pitchFamily="18" charset="0"/>
                                    </a:rPr>
                                    <m:t>𝑟</m:t>
                                  </m:r>
                                </m:sub>
                              </m:sSub>
                            </m:e>
                            <m:sup>
                              <m:r>
                                <a:rPr lang="vi-VN" i="1">
                                  <a:latin typeface="Cambria Math" panose="02040503050406030204" pitchFamily="18" charset="0"/>
                                </a:rPr>
                                <m:t>2</m:t>
                              </m:r>
                            </m:sup>
                          </m:sSup>
                          <m:r>
                            <a:rPr lang="vi-VN" i="1">
                              <a:latin typeface="Cambria Math" panose="02040503050406030204" pitchFamily="18" charset="0"/>
                            </a:rPr>
                            <m:t>+</m:t>
                          </m:r>
                          <m:sSup>
                            <m:sSupPr>
                              <m:ctrlPr>
                                <a:rPr lang="en-US" i="1">
                                  <a:latin typeface="Cambria Math" panose="02040503050406030204" pitchFamily="18" charset="0"/>
                                </a:rPr>
                              </m:ctrlPr>
                            </m:sSupPr>
                            <m:e>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vi-VN" i="1">
                                          <a:latin typeface="Cambria Math" panose="02040503050406030204" pitchFamily="18" charset="0"/>
                                        </a:rPr>
                                        <m:t>𝑧</m:t>
                                      </m:r>
                                    </m:e>
                                  </m:acc>
                                </m:e>
                                <m:sub>
                                  <m:r>
                                    <a:rPr lang="vi-VN" i="1">
                                      <a:latin typeface="Cambria Math" panose="02040503050406030204" pitchFamily="18" charset="0"/>
                                    </a:rPr>
                                    <m:t>𝑟</m:t>
                                  </m:r>
                                </m:sub>
                              </m:sSub>
                            </m:e>
                            <m:sup>
                              <m:r>
                                <a:rPr lang="vi-VN" i="1">
                                  <a:latin typeface="Cambria Math" panose="02040503050406030204" pitchFamily="18" charset="0"/>
                                </a:rPr>
                                <m:t>2</m:t>
                              </m:r>
                            </m:sup>
                          </m:sSup>
                        </m:e>
                      </m:d>
                      <m:r>
                        <a:rPr lang="vi-VN" i="1">
                          <a:latin typeface="Cambria Math" panose="02040503050406030204" pitchFamily="18" charset="0"/>
                        </a:rPr>
                        <m:t>+ </m:t>
                      </m:r>
                      <m:f>
                        <m:fPr>
                          <m:ctrlPr>
                            <a:rPr lang="en-US" i="1">
                              <a:latin typeface="Cambria Math" panose="02040503050406030204" pitchFamily="18" charset="0"/>
                            </a:rPr>
                          </m:ctrlPr>
                        </m:fPr>
                        <m:num>
                          <m:r>
                            <a:rPr lang="vi-VN" i="1">
                              <a:latin typeface="Cambria Math" panose="02040503050406030204" pitchFamily="18" charset="0"/>
                            </a:rPr>
                            <m:t>1</m:t>
                          </m:r>
                        </m:num>
                        <m:den>
                          <m:r>
                            <a:rPr lang="vi-VN" i="1">
                              <a:latin typeface="Cambria Math" panose="02040503050406030204" pitchFamily="18" charset="0"/>
                            </a:rPr>
                            <m:t>2</m:t>
                          </m:r>
                        </m:den>
                      </m:f>
                      <m:r>
                        <a:rPr lang="vi-VN" i="1">
                          <a:latin typeface="Cambria Math" panose="02040503050406030204" pitchFamily="18" charset="0"/>
                        </a:rPr>
                        <m:t>𝑚</m:t>
                      </m:r>
                      <m:r>
                        <a:rPr lang="vi-VN" i="1">
                          <a:latin typeface="Cambria Math" panose="02040503050406030204" pitchFamily="18" charset="0"/>
                        </a:rPr>
                        <m:t>(</m:t>
                      </m:r>
                      <m:sSup>
                        <m:sSupPr>
                          <m:ctrlPr>
                            <a:rPr lang="en-US" i="1">
                              <a:latin typeface="Cambria Math" panose="02040503050406030204" pitchFamily="18" charset="0"/>
                            </a:rPr>
                          </m:ctrlPr>
                        </m:sSupPr>
                        <m:e>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vi-VN" i="1">
                                      <a:latin typeface="Cambria Math" panose="02040503050406030204" pitchFamily="18" charset="0"/>
                                    </a:rPr>
                                    <m:t>𝑥</m:t>
                                  </m:r>
                                </m:e>
                              </m:acc>
                            </m:e>
                            <m:sub>
                              <m:r>
                                <a:rPr lang="vi-VN" i="1">
                                  <a:latin typeface="Cambria Math" panose="02040503050406030204" pitchFamily="18" charset="0"/>
                                </a:rPr>
                                <m:t>𝑏</m:t>
                              </m:r>
                            </m:sub>
                          </m:sSub>
                        </m:e>
                        <m:sup>
                          <m:r>
                            <a:rPr lang="vi-VN" i="1">
                              <a:latin typeface="Cambria Math" panose="02040503050406030204" pitchFamily="18" charset="0"/>
                            </a:rPr>
                            <m:t>2</m:t>
                          </m:r>
                        </m:sup>
                      </m:sSup>
                      <m:r>
                        <a:rPr lang="vi-VN" i="1">
                          <a:latin typeface="Cambria Math" panose="02040503050406030204" pitchFamily="18" charset="0"/>
                        </a:rPr>
                        <m:t>+</m:t>
                      </m:r>
                      <m:sSup>
                        <m:sSupPr>
                          <m:ctrlPr>
                            <a:rPr lang="en-US" i="1">
                              <a:latin typeface="Cambria Math" panose="02040503050406030204" pitchFamily="18" charset="0"/>
                            </a:rPr>
                          </m:ctrlPr>
                        </m:sSupPr>
                        <m:e>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vi-VN" i="1">
                                      <a:latin typeface="Cambria Math" panose="02040503050406030204" pitchFamily="18" charset="0"/>
                                    </a:rPr>
                                    <m:t>𝑦</m:t>
                                  </m:r>
                                </m:e>
                              </m:acc>
                            </m:e>
                            <m:sub>
                              <m:r>
                                <a:rPr lang="vi-VN" i="1">
                                  <a:latin typeface="Cambria Math" panose="02040503050406030204" pitchFamily="18" charset="0"/>
                                </a:rPr>
                                <m:t>𝑏</m:t>
                              </m:r>
                            </m:sub>
                          </m:sSub>
                        </m:e>
                        <m:sup>
                          <m:r>
                            <a:rPr lang="vi-VN" i="1">
                              <a:latin typeface="Cambria Math" panose="02040503050406030204" pitchFamily="18" charset="0"/>
                            </a:rPr>
                            <m:t>2</m:t>
                          </m:r>
                        </m:sup>
                      </m:sSup>
                      <m:r>
                        <a:rPr lang="vi-VN" i="1">
                          <a:latin typeface="Cambria Math" panose="02040503050406030204" pitchFamily="18" charset="0"/>
                        </a:rPr>
                        <m:t>+</m:t>
                      </m:r>
                      <m:sSup>
                        <m:sSupPr>
                          <m:ctrlPr>
                            <a:rPr lang="en-US" i="1">
                              <a:latin typeface="Cambria Math" panose="02040503050406030204" pitchFamily="18" charset="0"/>
                            </a:rPr>
                          </m:ctrlPr>
                        </m:sSupPr>
                        <m:e>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vi-VN" i="1">
                                      <a:latin typeface="Cambria Math" panose="02040503050406030204" pitchFamily="18" charset="0"/>
                                    </a:rPr>
                                    <m:t>𝑧</m:t>
                                  </m:r>
                                </m:e>
                              </m:acc>
                            </m:e>
                            <m:sub>
                              <m:r>
                                <a:rPr lang="vi-VN" i="1">
                                  <a:latin typeface="Cambria Math" panose="02040503050406030204" pitchFamily="18" charset="0"/>
                                </a:rPr>
                                <m:t>𝑏</m:t>
                              </m:r>
                            </m:sub>
                          </m:sSub>
                        </m:e>
                        <m:sup>
                          <m:r>
                            <a:rPr lang="vi-VN" i="1">
                              <a:latin typeface="Cambria Math" panose="02040503050406030204" pitchFamily="18" charset="0"/>
                            </a:rPr>
                            <m:t>2</m:t>
                          </m:r>
                        </m:sup>
                      </m:sSup>
                      <m:r>
                        <a:rPr lang="vi-VN" i="1">
                          <a:latin typeface="Cambria Math" panose="02040503050406030204" pitchFamily="18" charset="0"/>
                        </a:rPr>
                        <m:t>)</m:t>
                      </m:r>
                    </m:oMath>
                  </m:oMathPara>
                </a14:m>
                <a:endParaRPr lang="en-US"/>
              </a:p>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vi-VN" i="1">
                              <a:latin typeface="Cambria Math" panose="02040503050406030204" pitchFamily="18" charset="0"/>
                            </a:rPr>
                            <m:t>𝑇</m:t>
                          </m:r>
                        </m:e>
                        <m:sub>
                          <m:r>
                            <a:rPr lang="vi-VN" i="1">
                              <a:latin typeface="Cambria Math" panose="02040503050406030204" pitchFamily="18" charset="0"/>
                            </a:rPr>
                            <m:t>2</m:t>
                          </m:r>
                        </m:sub>
                      </m:sSub>
                      <m:r>
                        <a:rPr lang="vi-VN" i="1">
                          <a:latin typeface="Cambria Math" panose="02040503050406030204" pitchFamily="18" charset="0"/>
                        </a:rPr>
                        <m:t>=</m:t>
                      </m:r>
                      <m:f>
                        <m:fPr>
                          <m:ctrlPr>
                            <a:rPr lang="en-US" i="1">
                              <a:latin typeface="Cambria Math" panose="02040503050406030204" pitchFamily="18" charset="0"/>
                            </a:rPr>
                          </m:ctrlPr>
                        </m:fPr>
                        <m:num>
                          <m:r>
                            <a:rPr lang="vi-VN" i="1">
                              <a:latin typeface="Cambria Math" panose="02040503050406030204" pitchFamily="18" charset="0"/>
                            </a:rPr>
                            <m:t>1</m:t>
                          </m:r>
                        </m:num>
                        <m:den>
                          <m:r>
                            <a:rPr lang="vi-VN" i="1">
                              <a:latin typeface="Cambria Math" panose="02040503050406030204" pitchFamily="18" charset="0"/>
                            </a:rPr>
                            <m:t>2</m:t>
                          </m:r>
                        </m:den>
                      </m:f>
                      <m:sSub>
                        <m:sSubPr>
                          <m:ctrlPr>
                            <a:rPr lang="en-US" i="1">
                              <a:latin typeface="Cambria Math" panose="02040503050406030204" pitchFamily="18" charset="0"/>
                            </a:rPr>
                          </m:ctrlPr>
                        </m:sSubPr>
                        <m:e>
                          <m:r>
                            <a:rPr lang="vi-VN" i="1">
                              <a:latin typeface="Cambria Math" panose="02040503050406030204" pitchFamily="18" charset="0"/>
                            </a:rPr>
                            <m:t>𝐽</m:t>
                          </m:r>
                        </m:e>
                        <m:sub>
                          <m:r>
                            <a:rPr lang="vi-VN" i="1">
                              <a:latin typeface="Cambria Math" panose="02040503050406030204" pitchFamily="18" charset="0"/>
                            </a:rPr>
                            <m:t>𝑤</m:t>
                          </m:r>
                        </m:sub>
                      </m:sSub>
                      <m:sSup>
                        <m:sSupPr>
                          <m:ctrlPr>
                            <a:rPr lang="en-US" i="1">
                              <a:latin typeface="Cambria Math" panose="02040503050406030204" pitchFamily="18" charset="0"/>
                            </a:rPr>
                          </m:ctrlPr>
                        </m:sSupPr>
                        <m:e>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vi-VN" i="1">
                                      <a:latin typeface="Cambria Math" panose="02040503050406030204" pitchFamily="18" charset="0"/>
                                    </a:rPr>
                                    <m:t>𝜃</m:t>
                                  </m:r>
                                </m:e>
                              </m:acc>
                            </m:e>
                            <m:sub>
                              <m:r>
                                <a:rPr lang="vi-VN" i="1">
                                  <a:latin typeface="Cambria Math" panose="02040503050406030204" pitchFamily="18" charset="0"/>
                                </a:rPr>
                                <m:t>𝑙</m:t>
                              </m:r>
                            </m:sub>
                          </m:sSub>
                        </m:e>
                        <m:sup>
                          <m:r>
                            <a:rPr lang="vi-VN" i="1">
                              <a:latin typeface="Cambria Math" panose="02040503050406030204" pitchFamily="18" charset="0"/>
                            </a:rPr>
                            <m:t>2</m:t>
                          </m:r>
                        </m:sup>
                      </m:sSup>
                      <m:r>
                        <a:rPr lang="vi-VN" i="1">
                          <a:latin typeface="Cambria Math" panose="02040503050406030204" pitchFamily="18" charset="0"/>
                        </a:rPr>
                        <m:t>+</m:t>
                      </m:r>
                      <m:f>
                        <m:fPr>
                          <m:ctrlPr>
                            <a:rPr lang="en-US" i="1">
                              <a:latin typeface="Cambria Math" panose="02040503050406030204" pitchFamily="18" charset="0"/>
                            </a:rPr>
                          </m:ctrlPr>
                        </m:fPr>
                        <m:num>
                          <m:r>
                            <a:rPr lang="vi-VN" i="1">
                              <a:latin typeface="Cambria Math" panose="02040503050406030204" pitchFamily="18" charset="0"/>
                            </a:rPr>
                            <m:t>1</m:t>
                          </m:r>
                        </m:num>
                        <m:den>
                          <m:r>
                            <a:rPr lang="vi-VN" i="1">
                              <a:latin typeface="Cambria Math" panose="02040503050406030204" pitchFamily="18" charset="0"/>
                            </a:rPr>
                            <m:t>2</m:t>
                          </m:r>
                        </m:den>
                      </m:f>
                      <m:sSub>
                        <m:sSubPr>
                          <m:ctrlPr>
                            <a:rPr lang="en-US" i="1">
                              <a:latin typeface="Cambria Math" panose="02040503050406030204" pitchFamily="18" charset="0"/>
                            </a:rPr>
                          </m:ctrlPr>
                        </m:sSubPr>
                        <m:e>
                          <m:r>
                            <a:rPr lang="vi-VN" i="1">
                              <a:latin typeface="Cambria Math" panose="02040503050406030204" pitchFamily="18" charset="0"/>
                            </a:rPr>
                            <m:t>𝐽</m:t>
                          </m:r>
                        </m:e>
                        <m:sub>
                          <m:r>
                            <a:rPr lang="vi-VN" i="1">
                              <a:latin typeface="Cambria Math" panose="02040503050406030204" pitchFamily="18" charset="0"/>
                            </a:rPr>
                            <m:t>𝑤</m:t>
                          </m:r>
                        </m:sub>
                      </m:sSub>
                      <m:sSup>
                        <m:sSupPr>
                          <m:ctrlPr>
                            <a:rPr lang="en-US" i="1">
                              <a:latin typeface="Cambria Math" panose="02040503050406030204" pitchFamily="18" charset="0"/>
                            </a:rPr>
                          </m:ctrlPr>
                        </m:sSupPr>
                        <m:e>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vi-VN" i="1">
                                      <a:latin typeface="Cambria Math" panose="02040503050406030204" pitchFamily="18" charset="0"/>
                                    </a:rPr>
                                    <m:t>𝜃</m:t>
                                  </m:r>
                                </m:e>
                              </m:acc>
                            </m:e>
                            <m:sub>
                              <m:r>
                                <a:rPr lang="vi-VN" i="1">
                                  <a:latin typeface="Cambria Math" panose="02040503050406030204" pitchFamily="18" charset="0"/>
                                </a:rPr>
                                <m:t>𝑟</m:t>
                              </m:r>
                            </m:sub>
                          </m:sSub>
                        </m:e>
                        <m:sup>
                          <m:r>
                            <a:rPr lang="vi-VN" i="1">
                              <a:latin typeface="Cambria Math" panose="02040503050406030204" pitchFamily="18" charset="0"/>
                            </a:rPr>
                            <m:t>2</m:t>
                          </m:r>
                        </m:sup>
                      </m:sSup>
                      <m:r>
                        <a:rPr lang="vi-VN" i="1">
                          <a:latin typeface="Cambria Math" panose="02040503050406030204" pitchFamily="18" charset="0"/>
                        </a:rPr>
                        <m:t>+</m:t>
                      </m:r>
                      <m:f>
                        <m:fPr>
                          <m:ctrlPr>
                            <a:rPr lang="en-US" i="1">
                              <a:latin typeface="Cambria Math" panose="02040503050406030204" pitchFamily="18" charset="0"/>
                            </a:rPr>
                          </m:ctrlPr>
                        </m:fPr>
                        <m:num>
                          <m:r>
                            <a:rPr lang="vi-VN" i="1">
                              <a:latin typeface="Cambria Math" panose="02040503050406030204" pitchFamily="18" charset="0"/>
                            </a:rPr>
                            <m:t>1</m:t>
                          </m:r>
                        </m:num>
                        <m:den>
                          <m:r>
                            <a:rPr lang="vi-VN" i="1">
                              <a:latin typeface="Cambria Math" panose="02040503050406030204" pitchFamily="18" charset="0"/>
                            </a:rPr>
                            <m:t>2</m:t>
                          </m:r>
                        </m:den>
                      </m:f>
                      <m:sSub>
                        <m:sSubPr>
                          <m:ctrlPr>
                            <a:rPr lang="en-US" i="1">
                              <a:latin typeface="Cambria Math" panose="02040503050406030204" pitchFamily="18" charset="0"/>
                            </a:rPr>
                          </m:ctrlPr>
                        </m:sSubPr>
                        <m:e>
                          <m:r>
                            <a:rPr lang="vi-VN" i="1">
                              <a:latin typeface="Cambria Math" panose="02040503050406030204" pitchFamily="18" charset="0"/>
                            </a:rPr>
                            <m:t>𝐽</m:t>
                          </m:r>
                        </m:e>
                        <m:sub>
                          <m:r>
                            <a:rPr lang="vi-VN" i="1">
                              <a:latin typeface="Cambria Math" panose="02040503050406030204" pitchFamily="18" charset="0"/>
                            </a:rPr>
                            <m:t>𝑤</m:t>
                          </m:r>
                        </m:sub>
                      </m:sSub>
                      <m:sSup>
                        <m:sSupPr>
                          <m:ctrlPr>
                            <a:rPr lang="en-US" i="1">
                              <a:latin typeface="Cambria Math" panose="02040503050406030204" pitchFamily="18" charset="0"/>
                            </a:rPr>
                          </m:ctrlPr>
                        </m:sSupPr>
                        <m:e>
                          <m:acc>
                            <m:accPr>
                              <m:chr m:val="̇"/>
                              <m:ctrlPr>
                                <a:rPr lang="en-US" i="1">
                                  <a:latin typeface="Cambria Math" panose="02040503050406030204" pitchFamily="18" charset="0"/>
                                </a:rPr>
                              </m:ctrlPr>
                            </m:accPr>
                            <m:e>
                              <m:r>
                                <a:rPr lang="vi-VN" i="1">
                                  <a:latin typeface="Cambria Math" panose="02040503050406030204" pitchFamily="18" charset="0"/>
                                </a:rPr>
                                <m:t>𝜓</m:t>
                              </m:r>
                            </m:e>
                          </m:acc>
                        </m:e>
                        <m:sup>
                          <m:r>
                            <a:rPr lang="vi-VN" i="1">
                              <a:latin typeface="Cambria Math" panose="02040503050406030204" pitchFamily="18" charset="0"/>
                            </a:rPr>
                            <m:t>2</m:t>
                          </m:r>
                        </m:sup>
                      </m:sSup>
                      <m:r>
                        <a:rPr lang="vi-VN" i="1">
                          <a:latin typeface="Cambria Math" panose="02040503050406030204" pitchFamily="18" charset="0"/>
                        </a:rPr>
                        <m:t>+</m:t>
                      </m:r>
                      <m:f>
                        <m:fPr>
                          <m:ctrlPr>
                            <a:rPr lang="en-US" i="1">
                              <a:latin typeface="Cambria Math" panose="02040503050406030204" pitchFamily="18" charset="0"/>
                            </a:rPr>
                          </m:ctrlPr>
                        </m:fPr>
                        <m:num>
                          <m:r>
                            <a:rPr lang="vi-VN" i="1">
                              <a:latin typeface="Cambria Math" panose="02040503050406030204" pitchFamily="18" charset="0"/>
                            </a:rPr>
                            <m:t>1</m:t>
                          </m:r>
                        </m:num>
                        <m:den>
                          <m:r>
                            <a:rPr lang="vi-VN" i="1">
                              <a:latin typeface="Cambria Math" panose="02040503050406030204" pitchFamily="18" charset="0"/>
                            </a:rPr>
                            <m:t>2</m:t>
                          </m:r>
                        </m:den>
                      </m:f>
                      <m:sSub>
                        <m:sSubPr>
                          <m:ctrlPr>
                            <a:rPr lang="en-US" i="1">
                              <a:latin typeface="Cambria Math" panose="02040503050406030204" pitchFamily="18" charset="0"/>
                            </a:rPr>
                          </m:ctrlPr>
                        </m:sSubPr>
                        <m:e>
                          <m:r>
                            <a:rPr lang="vi-VN" i="1">
                              <a:latin typeface="Cambria Math" panose="02040503050406030204" pitchFamily="18" charset="0"/>
                            </a:rPr>
                            <m:t>𝐽</m:t>
                          </m:r>
                        </m:e>
                        <m:sub>
                          <m:r>
                            <a:rPr lang="vi-VN" i="1">
                              <a:latin typeface="Cambria Math" panose="02040503050406030204" pitchFamily="18" charset="0"/>
                            </a:rPr>
                            <m:t>𝜙</m:t>
                          </m:r>
                        </m:sub>
                      </m:sSub>
                      <m:sSup>
                        <m:sSupPr>
                          <m:ctrlPr>
                            <a:rPr lang="en-US" i="1">
                              <a:latin typeface="Cambria Math" panose="02040503050406030204" pitchFamily="18" charset="0"/>
                            </a:rPr>
                          </m:ctrlPr>
                        </m:sSupPr>
                        <m:e>
                          <m:acc>
                            <m:accPr>
                              <m:chr m:val="̇"/>
                              <m:ctrlPr>
                                <a:rPr lang="en-US" i="1">
                                  <a:latin typeface="Cambria Math" panose="02040503050406030204" pitchFamily="18" charset="0"/>
                                </a:rPr>
                              </m:ctrlPr>
                            </m:accPr>
                            <m:e>
                              <m:r>
                                <a:rPr lang="vi-VN" i="1">
                                  <a:latin typeface="Cambria Math" panose="02040503050406030204" pitchFamily="18" charset="0"/>
                                </a:rPr>
                                <m:t>𝜙</m:t>
                              </m:r>
                            </m:e>
                          </m:acc>
                        </m:e>
                        <m:sup>
                          <m:r>
                            <a:rPr lang="vi-VN" i="1">
                              <a:latin typeface="Cambria Math" panose="02040503050406030204" pitchFamily="18" charset="0"/>
                            </a:rPr>
                            <m:t>2</m:t>
                          </m:r>
                        </m:sup>
                      </m:sSup>
                      <m:r>
                        <a:rPr lang="vi-VN" i="1">
                          <a:latin typeface="Cambria Math" panose="02040503050406030204" pitchFamily="18" charset="0"/>
                        </a:rPr>
                        <m:t>+</m:t>
                      </m:r>
                      <m:f>
                        <m:fPr>
                          <m:ctrlPr>
                            <a:rPr lang="en-US" i="1">
                              <a:latin typeface="Cambria Math" panose="02040503050406030204" pitchFamily="18" charset="0"/>
                            </a:rPr>
                          </m:ctrlPr>
                        </m:fPr>
                        <m:num>
                          <m:r>
                            <a:rPr lang="vi-VN" i="1">
                              <a:latin typeface="Cambria Math" panose="02040503050406030204" pitchFamily="18" charset="0"/>
                            </a:rPr>
                            <m:t>1</m:t>
                          </m:r>
                        </m:num>
                        <m:den>
                          <m:r>
                            <a:rPr lang="vi-VN" i="1">
                              <a:latin typeface="Cambria Math" panose="02040503050406030204" pitchFamily="18" charset="0"/>
                            </a:rPr>
                            <m:t>2</m:t>
                          </m:r>
                        </m:den>
                      </m:f>
                      <m:sSup>
                        <m:sSupPr>
                          <m:ctrlPr>
                            <a:rPr lang="en-US" i="1">
                              <a:latin typeface="Cambria Math" panose="02040503050406030204" pitchFamily="18" charset="0"/>
                            </a:rPr>
                          </m:ctrlPr>
                        </m:sSupPr>
                        <m:e>
                          <m:r>
                            <a:rPr lang="vi-VN" i="1">
                              <a:latin typeface="Cambria Math" panose="02040503050406030204" pitchFamily="18" charset="0"/>
                            </a:rPr>
                            <m:t>𝑛</m:t>
                          </m:r>
                        </m:e>
                        <m:sup>
                          <m:r>
                            <a:rPr lang="vi-VN" i="1">
                              <a:latin typeface="Cambria Math" panose="02040503050406030204" pitchFamily="18" charset="0"/>
                            </a:rPr>
                            <m:t>2</m:t>
                          </m:r>
                        </m:sup>
                      </m:sSup>
                      <m:sSub>
                        <m:sSubPr>
                          <m:ctrlPr>
                            <a:rPr lang="en-US" i="1">
                              <a:latin typeface="Cambria Math" panose="02040503050406030204" pitchFamily="18" charset="0"/>
                            </a:rPr>
                          </m:ctrlPr>
                        </m:sSubPr>
                        <m:e>
                          <m:r>
                            <a:rPr lang="vi-VN" i="1">
                              <a:latin typeface="Cambria Math" panose="02040503050406030204" pitchFamily="18" charset="0"/>
                            </a:rPr>
                            <m:t>𝐽</m:t>
                          </m:r>
                        </m:e>
                        <m:sub>
                          <m:r>
                            <a:rPr lang="vi-VN" i="1">
                              <a:latin typeface="Cambria Math" panose="02040503050406030204" pitchFamily="18" charset="0"/>
                            </a:rPr>
                            <m:t>𝑚</m:t>
                          </m:r>
                        </m:sub>
                      </m:sSub>
                      <m:sSup>
                        <m:sSupPr>
                          <m:ctrlPr>
                            <a:rPr lang="en-US" i="1">
                              <a:latin typeface="Cambria Math" panose="02040503050406030204" pitchFamily="18" charset="0"/>
                            </a:rPr>
                          </m:ctrlPr>
                        </m:sSupPr>
                        <m:e>
                          <m:sSub>
                            <m:sSubPr>
                              <m:ctrlPr>
                                <a:rPr lang="en-US" i="1">
                                  <a:latin typeface="Cambria Math" panose="02040503050406030204" pitchFamily="18" charset="0"/>
                                </a:rPr>
                              </m:ctrlPr>
                            </m:sSubPr>
                            <m:e>
                              <m:r>
                                <a:rPr lang="vi-VN" i="1">
                                  <a:latin typeface="Cambria Math" panose="02040503050406030204" pitchFamily="18" charset="0"/>
                                </a:rPr>
                                <m:t>(</m:t>
                              </m:r>
                              <m:acc>
                                <m:accPr>
                                  <m:chr m:val="̇"/>
                                  <m:ctrlPr>
                                    <a:rPr lang="en-US" i="1">
                                      <a:latin typeface="Cambria Math" panose="02040503050406030204" pitchFamily="18" charset="0"/>
                                    </a:rPr>
                                  </m:ctrlPr>
                                </m:accPr>
                                <m:e>
                                  <m:r>
                                    <a:rPr lang="vi-VN" i="1">
                                      <a:latin typeface="Cambria Math" panose="02040503050406030204" pitchFamily="18" charset="0"/>
                                    </a:rPr>
                                    <m:t>𝜃</m:t>
                                  </m:r>
                                </m:e>
                              </m:acc>
                            </m:e>
                            <m:sub>
                              <m:r>
                                <a:rPr lang="vi-VN" i="1">
                                  <a:latin typeface="Cambria Math" panose="02040503050406030204" pitchFamily="18" charset="0"/>
                                </a:rPr>
                                <m:t>𝑙</m:t>
                              </m:r>
                            </m:sub>
                          </m:sSub>
                          <m:r>
                            <a:rPr lang="vi-VN" i="1">
                              <a:latin typeface="Cambria Math" panose="02040503050406030204" pitchFamily="18" charset="0"/>
                            </a:rPr>
                            <m:t>−</m:t>
                          </m:r>
                          <m:acc>
                            <m:accPr>
                              <m:chr m:val="̇"/>
                              <m:ctrlPr>
                                <a:rPr lang="en-US" i="1">
                                  <a:latin typeface="Cambria Math" panose="02040503050406030204" pitchFamily="18" charset="0"/>
                                </a:rPr>
                              </m:ctrlPr>
                            </m:accPr>
                            <m:e>
                              <m:r>
                                <a:rPr lang="vi-VN" i="1">
                                  <a:latin typeface="Cambria Math" panose="02040503050406030204" pitchFamily="18" charset="0"/>
                                </a:rPr>
                                <m:t>𝜓</m:t>
                              </m:r>
                            </m:e>
                          </m:acc>
                          <m:r>
                            <a:rPr lang="vi-VN" i="1">
                              <a:latin typeface="Cambria Math" panose="02040503050406030204" pitchFamily="18" charset="0"/>
                            </a:rPr>
                            <m:t>)</m:t>
                          </m:r>
                        </m:e>
                        <m:sup>
                          <m:r>
                            <a:rPr lang="vi-VN" i="1">
                              <a:latin typeface="Cambria Math" panose="02040503050406030204" pitchFamily="18" charset="0"/>
                            </a:rPr>
                            <m:t>2</m:t>
                          </m:r>
                        </m:sup>
                      </m:sSup>
                      <m:r>
                        <a:rPr lang="vi-VN" i="1">
                          <a:latin typeface="Cambria Math" panose="02040503050406030204" pitchFamily="18" charset="0"/>
                        </a:rPr>
                        <m:t>+</m:t>
                      </m:r>
                      <m:f>
                        <m:fPr>
                          <m:ctrlPr>
                            <a:rPr lang="en-US" i="1">
                              <a:latin typeface="Cambria Math" panose="02040503050406030204" pitchFamily="18" charset="0"/>
                            </a:rPr>
                          </m:ctrlPr>
                        </m:fPr>
                        <m:num>
                          <m:r>
                            <a:rPr lang="vi-VN" i="1">
                              <a:latin typeface="Cambria Math" panose="02040503050406030204" pitchFamily="18" charset="0"/>
                            </a:rPr>
                            <m:t>1</m:t>
                          </m:r>
                        </m:num>
                        <m:den>
                          <m:r>
                            <a:rPr lang="vi-VN" i="1">
                              <a:latin typeface="Cambria Math" panose="02040503050406030204" pitchFamily="18" charset="0"/>
                            </a:rPr>
                            <m:t>2</m:t>
                          </m:r>
                        </m:den>
                      </m:f>
                      <m:sSup>
                        <m:sSupPr>
                          <m:ctrlPr>
                            <a:rPr lang="en-US" i="1">
                              <a:latin typeface="Cambria Math" panose="02040503050406030204" pitchFamily="18" charset="0"/>
                            </a:rPr>
                          </m:ctrlPr>
                        </m:sSupPr>
                        <m:e>
                          <m:r>
                            <a:rPr lang="vi-VN" i="1">
                              <a:latin typeface="Cambria Math" panose="02040503050406030204" pitchFamily="18" charset="0"/>
                            </a:rPr>
                            <m:t>𝑛</m:t>
                          </m:r>
                        </m:e>
                        <m:sup>
                          <m:r>
                            <a:rPr lang="vi-VN" i="1">
                              <a:latin typeface="Cambria Math" panose="02040503050406030204" pitchFamily="18" charset="0"/>
                            </a:rPr>
                            <m:t>2</m:t>
                          </m:r>
                        </m:sup>
                      </m:sSup>
                      <m:sSub>
                        <m:sSubPr>
                          <m:ctrlPr>
                            <a:rPr lang="en-US" i="1">
                              <a:latin typeface="Cambria Math" panose="02040503050406030204" pitchFamily="18" charset="0"/>
                            </a:rPr>
                          </m:ctrlPr>
                        </m:sSubPr>
                        <m:e>
                          <m:r>
                            <a:rPr lang="vi-VN" i="1">
                              <a:latin typeface="Cambria Math" panose="02040503050406030204" pitchFamily="18" charset="0"/>
                            </a:rPr>
                            <m:t>𝐽</m:t>
                          </m:r>
                        </m:e>
                        <m:sub>
                          <m:r>
                            <a:rPr lang="vi-VN" i="1">
                              <a:latin typeface="Cambria Math" panose="02040503050406030204" pitchFamily="18" charset="0"/>
                            </a:rPr>
                            <m:t>𝑚</m:t>
                          </m:r>
                        </m:sub>
                      </m:sSub>
                      <m:sSup>
                        <m:sSupPr>
                          <m:ctrlPr>
                            <a:rPr lang="en-US" i="1">
                              <a:latin typeface="Cambria Math" panose="02040503050406030204" pitchFamily="18" charset="0"/>
                            </a:rPr>
                          </m:ctrlPr>
                        </m:sSupPr>
                        <m:e>
                          <m:sSub>
                            <m:sSubPr>
                              <m:ctrlPr>
                                <a:rPr lang="en-US" i="1">
                                  <a:latin typeface="Cambria Math" panose="02040503050406030204" pitchFamily="18" charset="0"/>
                                </a:rPr>
                              </m:ctrlPr>
                            </m:sSubPr>
                            <m:e>
                              <m:r>
                                <a:rPr lang="vi-VN" i="1">
                                  <a:latin typeface="Cambria Math" panose="02040503050406030204" pitchFamily="18" charset="0"/>
                                </a:rPr>
                                <m:t>(</m:t>
                              </m:r>
                              <m:acc>
                                <m:accPr>
                                  <m:chr m:val="̇"/>
                                  <m:ctrlPr>
                                    <a:rPr lang="en-US" i="1">
                                      <a:latin typeface="Cambria Math" panose="02040503050406030204" pitchFamily="18" charset="0"/>
                                    </a:rPr>
                                  </m:ctrlPr>
                                </m:accPr>
                                <m:e>
                                  <m:r>
                                    <a:rPr lang="vi-VN" i="1">
                                      <a:latin typeface="Cambria Math" panose="02040503050406030204" pitchFamily="18" charset="0"/>
                                    </a:rPr>
                                    <m:t>𝜃</m:t>
                                  </m:r>
                                </m:e>
                              </m:acc>
                            </m:e>
                            <m:sub>
                              <m:r>
                                <a:rPr lang="vi-VN" i="1">
                                  <a:latin typeface="Cambria Math" panose="02040503050406030204" pitchFamily="18" charset="0"/>
                                </a:rPr>
                                <m:t>𝑟</m:t>
                              </m:r>
                            </m:sub>
                          </m:sSub>
                          <m:r>
                            <a:rPr lang="vi-VN" i="1">
                              <a:latin typeface="Cambria Math" panose="02040503050406030204" pitchFamily="18" charset="0"/>
                            </a:rPr>
                            <m:t>−</m:t>
                          </m:r>
                          <m:acc>
                            <m:accPr>
                              <m:chr m:val="̇"/>
                              <m:ctrlPr>
                                <a:rPr lang="en-US" i="1">
                                  <a:latin typeface="Cambria Math" panose="02040503050406030204" pitchFamily="18" charset="0"/>
                                </a:rPr>
                              </m:ctrlPr>
                            </m:accPr>
                            <m:e>
                              <m:r>
                                <a:rPr lang="vi-VN" i="1">
                                  <a:latin typeface="Cambria Math" panose="02040503050406030204" pitchFamily="18" charset="0"/>
                                </a:rPr>
                                <m:t>𝜓</m:t>
                              </m:r>
                            </m:e>
                          </m:acc>
                          <m:r>
                            <a:rPr lang="vi-VN" i="1">
                              <a:latin typeface="Cambria Math" panose="02040503050406030204" pitchFamily="18" charset="0"/>
                            </a:rPr>
                            <m:t>)</m:t>
                          </m:r>
                        </m:e>
                        <m:sup>
                          <m:r>
                            <a:rPr lang="vi-VN" i="1">
                              <a:latin typeface="Cambria Math" panose="02040503050406030204" pitchFamily="18" charset="0"/>
                            </a:rPr>
                            <m:t>2</m:t>
                          </m:r>
                        </m:sup>
                      </m:sSup>
                    </m:oMath>
                  </m:oMathPara>
                </a14:m>
                <a:endParaRPr lang="en-US"/>
              </a:p>
              <a:p>
                <a:endParaRPr lang="en-US" sz="1500">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Thế năng được xác địng theo công thức</a:t>
                </a:r>
                <a:r>
                  <a:rPr lang="en-US"/>
                  <a:t>:</a:t>
                </a:r>
              </a:p>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𝑈</m:t>
                      </m:r>
                      <m:r>
                        <a:rPr lang="en-US" i="1">
                          <a:latin typeface="Cambria Math" panose="02040503050406030204" pitchFamily="18" charset="0"/>
                        </a:rPr>
                        <m:t>=</m:t>
                      </m:r>
                      <m:r>
                        <a:rPr lang="en-US" i="1">
                          <a:latin typeface="Cambria Math" panose="02040503050406030204" pitchFamily="18" charset="0"/>
                        </a:rPr>
                        <m:t>𝑚𝑔</m:t>
                      </m:r>
                      <m:sSub>
                        <m:sSubPr>
                          <m:ctrlPr>
                            <a:rPr lang="en-US" i="1">
                              <a:latin typeface="Cambria Math" panose="02040503050406030204" pitchFamily="18" charset="0"/>
                            </a:rPr>
                          </m:ctrlPr>
                        </m:sSubPr>
                        <m:e>
                          <m:r>
                            <a:rPr lang="en-US" i="1">
                              <a:latin typeface="Cambria Math" panose="02040503050406030204" pitchFamily="18" charset="0"/>
                            </a:rPr>
                            <m:t>𝑧</m:t>
                          </m:r>
                        </m:e>
                        <m:sub>
                          <m:r>
                            <a:rPr lang="en-US" i="1">
                              <a:latin typeface="Cambria Math" panose="02040503050406030204" pitchFamily="18" charset="0"/>
                            </a:rPr>
                            <m:t>𝑙</m:t>
                          </m:r>
                        </m:sub>
                      </m:sSub>
                      <m:r>
                        <a:rPr lang="en-US" i="1">
                          <a:latin typeface="Cambria Math" panose="02040503050406030204" pitchFamily="18" charset="0"/>
                        </a:rPr>
                        <m:t>+</m:t>
                      </m:r>
                      <m:r>
                        <a:rPr lang="en-US" i="1">
                          <a:latin typeface="Cambria Math" panose="02040503050406030204" pitchFamily="18" charset="0"/>
                        </a:rPr>
                        <m:t>𝑚𝑔</m:t>
                      </m:r>
                      <m:sSub>
                        <m:sSubPr>
                          <m:ctrlPr>
                            <a:rPr lang="en-US" i="1">
                              <a:latin typeface="Cambria Math" panose="02040503050406030204" pitchFamily="18" charset="0"/>
                            </a:rPr>
                          </m:ctrlPr>
                        </m:sSubPr>
                        <m:e>
                          <m:r>
                            <a:rPr lang="en-US" i="1">
                              <a:latin typeface="Cambria Math" panose="02040503050406030204" pitchFamily="18" charset="0"/>
                            </a:rPr>
                            <m:t>𝑧</m:t>
                          </m:r>
                        </m:e>
                        <m:sub>
                          <m:r>
                            <a:rPr lang="en-US" i="1">
                              <a:latin typeface="Cambria Math" panose="02040503050406030204" pitchFamily="18" charset="0"/>
                            </a:rPr>
                            <m:t>𝑟</m:t>
                          </m:r>
                        </m:sub>
                      </m:sSub>
                      <m:r>
                        <a:rPr lang="en-US" i="1">
                          <a:latin typeface="Cambria Math" panose="02040503050406030204" pitchFamily="18" charset="0"/>
                        </a:rPr>
                        <m:t>+</m:t>
                      </m:r>
                      <m:r>
                        <a:rPr lang="en-US" i="1">
                          <a:latin typeface="Cambria Math" panose="02040503050406030204" pitchFamily="18" charset="0"/>
                        </a:rPr>
                        <m:t>𝑚𝑔</m:t>
                      </m:r>
                      <m:sSub>
                        <m:sSubPr>
                          <m:ctrlPr>
                            <a:rPr lang="en-US" i="1">
                              <a:latin typeface="Cambria Math" panose="02040503050406030204" pitchFamily="18" charset="0"/>
                            </a:rPr>
                          </m:ctrlPr>
                        </m:sSubPr>
                        <m:e>
                          <m:r>
                            <a:rPr lang="en-US" i="1">
                              <a:latin typeface="Cambria Math" panose="02040503050406030204" pitchFamily="18" charset="0"/>
                            </a:rPr>
                            <m:t>𝑧</m:t>
                          </m:r>
                        </m:e>
                        <m:sub>
                          <m:r>
                            <a:rPr lang="en-US" i="1">
                              <a:latin typeface="Cambria Math" panose="02040503050406030204" pitchFamily="18" charset="0"/>
                            </a:rPr>
                            <m:t>𝑏</m:t>
                          </m:r>
                        </m:sub>
                      </m:sSub>
                    </m:oMath>
                  </m:oMathPara>
                </a14:m>
                <a:endParaRPr lang="en-US">
                  <a:latin typeface="Times New Roman" panose="02020603050405020304" pitchFamily="18" charset="0"/>
                  <a:ea typeface="Tahoma" panose="020B0604030504040204" pitchFamily="34" charset="0"/>
                  <a:cs typeface="Times New Roman" panose="02020603050405020304" pitchFamily="18" charset="0"/>
                </a:endParaRPr>
              </a:p>
              <a:p>
                <a:endParaRPr lang="en-US" sz="1500">
                  <a:latin typeface="Times New Roman" panose="02020603050405020304" pitchFamily="18" charset="0"/>
                  <a:ea typeface="Tahoma" panose="020B0604030504040204" pitchFamily="34" charset="0"/>
                  <a:cs typeface="Times New Roman" panose="02020603050405020304" pitchFamily="18" charset="0"/>
                </a:endParaRPr>
              </a:p>
            </p:txBody>
          </p:sp>
        </mc:Choice>
        <mc:Fallback xmlns="">
          <p:sp>
            <p:nvSpPr>
              <p:cNvPr id="5" name="TextBox 4">
                <a:extLst>
                  <a:ext uri="{FF2B5EF4-FFF2-40B4-BE49-F238E27FC236}">
                    <a16:creationId xmlns:a16="http://schemas.microsoft.com/office/drawing/2014/main" id="{773FCF73-2F08-5C69-94CD-8447652B8329}"/>
                  </a:ext>
                </a:extLst>
              </p:cNvPr>
              <p:cNvSpPr txBox="1">
                <a:spLocks noRot="1" noChangeAspect="1" noMove="1" noResize="1" noEditPoints="1" noAdjustHandles="1" noChangeArrowheads="1" noChangeShapeType="1" noTextEdit="1"/>
              </p:cNvSpPr>
              <p:nvPr/>
            </p:nvSpPr>
            <p:spPr>
              <a:xfrm>
                <a:off x="1839474" y="1795298"/>
                <a:ext cx="8513052" cy="4203715"/>
              </a:xfrm>
              <a:prstGeom prst="rect">
                <a:avLst/>
              </a:prstGeom>
              <a:blipFill>
                <a:blip r:embed="rId2"/>
                <a:stretch>
                  <a:fillRect l="-572"/>
                </a:stretch>
              </a:blipFill>
            </p:spPr>
            <p:txBody>
              <a:bodyPr/>
              <a:lstStyle/>
              <a:p>
                <a:r>
                  <a:rPr lang="en-US">
                    <a:noFill/>
                  </a:rPr>
                  <a:t> </a:t>
                </a:r>
              </a:p>
            </p:txBody>
          </p:sp>
        </mc:Fallback>
      </mc:AlternateContent>
      <p:sp>
        <p:nvSpPr>
          <p:cNvPr id="7" name="Slide Number Placeholder 6">
            <a:extLst>
              <a:ext uri="{FF2B5EF4-FFF2-40B4-BE49-F238E27FC236}">
                <a16:creationId xmlns:a16="http://schemas.microsoft.com/office/drawing/2014/main" id="{B13A3DCF-C699-F6CF-BF16-E1E3C3E5B0B6}"/>
              </a:ext>
            </a:extLst>
          </p:cNvPr>
          <p:cNvSpPr>
            <a:spLocks noGrp="1"/>
          </p:cNvSpPr>
          <p:nvPr>
            <p:ph type="sldNum" sz="quarter" idx="12"/>
          </p:nvPr>
        </p:nvSpPr>
        <p:spPr/>
        <p:txBody>
          <a:bodyPr/>
          <a:lstStyle/>
          <a:p>
            <a:fld id="{442C1155-F164-44A2-862A-E50421BF24BC}" type="slidenum">
              <a:rPr lang="en-US" smtClean="0"/>
              <a:t>4</a:t>
            </a:fld>
            <a:endParaRPr lang="en-US"/>
          </a:p>
        </p:txBody>
      </p:sp>
    </p:spTree>
    <p:extLst>
      <p:ext uri="{BB962C8B-B14F-4D97-AF65-F5344CB8AC3E}">
        <p14:creationId xmlns:p14="http://schemas.microsoft.com/office/powerpoint/2010/main" val="24794533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58453A1A-C7FE-71C6-C22A-842BDFF81907}"/>
                  </a:ext>
                </a:extLst>
              </p:cNvPr>
              <p:cNvSpPr txBox="1"/>
              <p:nvPr/>
            </p:nvSpPr>
            <p:spPr>
              <a:xfrm>
                <a:off x="2049380" y="1998307"/>
                <a:ext cx="8093240" cy="3801554"/>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lgn="just">
                  <a:lnSpc>
                    <a:spcPct val="120000"/>
                  </a:lnSpc>
                  <a:spcBef>
                    <a:spcPts val="450"/>
                  </a:spcBef>
                  <a:spcAft>
                    <a:spcPts val="450"/>
                  </a:spcAft>
                </a:pPr>
                <a:r>
                  <a:rPr lang="en-US">
                    <a:latin typeface="Times New Roman" panose="02020603050405020304" pitchFamily="18" charset="0"/>
                    <a:ea typeface="Tahoma" panose="020B0604030504040204" pitchFamily="34" charset="0"/>
                    <a:cs typeface="Times New Roman" panose="02020603050405020304" pitchFamily="18" charset="0"/>
                  </a:rPr>
                  <a:t>Sau khi tìm được động và thế năng thế năng ta thay vào phương trình Lagrange:</a:t>
                </a:r>
              </a:p>
              <a:p>
                <a:pPr algn="ctr"/>
                <a14:m>
                  <m:oMath xmlns:m="http://schemas.openxmlformats.org/officeDocument/2006/math">
                    <m:r>
                      <a:rPr lang="en-US" sz="1500" i="1">
                        <a:latin typeface="Cambria Math" panose="02040503050406030204" pitchFamily="18" charset="0"/>
                        <a:ea typeface="Times New Roman" panose="02020603050405020304" pitchFamily="18" charset="0"/>
                        <a:cs typeface="Times New Roman" panose="02020603050405020304" pitchFamily="18" charset="0"/>
                      </a:rPr>
                      <m:t>𝐿</m:t>
                    </m:r>
                    <m:r>
                      <a:rPr lang="en-US" sz="1500" i="1">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1500" i="1">
                            <a:latin typeface="Cambria Math" panose="02040503050406030204" pitchFamily="18" charset="0"/>
                          </a:rPr>
                        </m:ctrlPr>
                      </m:sSubPr>
                      <m:e>
                        <m:r>
                          <a:rPr lang="en-US" sz="1500" i="1">
                            <a:latin typeface="Cambria Math" panose="02040503050406030204" pitchFamily="18" charset="0"/>
                            <a:ea typeface="Times New Roman" panose="02020603050405020304" pitchFamily="18" charset="0"/>
                            <a:cs typeface="Times New Roman" panose="02020603050405020304" pitchFamily="18" charset="0"/>
                          </a:rPr>
                          <m:t>𝑇</m:t>
                        </m:r>
                      </m:e>
                      <m:sub>
                        <m:r>
                          <a:rPr lang="en-US" sz="1500" i="1">
                            <a:latin typeface="Cambria Math" panose="02040503050406030204" pitchFamily="18" charset="0"/>
                            <a:ea typeface="Times New Roman" panose="02020603050405020304" pitchFamily="18" charset="0"/>
                            <a:cs typeface="Times New Roman" panose="02020603050405020304" pitchFamily="18" charset="0"/>
                          </a:rPr>
                          <m:t>1</m:t>
                        </m:r>
                      </m:sub>
                    </m:sSub>
                    <m:r>
                      <a:rPr lang="en-US" sz="1500" i="1">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1500" i="1">
                            <a:latin typeface="Cambria Math" panose="02040503050406030204" pitchFamily="18" charset="0"/>
                          </a:rPr>
                        </m:ctrlPr>
                      </m:sSubPr>
                      <m:e>
                        <m:r>
                          <a:rPr lang="en-US" sz="1500" i="1">
                            <a:latin typeface="Cambria Math" panose="02040503050406030204" pitchFamily="18" charset="0"/>
                            <a:ea typeface="Times New Roman" panose="02020603050405020304" pitchFamily="18" charset="0"/>
                            <a:cs typeface="Times New Roman" panose="02020603050405020304" pitchFamily="18" charset="0"/>
                          </a:rPr>
                          <m:t>𝑇</m:t>
                        </m:r>
                      </m:e>
                      <m:sub>
                        <m:r>
                          <a:rPr lang="en-US" sz="1500" i="1">
                            <a:latin typeface="Cambria Math" panose="02040503050406030204" pitchFamily="18" charset="0"/>
                            <a:ea typeface="Times New Roman" panose="02020603050405020304" pitchFamily="18" charset="0"/>
                            <a:cs typeface="Times New Roman" panose="02020603050405020304" pitchFamily="18" charset="0"/>
                          </a:rPr>
                          <m:t>2</m:t>
                        </m:r>
                      </m:sub>
                    </m:sSub>
                    <m:r>
                      <a:rPr lang="en-US" sz="1500" i="1">
                        <a:latin typeface="Cambria Math" panose="02040503050406030204" pitchFamily="18" charset="0"/>
                        <a:ea typeface="Times New Roman" panose="02020603050405020304" pitchFamily="18" charset="0"/>
                        <a:cs typeface="Times New Roman" panose="02020603050405020304" pitchFamily="18" charset="0"/>
                      </a:rPr>
                      <m:t>−</m:t>
                    </m:r>
                    <m:r>
                      <a:rPr lang="en-US" sz="1500" i="1">
                        <a:latin typeface="Cambria Math" panose="02040503050406030204" pitchFamily="18" charset="0"/>
                        <a:ea typeface="Times New Roman" panose="02020603050405020304" pitchFamily="18" charset="0"/>
                        <a:cs typeface="Times New Roman" panose="02020603050405020304" pitchFamily="18" charset="0"/>
                      </a:rPr>
                      <m:t>𝑈</m:t>
                    </m:r>
                  </m:oMath>
                </a14:m>
                <a:r>
                  <a:rPr lang="en-US" sz="1500">
                    <a:latin typeface="Tahoma" panose="020B0604030504040204" pitchFamily="34" charset="0"/>
                    <a:ea typeface="Tahoma" panose="020B0604030504040204" pitchFamily="34" charset="0"/>
                    <a:cs typeface="Tahoma" panose="020B0604030504040204" pitchFamily="34" charset="0"/>
                  </a:rPr>
                  <a:t> </a:t>
                </a:r>
              </a:p>
              <a:p>
                <a:pPr/>
                <a14:m>
                  <m:oMathPara xmlns:m="http://schemas.openxmlformats.org/officeDocument/2006/math">
                    <m:oMathParaPr>
                      <m:jc m:val="centerGroup"/>
                    </m:oMathParaPr>
                    <m:oMath xmlns:m="http://schemas.openxmlformats.org/officeDocument/2006/math">
                      <m:d>
                        <m:dPr>
                          <m:begChr m:val="{"/>
                          <m:endChr m:val=""/>
                          <m:ctrlPr>
                            <a:rPr lang="en-US" sz="1500" i="1">
                              <a:latin typeface="Cambria Math" panose="02040503050406030204" pitchFamily="18" charset="0"/>
                              <a:ea typeface="Tahoma" panose="020B0604030504040204" pitchFamily="34" charset="0"/>
                              <a:cs typeface="Times New Roman" panose="02020603050405020304" pitchFamily="18" charset="0"/>
                            </a:rPr>
                          </m:ctrlPr>
                        </m:dPr>
                        <m:e>
                          <m:eqArr>
                            <m:eqArrPr>
                              <m:ctrlPr>
                                <a:rPr lang="en-US" sz="1500" i="1">
                                  <a:latin typeface="Cambria Math" panose="02040503050406030204" pitchFamily="18" charset="0"/>
                                  <a:ea typeface="Tahoma" panose="020B0604030504040204" pitchFamily="34" charset="0"/>
                                  <a:cs typeface="Times New Roman" panose="02020603050405020304" pitchFamily="18" charset="0"/>
                                </a:rPr>
                              </m:ctrlPr>
                            </m:eqArrPr>
                            <m:e>
                              <m:f>
                                <m:fPr>
                                  <m:ctrlPr>
                                    <a:rPr lang="en-US" sz="1500" i="1">
                                      <a:latin typeface="Cambria Math" panose="02040503050406030204" pitchFamily="18" charset="0"/>
                                    </a:rPr>
                                  </m:ctrlPr>
                                </m:fPr>
                                <m:num>
                                  <m:r>
                                    <a:rPr lang="en-US" sz="1500" i="1">
                                      <a:latin typeface="Cambria Math" panose="02040503050406030204" pitchFamily="18" charset="0"/>
                                    </a:rPr>
                                    <m:t>𝑑</m:t>
                                  </m:r>
                                </m:num>
                                <m:den>
                                  <m:r>
                                    <a:rPr lang="en-US" sz="1500" i="1">
                                      <a:latin typeface="Cambria Math" panose="02040503050406030204" pitchFamily="18" charset="0"/>
                                    </a:rPr>
                                    <m:t>𝑑𝑡</m:t>
                                  </m:r>
                                </m:den>
                              </m:f>
                              <m:d>
                                <m:dPr>
                                  <m:ctrlPr>
                                    <a:rPr lang="en-US" sz="1500" i="1">
                                      <a:latin typeface="Cambria Math" panose="02040503050406030204" pitchFamily="18" charset="0"/>
                                    </a:rPr>
                                  </m:ctrlPr>
                                </m:dPr>
                                <m:e>
                                  <m:f>
                                    <m:fPr>
                                      <m:ctrlPr>
                                        <a:rPr lang="en-US" sz="1500" i="1">
                                          <a:latin typeface="Cambria Math" panose="02040503050406030204" pitchFamily="18" charset="0"/>
                                        </a:rPr>
                                      </m:ctrlPr>
                                    </m:fPr>
                                    <m:num>
                                      <m:r>
                                        <a:rPr lang="en-US" sz="1500" i="1">
                                          <a:latin typeface="Cambria Math" panose="02040503050406030204" pitchFamily="18" charset="0"/>
                                        </a:rPr>
                                        <m:t>𝜕</m:t>
                                      </m:r>
                                      <m:r>
                                        <a:rPr lang="en-US" sz="1500" i="1">
                                          <a:latin typeface="Cambria Math" panose="02040503050406030204" pitchFamily="18" charset="0"/>
                                        </a:rPr>
                                        <m:t>𝐿</m:t>
                                      </m:r>
                                    </m:num>
                                    <m:den>
                                      <m:r>
                                        <a:rPr lang="en-US" sz="1500" i="1">
                                          <a:latin typeface="Cambria Math" panose="02040503050406030204" pitchFamily="18" charset="0"/>
                                        </a:rPr>
                                        <m:t>𝜕</m:t>
                                      </m:r>
                                      <m:acc>
                                        <m:accPr>
                                          <m:chr m:val="̇"/>
                                          <m:ctrlPr>
                                            <a:rPr lang="en-US" sz="1500" i="1">
                                              <a:latin typeface="Cambria Math" panose="02040503050406030204" pitchFamily="18" charset="0"/>
                                            </a:rPr>
                                          </m:ctrlPr>
                                        </m:accPr>
                                        <m:e>
                                          <m:r>
                                            <a:rPr lang="en-US" sz="1500" i="1">
                                              <a:latin typeface="Cambria Math" panose="02040503050406030204" pitchFamily="18" charset="0"/>
                                            </a:rPr>
                                            <m:t>𝜃</m:t>
                                          </m:r>
                                        </m:e>
                                      </m:acc>
                                    </m:den>
                                  </m:f>
                                </m:e>
                              </m:d>
                              <m:r>
                                <a:rPr lang="en-US" sz="1500" i="1">
                                  <a:latin typeface="Cambria Math" panose="02040503050406030204" pitchFamily="18" charset="0"/>
                                </a:rPr>
                                <m:t>−</m:t>
                              </m:r>
                              <m:f>
                                <m:fPr>
                                  <m:ctrlPr>
                                    <a:rPr lang="en-US" sz="1500" i="1">
                                      <a:latin typeface="Cambria Math" panose="02040503050406030204" pitchFamily="18" charset="0"/>
                                    </a:rPr>
                                  </m:ctrlPr>
                                </m:fPr>
                                <m:num>
                                  <m:r>
                                    <a:rPr lang="en-US" sz="1500" i="1">
                                      <a:latin typeface="Cambria Math" panose="02040503050406030204" pitchFamily="18" charset="0"/>
                                    </a:rPr>
                                    <m:t>𝜕</m:t>
                                  </m:r>
                                  <m:r>
                                    <a:rPr lang="en-US" sz="1500" i="1">
                                      <a:latin typeface="Cambria Math" panose="02040503050406030204" pitchFamily="18" charset="0"/>
                                    </a:rPr>
                                    <m:t>𝐿</m:t>
                                  </m:r>
                                </m:num>
                                <m:den>
                                  <m:r>
                                    <a:rPr lang="en-US" sz="1500" i="1">
                                      <a:latin typeface="Cambria Math" panose="02040503050406030204" pitchFamily="18" charset="0"/>
                                    </a:rPr>
                                    <m:t>𝜕𝜃</m:t>
                                  </m:r>
                                </m:den>
                              </m:f>
                              <m:r>
                                <a:rPr lang="en-US" sz="1500" i="1">
                                  <a:latin typeface="Cambria Math" panose="02040503050406030204" pitchFamily="18" charset="0"/>
                                </a:rPr>
                                <m:t>=</m:t>
                              </m:r>
                              <m:sSub>
                                <m:sSubPr>
                                  <m:ctrlPr>
                                    <a:rPr lang="en-US" sz="1500" i="1">
                                      <a:latin typeface="Cambria Math" panose="02040503050406030204" pitchFamily="18" charset="0"/>
                                    </a:rPr>
                                  </m:ctrlPr>
                                </m:sSubPr>
                                <m:e>
                                  <m:r>
                                    <a:rPr lang="en-US" sz="1500" i="1">
                                      <a:latin typeface="Cambria Math" panose="02040503050406030204" pitchFamily="18" charset="0"/>
                                    </a:rPr>
                                    <m:t>𝐹</m:t>
                                  </m:r>
                                </m:e>
                                <m:sub>
                                  <m:r>
                                    <a:rPr lang="en-US" sz="1500" i="1">
                                      <a:latin typeface="Cambria Math" panose="02040503050406030204" pitchFamily="18" charset="0"/>
                                    </a:rPr>
                                    <m:t>𝜃</m:t>
                                  </m:r>
                                </m:sub>
                              </m:sSub>
                              <m:r>
                                <m:rPr>
                                  <m:nor/>
                                </m:rPr>
                                <a:rPr lang="en-US" sz="1500"/>
                                <m:t> </m:t>
                              </m:r>
                            </m:e>
                            <m:e>
                              <m:f>
                                <m:fPr>
                                  <m:ctrlPr>
                                    <a:rPr lang="en-US" sz="1500" i="1">
                                      <a:latin typeface="Cambria Math" panose="02040503050406030204" pitchFamily="18" charset="0"/>
                                    </a:rPr>
                                  </m:ctrlPr>
                                </m:fPr>
                                <m:num>
                                  <m:r>
                                    <a:rPr lang="en-US" sz="1500" i="1">
                                      <a:latin typeface="Cambria Math" panose="02040503050406030204" pitchFamily="18" charset="0"/>
                                    </a:rPr>
                                    <m:t>𝑑</m:t>
                                  </m:r>
                                </m:num>
                                <m:den>
                                  <m:r>
                                    <a:rPr lang="en-US" sz="1500" i="1">
                                      <a:latin typeface="Cambria Math" panose="02040503050406030204" pitchFamily="18" charset="0"/>
                                    </a:rPr>
                                    <m:t>𝑑𝑡</m:t>
                                  </m:r>
                                </m:den>
                              </m:f>
                              <m:d>
                                <m:dPr>
                                  <m:ctrlPr>
                                    <a:rPr lang="en-US" sz="1500" i="1">
                                      <a:latin typeface="Cambria Math" panose="02040503050406030204" pitchFamily="18" charset="0"/>
                                    </a:rPr>
                                  </m:ctrlPr>
                                </m:dPr>
                                <m:e>
                                  <m:f>
                                    <m:fPr>
                                      <m:ctrlPr>
                                        <a:rPr lang="en-US" sz="1500" i="1">
                                          <a:latin typeface="Cambria Math" panose="02040503050406030204" pitchFamily="18" charset="0"/>
                                        </a:rPr>
                                      </m:ctrlPr>
                                    </m:fPr>
                                    <m:num>
                                      <m:r>
                                        <a:rPr lang="en-US" sz="1500" i="1">
                                          <a:latin typeface="Cambria Math" panose="02040503050406030204" pitchFamily="18" charset="0"/>
                                        </a:rPr>
                                        <m:t>𝜕</m:t>
                                      </m:r>
                                      <m:r>
                                        <a:rPr lang="en-US" sz="1500" i="1">
                                          <a:latin typeface="Cambria Math" panose="02040503050406030204" pitchFamily="18" charset="0"/>
                                        </a:rPr>
                                        <m:t>𝐿</m:t>
                                      </m:r>
                                    </m:num>
                                    <m:den>
                                      <m:r>
                                        <a:rPr lang="en-US" sz="1500" i="1">
                                          <a:latin typeface="Cambria Math" panose="02040503050406030204" pitchFamily="18" charset="0"/>
                                        </a:rPr>
                                        <m:t>𝜕</m:t>
                                      </m:r>
                                      <m:acc>
                                        <m:accPr>
                                          <m:chr m:val="̇"/>
                                          <m:ctrlPr>
                                            <a:rPr lang="en-US" sz="1500" i="1">
                                              <a:latin typeface="Cambria Math" panose="02040503050406030204" pitchFamily="18" charset="0"/>
                                            </a:rPr>
                                          </m:ctrlPr>
                                        </m:accPr>
                                        <m:e>
                                          <m:r>
                                            <a:rPr lang="en-US" sz="1500" i="1">
                                              <a:latin typeface="Cambria Math" panose="02040503050406030204" pitchFamily="18" charset="0"/>
                                            </a:rPr>
                                            <m:t>𝜓</m:t>
                                          </m:r>
                                        </m:e>
                                      </m:acc>
                                    </m:den>
                                  </m:f>
                                </m:e>
                              </m:d>
                              <m:r>
                                <a:rPr lang="en-US" sz="1500" i="1">
                                  <a:latin typeface="Cambria Math" panose="02040503050406030204" pitchFamily="18" charset="0"/>
                                </a:rPr>
                                <m:t>−</m:t>
                              </m:r>
                              <m:f>
                                <m:fPr>
                                  <m:ctrlPr>
                                    <a:rPr lang="en-US" sz="1500" i="1">
                                      <a:latin typeface="Cambria Math" panose="02040503050406030204" pitchFamily="18" charset="0"/>
                                    </a:rPr>
                                  </m:ctrlPr>
                                </m:fPr>
                                <m:num>
                                  <m:r>
                                    <a:rPr lang="en-US" sz="1500" i="1">
                                      <a:latin typeface="Cambria Math" panose="02040503050406030204" pitchFamily="18" charset="0"/>
                                    </a:rPr>
                                    <m:t>𝜕</m:t>
                                  </m:r>
                                  <m:r>
                                    <a:rPr lang="en-US" sz="1500" i="1">
                                      <a:latin typeface="Cambria Math" panose="02040503050406030204" pitchFamily="18" charset="0"/>
                                    </a:rPr>
                                    <m:t>𝐿</m:t>
                                  </m:r>
                                </m:num>
                                <m:den>
                                  <m:r>
                                    <a:rPr lang="en-US" sz="1500" i="1">
                                      <a:latin typeface="Cambria Math" panose="02040503050406030204" pitchFamily="18" charset="0"/>
                                    </a:rPr>
                                    <m:t>𝜕𝜓</m:t>
                                  </m:r>
                                </m:den>
                              </m:f>
                              <m:r>
                                <a:rPr lang="en-US" sz="1500" i="1">
                                  <a:latin typeface="Cambria Math" panose="02040503050406030204" pitchFamily="18" charset="0"/>
                                </a:rPr>
                                <m:t>=</m:t>
                              </m:r>
                              <m:sSub>
                                <m:sSubPr>
                                  <m:ctrlPr>
                                    <a:rPr lang="en-US" sz="1500" i="1">
                                      <a:latin typeface="Cambria Math" panose="02040503050406030204" pitchFamily="18" charset="0"/>
                                    </a:rPr>
                                  </m:ctrlPr>
                                </m:sSubPr>
                                <m:e>
                                  <m:r>
                                    <a:rPr lang="en-US" sz="1500" i="1">
                                      <a:latin typeface="Cambria Math" panose="02040503050406030204" pitchFamily="18" charset="0"/>
                                    </a:rPr>
                                    <m:t>𝐹</m:t>
                                  </m:r>
                                </m:e>
                                <m:sub>
                                  <m:r>
                                    <a:rPr lang="en-US" sz="1500" i="1">
                                      <a:latin typeface="Cambria Math" panose="02040503050406030204" pitchFamily="18" charset="0"/>
                                    </a:rPr>
                                    <m:t>𝜓</m:t>
                                  </m:r>
                                </m:sub>
                              </m:sSub>
                              <m:r>
                                <m:rPr>
                                  <m:nor/>
                                </m:rPr>
                                <a:rPr lang="en-US" sz="1500"/>
                                <m:t> </m:t>
                              </m:r>
                            </m:e>
                            <m:e>
                              <m:f>
                                <m:fPr>
                                  <m:ctrlPr>
                                    <a:rPr lang="en-US" sz="1500" i="1">
                                      <a:latin typeface="Cambria Math" panose="02040503050406030204" pitchFamily="18" charset="0"/>
                                    </a:rPr>
                                  </m:ctrlPr>
                                </m:fPr>
                                <m:num>
                                  <m:r>
                                    <a:rPr lang="en-US" sz="1500" i="1">
                                      <a:latin typeface="Cambria Math" panose="02040503050406030204" pitchFamily="18" charset="0"/>
                                    </a:rPr>
                                    <m:t>𝑑</m:t>
                                  </m:r>
                                </m:num>
                                <m:den>
                                  <m:r>
                                    <a:rPr lang="en-US" sz="1500" i="1">
                                      <a:latin typeface="Cambria Math" panose="02040503050406030204" pitchFamily="18" charset="0"/>
                                    </a:rPr>
                                    <m:t>𝑑𝑡</m:t>
                                  </m:r>
                                </m:den>
                              </m:f>
                              <m:d>
                                <m:dPr>
                                  <m:ctrlPr>
                                    <a:rPr lang="en-US" sz="1500" i="1">
                                      <a:latin typeface="Cambria Math" panose="02040503050406030204" pitchFamily="18" charset="0"/>
                                    </a:rPr>
                                  </m:ctrlPr>
                                </m:dPr>
                                <m:e>
                                  <m:f>
                                    <m:fPr>
                                      <m:ctrlPr>
                                        <a:rPr lang="en-US" sz="1500" i="1">
                                          <a:latin typeface="Cambria Math" panose="02040503050406030204" pitchFamily="18" charset="0"/>
                                        </a:rPr>
                                      </m:ctrlPr>
                                    </m:fPr>
                                    <m:num>
                                      <m:r>
                                        <a:rPr lang="en-US" sz="1500" i="1">
                                          <a:latin typeface="Cambria Math" panose="02040503050406030204" pitchFamily="18" charset="0"/>
                                        </a:rPr>
                                        <m:t>𝜕</m:t>
                                      </m:r>
                                      <m:r>
                                        <a:rPr lang="en-US" sz="1500" i="1">
                                          <a:latin typeface="Cambria Math" panose="02040503050406030204" pitchFamily="18" charset="0"/>
                                        </a:rPr>
                                        <m:t>𝐿</m:t>
                                      </m:r>
                                    </m:num>
                                    <m:den>
                                      <m:r>
                                        <a:rPr lang="en-US" sz="1500" i="1">
                                          <a:latin typeface="Cambria Math" panose="02040503050406030204" pitchFamily="18" charset="0"/>
                                        </a:rPr>
                                        <m:t>𝜕</m:t>
                                      </m:r>
                                      <m:acc>
                                        <m:accPr>
                                          <m:chr m:val="̇"/>
                                          <m:ctrlPr>
                                            <a:rPr lang="en-US" sz="1500" i="1">
                                              <a:latin typeface="Cambria Math" panose="02040503050406030204" pitchFamily="18" charset="0"/>
                                            </a:rPr>
                                          </m:ctrlPr>
                                        </m:accPr>
                                        <m:e>
                                          <m:r>
                                            <a:rPr lang="en-US" sz="1500" i="1">
                                              <a:latin typeface="Cambria Math" panose="02040503050406030204" pitchFamily="18" charset="0"/>
                                            </a:rPr>
                                            <m:t>𝜙</m:t>
                                          </m:r>
                                        </m:e>
                                      </m:acc>
                                    </m:den>
                                  </m:f>
                                </m:e>
                              </m:d>
                              <m:r>
                                <a:rPr lang="en-US" sz="1500" i="1">
                                  <a:latin typeface="Cambria Math" panose="02040503050406030204" pitchFamily="18" charset="0"/>
                                </a:rPr>
                                <m:t>−</m:t>
                              </m:r>
                              <m:f>
                                <m:fPr>
                                  <m:ctrlPr>
                                    <a:rPr lang="en-US" sz="1500" i="1">
                                      <a:latin typeface="Cambria Math" panose="02040503050406030204" pitchFamily="18" charset="0"/>
                                    </a:rPr>
                                  </m:ctrlPr>
                                </m:fPr>
                                <m:num>
                                  <m:r>
                                    <a:rPr lang="en-US" sz="1500" i="1">
                                      <a:latin typeface="Cambria Math" panose="02040503050406030204" pitchFamily="18" charset="0"/>
                                    </a:rPr>
                                    <m:t>𝜕</m:t>
                                  </m:r>
                                  <m:r>
                                    <a:rPr lang="en-US" sz="1500" i="1">
                                      <a:latin typeface="Cambria Math" panose="02040503050406030204" pitchFamily="18" charset="0"/>
                                    </a:rPr>
                                    <m:t>𝐿</m:t>
                                  </m:r>
                                </m:num>
                                <m:den>
                                  <m:r>
                                    <a:rPr lang="en-US" sz="1500" i="1">
                                      <a:latin typeface="Cambria Math" panose="02040503050406030204" pitchFamily="18" charset="0"/>
                                    </a:rPr>
                                    <m:t>𝜕𝜙</m:t>
                                  </m:r>
                                </m:den>
                              </m:f>
                              <m:r>
                                <a:rPr lang="en-US" sz="1500" i="1">
                                  <a:latin typeface="Cambria Math" panose="02040503050406030204" pitchFamily="18" charset="0"/>
                                </a:rPr>
                                <m:t>=</m:t>
                              </m:r>
                              <m:sSub>
                                <m:sSubPr>
                                  <m:ctrlPr>
                                    <a:rPr lang="en-US" sz="1500" i="1">
                                      <a:latin typeface="Cambria Math" panose="02040503050406030204" pitchFamily="18" charset="0"/>
                                    </a:rPr>
                                  </m:ctrlPr>
                                </m:sSubPr>
                                <m:e>
                                  <m:r>
                                    <a:rPr lang="en-US" sz="1500" i="1">
                                      <a:latin typeface="Cambria Math" panose="02040503050406030204" pitchFamily="18" charset="0"/>
                                    </a:rPr>
                                    <m:t>𝐹</m:t>
                                  </m:r>
                                </m:e>
                                <m:sub>
                                  <m:r>
                                    <a:rPr lang="en-US" sz="1500" i="1">
                                      <a:latin typeface="Cambria Math" panose="02040503050406030204" pitchFamily="18" charset="0"/>
                                    </a:rPr>
                                    <m:t>𝜙</m:t>
                                  </m:r>
                                </m:sub>
                              </m:sSub>
                              <m:r>
                                <m:rPr>
                                  <m:nor/>
                                </m:rPr>
                                <a:rPr lang="en-US" sz="1500"/>
                                <m:t> </m:t>
                              </m:r>
                            </m:e>
                          </m:eqArr>
                        </m:e>
                      </m:d>
                    </m:oMath>
                  </m:oMathPara>
                </a14:m>
                <a:endParaRPr lang="en-US" sz="1500">
                  <a:latin typeface="Times New Roman" panose="02020603050405020304" pitchFamily="18" charset="0"/>
                  <a:ea typeface="Tahoma" panose="020B0604030504040204" pitchFamily="34"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Lấy đạo hàm L theo các biến </a:t>
                </a:r>
                <a14:m>
                  <m:oMath xmlns:m="http://schemas.openxmlformats.org/officeDocument/2006/math">
                    <m:r>
                      <a:rPr lang="en-US" i="1">
                        <a:latin typeface="Cambria Math" panose="02040503050406030204" pitchFamily="18" charset="0"/>
                      </a:rPr>
                      <m:t>𝜃</m:t>
                    </m:r>
                  </m:oMath>
                </a14:m>
                <a:r>
                  <a:rPr lang="en-US">
                    <a:latin typeface="Times New Roman" panose="02020603050405020304" pitchFamily="18" charset="0"/>
                    <a:cs typeface="Times New Roman" panose="02020603050405020304" pitchFamily="18" charset="0"/>
                  </a:rPr>
                  <a:t>, </a:t>
                </a:r>
                <a14:m>
                  <m:oMath xmlns:m="http://schemas.openxmlformats.org/officeDocument/2006/math">
                    <m:r>
                      <a:rPr lang="en-US" i="1">
                        <a:latin typeface="Cambria Math" panose="02040503050406030204" pitchFamily="18" charset="0"/>
                      </a:rPr>
                      <m:t>𝜓</m:t>
                    </m:r>
                  </m:oMath>
                </a14:m>
                <a:r>
                  <a:rPr lang="en-US">
                    <a:latin typeface="Times New Roman" panose="02020603050405020304" pitchFamily="18" charset="0"/>
                    <a:cs typeface="Times New Roman" panose="02020603050405020304" pitchFamily="18" charset="0"/>
                  </a:rPr>
                  <a:t>, </a:t>
                </a:r>
                <a14:m>
                  <m:oMath xmlns:m="http://schemas.openxmlformats.org/officeDocument/2006/math">
                    <m:r>
                      <a:rPr lang="en-US" i="1">
                        <a:latin typeface="Cambria Math" panose="02040503050406030204" pitchFamily="18" charset="0"/>
                      </a:rPr>
                      <m:t>𝜙</m:t>
                    </m:r>
                  </m:oMath>
                </a14:m>
                <a:r>
                  <a:rPr lang="en-US">
                    <a:latin typeface="Times New Roman" panose="02020603050405020304" pitchFamily="18" charset="0"/>
                    <a:cs typeface="Times New Roman" panose="02020603050405020304" pitchFamily="18" charset="0"/>
                  </a:rPr>
                  <a:t> ta được:</a:t>
                </a:r>
              </a:p>
              <a:p>
                <a:pPr/>
                <a14:m>
                  <m:oMathPara xmlns:m="http://schemas.openxmlformats.org/officeDocument/2006/math">
                    <m:oMathParaPr>
                      <m:jc m:val="centerGroup"/>
                    </m:oMathParaPr>
                    <m:oMath xmlns:m="http://schemas.openxmlformats.org/officeDocument/2006/math">
                      <m:d>
                        <m:dPr>
                          <m:begChr m:val="{"/>
                          <m:endChr m:val=""/>
                          <m:ctrlPr>
                            <a:rPr lang="en-US" sz="1500" i="1">
                              <a:latin typeface="Cambria Math" panose="02040503050406030204" pitchFamily="18" charset="0"/>
                              <a:cs typeface="Times New Roman" panose="02020603050405020304" pitchFamily="18" charset="0"/>
                            </a:rPr>
                          </m:ctrlPr>
                        </m:dPr>
                        <m:e>
                          <m:eqArr>
                            <m:eqArrPr>
                              <m:ctrlPr>
                                <a:rPr lang="en-US" sz="1500" i="1">
                                  <a:latin typeface="Cambria Math" panose="02040503050406030204" pitchFamily="18" charset="0"/>
                                  <a:cs typeface="Times New Roman" panose="02020603050405020304" pitchFamily="18" charset="0"/>
                                </a:rPr>
                              </m:ctrlPr>
                            </m:eqArrPr>
                            <m:e>
                              <m:d>
                                <m:dPr>
                                  <m:begChr m:val="["/>
                                  <m:endChr m:val="]"/>
                                  <m:ctrlPr>
                                    <a:rPr lang="en-US" sz="1500" i="1">
                                      <a:latin typeface="Cambria Math" panose="02040503050406030204" pitchFamily="18" charset="0"/>
                                    </a:rPr>
                                  </m:ctrlPr>
                                </m:dPr>
                                <m:e>
                                  <m:d>
                                    <m:dPr>
                                      <m:ctrlPr>
                                        <a:rPr lang="en-US" sz="1500" i="1">
                                          <a:latin typeface="Cambria Math" panose="02040503050406030204" pitchFamily="18" charset="0"/>
                                        </a:rPr>
                                      </m:ctrlPr>
                                    </m:dPr>
                                    <m:e>
                                      <m:r>
                                        <a:rPr lang="en-US" sz="1500" i="1">
                                          <a:latin typeface="Cambria Math" panose="02040503050406030204" pitchFamily="18" charset="0"/>
                                        </a:rPr>
                                        <m:t>2</m:t>
                                      </m:r>
                                      <m:r>
                                        <a:rPr lang="en-US" sz="1500" i="1">
                                          <a:latin typeface="Cambria Math" panose="02040503050406030204" pitchFamily="18" charset="0"/>
                                        </a:rPr>
                                        <m:t>𝑚</m:t>
                                      </m:r>
                                      <m:r>
                                        <a:rPr lang="en-US" sz="1500" i="1">
                                          <a:latin typeface="Cambria Math" panose="02040503050406030204" pitchFamily="18" charset="0"/>
                                        </a:rPr>
                                        <m:t>+</m:t>
                                      </m:r>
                                      <m:r>
                                        <a:rPr lang="en-US" sz="1500" i="1">
                                          <a:latin typeface="Cambria Math" panose="02040503050406030204" pitchFamily="18" charset="0"/>
                                        </a:rPr>
                                        <m:t>𝑀</m:t>
                                      </m:r>
                                    </m:e>
                                  </m:d>
                                  <m:sSup>
                                    <m:sSupPr>
                                      <m:ctrlPr>
                                        <a:rPr lang="en-US" sz="1500" i="1">
                                          <a:latin typeface="Cambria Math" panose="02040503050406030204" pitchFamily="18" charset="0"/>
                                        </a:rPr>
                                      </m:ctrlPr>
                                    </m:sSupPr>
                                    <m:e>
                                      <m:r>
                                        <a:rPr lang="en-US" sz="1500" i="1">
                                          <a:latin typeface="Cambria Math" panose="02040503050406030204" pitchFamily="18" charset="0"/>
                                        </a:rPr>
                                        <m:t>𝑅</m:t>
                                      </m:r>
                                    </m:e>
                                    <m:sup>
                                      <m:r>
                                        <a:rPr lang="en-US" sz="1500" i="1">
                                          <a:latin typeface="Cambria Math" panose="02040503050406030204" pitchFamily="18" charset="0"/>
                                        </a:rPr>
                                        <m:t>2</m:t>
                                      </m:r>
                                    </m:sup>
                                  </m:sSup>
                                  <m:r>
                                    <a:rPr lang="en-US" sz="1500" i="1">
                                      <a:latin typeface="Cambria Math" panose="02040503050406030204" pitchFamily="18" charset="0"/>
                                    </a:rPr>
                                    <m:t>+2</m:t>
                                  </m:r>
                                  <m:sSub>
                                    <m:sSubPr>
                                      <m:ctrlPr>
                                        <a:rPr lang="en-US" sz="1500" i="1">
                                          <a:latin typeface="Cambria Math" panose="02040503050406030204" pitchFamily="18" charset="0"/>
                                        </a:rPr>
                                      </m:ctrlPr>
                                    </m:sSubPr>
                                    <m:e>
                                      <m:r>
                                        <a:rPr lang="en-US" sz="1500" i="1">
                                          <a:latin typeface="Cambria Math" panose="02040503050406030204" pitchFamily="18" charset="0"/>
                                        </a:rPr>
                                        <m:t>𝐽</m:t>
                                      </m:r>
                                    </m:e>
                                    <m:sub>
                                      <m:r>
                                        <a:rPr lang="en-US" sz="1500" i="1">
                                          <a:latin typeface="Cambria Math" panose="02040503050406030204" pitchFamily="18" charset="0"/>
                                        </a:rPr>
                                        <m:t>𝑤</m:t>
                                      </m:r>
                                    </m:sub>
                                  </m:sSub>
                                  <m:r>
                                    <a:rPr lang="en-US" sz="1500" i="1">
                                      <a:latin typeface="Cambria Math" panose="02040503050406030204" pitchFamily="18" charset="0"/>
                                    </a:rPr>
                                    <m:t>+2</m:t>
                                  </m:r>
                                  <m:sSup>
                                    <m:sSupPr>
                                      <m:ctrlPr>
                                        <a:rPr lang="en-US" sz="1500" i="1">
                                          <a:latin typeface="Cambria Math" panose="02040503050406030204" pitchFamily="18" charset="0"/>
                                        </a:rPr>
                                      </m:ctrlPr>
                                    </m:sSupPr>
                                    <m:e>
                                      <m:r>
                                        <a:rPr lang="en-US" sz="1500" i="1">
                                          <a:latin typeface="Cambria Math" panose="02040503050406030204" pitchFamily="18" charset="0"/>
                                        </a:rPr>
                                        <m:t>𝑛</m:t>
                                      </m:r>
                                    </m:e>
                                    <m:sup>
                                      <m:r>
                                        <a:rPr lang="en-US" sz="1500" i="1">
                                          <a:latin typeface="Cambria Math" panose="02040503050406030204" pitchFamily="18" charset="0"/>
                                        </a:rPr>
                                        <m:t>2</m:t>
                                      </m:r>
                                    </m:sup>
                                  </m:sSup>
                                  <m:sSub>
                                    <m:sSubPr>
                                      <m:ctrlPr>
                                        <a:rPr lang="en-US" sz="1500" i="1">
                                          <a:latin typeface="Cambria Math" panose="02040503050406030204" pitchFamily="18" charset="0"/>
                                        </a:rPr>
                                      </m:ctrlPr>
                                    </m:sSubPr>
                                    <m:e>
                                      <m:r>
                                        <a:rPr lang="en-US" sz="1500" i="1">
                                          <a:latin typeface="Cambria Math" panose="02040503050406030204" pitchFamily="18" charset="0"/>
                                        </a:rPr>
                                        <m:t>𝐽</m:t>
                                      </m:r>
                                    </m:e>
                                    <m:sub>
                                      <m:r>
                                        <a:rPr lang="en-US" sz="1500" i="1">
                                          <a:latin typeface="Cambria Math" panose="02040503050406030204" pitchFamily="18" charset="0"/>
                                        </a:rPr>
                                        <m:t>𝑚</m:t>
                                      </m:r>
                                    </m:sub>
                                  </m:sSub>
                                </m:e>
                              </m:d>
                              <m:acc>
                                <m:accPr>
                                  <m:chr m:val="̈"/>
                                  <m:ctrlPr>
                                    <a:rPr lang="en-US" sz="1500" i="1">
                                      <a:latin typeface="Cambria Math" panose="02040503050406030204" pitchFamily="18" charset="0"/>
                                    </a:rPr>
                                  </m:ctrlPr>
                                </m:accPr>
                                <m:e>
                                  <m:r>
                                    <a:rPr lang="en-US" sz="1500" i="1">
                                      <a:latin typeface="Cambria Math" panose="02040503050406030204" pitchFamily="18" charset="0"/>
                                    </a:rPr>
                                    <m:t>𝜃</m:t>
                                  </m:r>
                                </m:e>
                              </m:acc>
                              <m:r>
                                <a:rPr lang="en-US" sz="1500" i="1">
                                  <a:latin typeface="Cambria Math" panose="02040503050406030204" pitchFamily="18" charset="0"/>
                                </a:rPr>
                                <m:t>+</m:t>
                              </m:r>
                              <m:d>
                                <m:dPr>
                                  <m:ctrlPr>
                                    <a:rPr lang="en-US" sz="1500" i="1">
                                      <a:latin typeface="Cambria Math" panose="02040503050406030204" pitchFamily="18" charset="0"/>
                                    </a:rPr>
                                  </m:ctrlPr>
                                </m:dPr>
                                <m:e>
                                  <m:r>
                                    <a:rPr lang="en-US" sz="1500" i="1">
                                      <a:latin typeface="Cambria Math" panose="02040503050406030204" pitchFamily="18" charset="0"/>
                                    </a:rPr>
                                    <m:t>𝑀𝐿𝑅𝑐𝑜𝑠</m:t>
                                  </m:r>
                                  <m:r>
                                    <a:rPr lang="en-US" sz="1500" i="1">
                                      <a:latin typeface="Cambria Math" panose="02040503050406030204" pitchFamily="18" charset="0"/>
                                    </a:rPr>
                                    <m:t>𝜓</m:t>
                                  </m:r>
                                  <m:r>
                                    <a:rPr lang="en-US" sz="1500" i="1">
                                      <a:latin typeface="Cambria Math" panose="02040503050406030204" pitchFamily="18" charset="0"/>
                                    </a:rPr>
                                    <m:t>−2</m:t>
                                  </m:r>
                                  <m:sSup>
                                    <m:sSupPr>
                                      <m:ctrlPr>
                                        <a:rPr lang="en-US" sz="1500" i="1">
                                          <a:latin typeface="Cambria Math" panose="02040503050406030204" pitchFamily="18" charset="0"/>
                                        </a:rPr>
                                      </m:ctrlPr>
                                    </m:sSupPr>
                                    <m:e>
                                      <m:r>
                                        <a:rPr lang="en-US" sz="1500" i="1">
                                          <a:latin typeface="Cambria Math" panose="02040503050406030204" pitchFamily="18" charset="0"/>
                                        </a:rPr>
                                        <m:t>𝑛</m:t>
                                      </m:r>
                                    </m:e>
                                    <m:sup>
                                      <m:r>
                                        <a:rPr lang="en-US" sz="1500" i="1">
                                          <a:latin typeface="Cambria Math" panose="02040503050406030204" pitchFamily="18" charset="0"/>
                                        </a:rPr>
                                        <m:t>2</m:t>
                                      </m:r>
                                    </m:sup>
                                  </m:sSup>
                                  <m:sSub>
                                    <m:sSubPr>
                                      <m:ctrlPr>
                                        <a:rPr lang="en-US" sz="1500" i="1">
                                          <a:latin typeface="Cambria Math" panose="02040503050406030204" pitchFamily="18" charset="0"/>
                                        </a:rPr>
                                      </m:ctrlPr>
                                    </m:sSubPr>
                                    <m:e>
                                      <m:r>
                                        <a:rPr lang="en-US" sz="1500" i="1">
                                          <a:latin typeface="Cambria Math" panose="02040503050406030204" pitchFamily="18" charset="0"/>
                                        </a:rPr>
                                        <m:t>𝐽</m:t>
                                      </m:r>
                                    </m:e>
                                    <m:sub>
                                      <m:r>
                                        <a:rPr lang="en-US" sz="1500" i="1">
                                          <a:latin typeface="Cambria Math" panose="02040503050406030204" pitchFamily="18" charset="0"/>
                                        </a:rPr>
                                        <m:t>𝑚</m:t>
                                      </m:r>
                                    </m:sub>
                                  </m:sSub>
                                </m:e>
                              </m:d>
                              <m:acc>
                                <m:accPr>
                                  <m:chr m:val="̈"/>
                                  <m:ctrlPr>
                                    <a:rPr lang="en-US" sz="1500" i="1">
                                      <a:latin typeface="Cambria Math" panose="02040503050406030204" pitchFamily="18" charset="0"/>
                                    </a:rPr>
                                  </m:ctrlPr>
                                </m:accPr>
                                <m:e>
                                  <m:r>
                                    <a:rPr lang="en-US" sz="1500" i="1">
                                      <a:latin typeface="Cambria Math" panose="02040503050406030204" pitchFamily="18" charset="0"/>
                                    </a:rPr>
                                    <m:t>𝜓</m:t>
                                  </m:r>
                                </m:e>
                              </m:acc>
                              <m:r>
                                <a:rPr lang="en-US" sz="1500" i="1">
                                  <a:latin typeface="Cambria Math" panose="02040503050406030204" pitchFamily="18" charset="0"/>
                                </a:rPr>
                                <m:t>+</m:t>
                              </m:r>
                              <m:r>
                                <a:rPr lang="en-US" sz="1500" i="1">
                                  <a:latin typeface="Cambria Math" panose="02040503050406030204" pitchFamily="18" charset="0"/>
                                </a:rPr>
                                <m:t>𝑀𝐿𝑅</m:t>
                              </m:r>
                              <m:sSup>
                                <m:sSupPr>
                                  <m:ctrlPr>
                                    <a:rPr lang="en-US" sz="1500" i="1">
                                      <a:latin typeface="Cambria Math" panose="02040503050406030204" pitchFamily="18" charset="0"/>
                                    </a:rPr>
                                  </m:ctrlPr>
                                </m:sSupPr>
                                <m:e>
                                  <m:acc>
                                    <m:accPr>
                                      <m:chr m:val="̇"/>
                                      <m:ctrlPr>
                                        <a:rPr lang="en-US" sz="1500" i="1">
                                          <a:latin typeface="Cambria Math" panose="02040503050406030204" pitchFamily="18" charset="0"/>
                                        </a:rPr>
                                      </m:ctrlPr>
                                    </m:accPr>
                                    <m:e>
                                      <m:r>
                                        <a:rPr lang="en-US" sz="1500" i="1">
                                          <a:latin typeface="Cambria Math" panose="02040503050406030204" pitchFamily="18" charset="0"/>
                                        </a:rPr>
                                        <m:t>𝜓</m:t>
                                      </m:r>
                                    </m:e>
                                  </m:acc>
                                </m:e>
                                <m:sup>
                                  <m:r>
                                    <a:rPr lang="en-US" sz="1500" i="1">
                                      <a:latin typeface="Cambria Math" panose="02040503050406030204" pitchFamily="18" charset="0"/>
                                    </a:rPr>
                                    <m:t>2</m:t>
                                  </m:r>
                                </m:sup>
                              </m:sSup>
                              <m:r>
                                <a:rPr lang="en-US" sz="1500" i="1">
                                  <a:latin typeface="Cambria Math" panose="02040503050406030204" pitchFamily="18" charset="0"/>
                                </a:rPr>
                                <m:t>𝑠𝑖𝑛</m:t>
                              </m:r>
                              <m:r>
                                <a:rPr lang="en-US" sz="1500" i="1">
                                  <a:latin typeface="Cambria Math" panose="02040503050406030204" pitchFamily="18" charset="0"/>
                                </a:rPr>
                                <m:t>𝜓</m:t>
                              </m:r>
                              <m:r>
                                <a:rPr lang="en-US" sz="1500" i="1">
                                  <a:latin typeface="Cambria Math" panose="02040503050406030204" pitchFamily="18" charset="0"/>
                                </a:rPr>
                                <m:t>=</m:t>
                              </m:r>
                              <m:sSub>
                                <m:sSubPr>
                                  <m:ctrlPr>
                                    <a:rPr lang="en-US" sz="1500" i="1">
                                      <a:latin typeface="Cambria Math" panose="02040503050406030204" pitchFamily="18" charset="0"/>
                                    </a:rPr>
                                  </m:ctrlPr>
                                </m:sSubPr>
                                <m:e>
                                  <m:r>
                                    <a:rPr lang="en-US" sz="1500" i="1">
                                      <a:latin typeface="Cambria Math" panose="02040503050406030204" pitchFamily="18" charset="0"/>
                                    </a:rPr>
                                    <m:t>𝐹</m:t>
                                  </m:r>
                                </m:e>
                                <m:sub>
                                  <m:r>
                                    <a:rPr lang="en-US" sz="1500" i="1">
                                      <a:latin typeface="Cambria Math" panose="02040503050406030204" pitchFamily="18" charset="0"/>
                                    </a:rPr>
                                    <m:t>𝜃</m:t>
                                  </m:r>
                                </m:sub>
                              </m:sSub>
                              <m:r>
                                <m:rPr>
                                  <m:nor/>
                                </m:rPr>
                                <a:rPr lang="en-US" sz="1500"/>
                                <m:t> </m:t>
                              </m:r>
                            </m:e>
                            <m:e>
                              <m:d>
                                <m:dPr>
                                  <m:ctrlPr>
                                    <a:rPr lang="en-US" sz="1500" i="1">
                                      <a:latin typeface="Cambria Math" panose="02040503050406030204" pitchFamily="18" charset="0"/>
                                    </a:rPr>
                                  </m:ctrlPr>
                                </m:dPr>
                                <m:e>
                                  <m:r>
                                    <a:rPr lang="en-US" sz="1500" i="1">
                                      <a:latin typeface="Cambria Math" panose="02040503050406030204" pitchFamily="18" charset="0"/>
                                    </a:rPr>
                                    <m:t>𝑀𝐿𝑅𝑐𝑜𝑠</m:t>
                                  </m:r>
                                  <m:r>
                                    <a:rPr lang="en-US" sz="1500" i="1">
                                      <a:latin typeface="Cambria Math" panose="02040503050406030204" pitchFamily="18" charset="0"/>
                                    </a:rPr>
                                    <m:t>𝜓</m:t>
                                  </m:r>
                                  <m:r>
                                    <a:rPr lang="en-US" sz="1500" i="1">
                                      <a:latin typeface="Cambria Math" panose="02040503050406030204" pitchFamily="18" charset="0"/>
                                    </a:rPr>
                                    <m:t>−2</m:t>
                                  </m:r>
                                  <m:sSup>
                                    <m:sSupPr>
                                      <m:ctrlPr>
                                        <a:rPr lang="en-US" sz="1500" i="1">
                                          <a:latin typeface="Cambria Math" panose="02040503050406030204" pitchFamily="18" charset="0"/>
                                        </a:rPr>
                                      </m:ctrlPr>
                                    </m:sSupPr>
                                    <m:e>
                                      <m:r>
                                        <a:rPr lang="en-US" sz="1500" i="1">
                                          <a:latin typeface="Cambria Math" panose="02040503050406030204" pitchFamily="18" charset="0"/>
                                        </a:rPr>
                                        <m:t>𝑛</m:t>
                                      </m:r>
                                    </m:e>
                                    <m:sup>
                                      <m:r>
                                        <a:rPr lang="en-US" sz="1500" i="1">
                                          <a:latin typeface="Cambria Math" panose="02040503050406030204" pitchFamily="18" charset="0"/>
                                        </a:rPr>
                                        <m:t>2</m:t>
                                      </m:r>
                                    </m:sup>
                                  </m:sSup>
                                  <m:sSub>
                                    <m:sSubPr>
                                      <m:ctrlPr>
                                        <a:rPr lang="en-US" sz="1500" i="1">
                                          <a:latin typeface="Cambria Math" panose="02040503050406030204" pitchFamily="18" charset="0"/>
                                        </a:rPr>
                                      </m:ctrlPr>
                                    </m:sSubPr>
                                    <m:e>
                                      <m:r>
                                        <a:rPr lang="en-US" sz="1500" i="1">
                                          <a:latin typeface="Cambria Math" panose="02040503050406030204" pitchFamily="18" charset="0"/>
                                        </a:rPr>
                                        <m:t>𝐽</m:t>
                                      </m:r>
                                    </m:e>
                                    <m:sub>
                                      <m:r>
                                        <a:rPr lang="en-US" sz="1500" i="1">
                                          <a:latin typeface="Cambria Math" panose="02040503050406030204" pitchFamily="18" charset="0"/>
                                        </a:rPr>
                                        <m:t>𝑚</m:t>
                                      </m:r>
                                    </m:sub>
                                  </m:sSub>
                                </m:e>
                              </m:d>
                              <m:acc>
                                <m:accPr>
                                  <m:chr m:val="̈"/>
                                  <m:ctrlPr>
                                    <a:rPr lang="en-US" sz="1500" i="1">
                                      <a:latin typeface="Cambria Math" panose="02040503050406030204" pitchFamily="18" charset="0"/>
                                    </a:rPr>
                                  </m:ctrlPr>
                                </m:accPr>
                                <m:e>
                                  <m:r>
                                    <a:rPr lang="en-US" sz="1500" i="1">
                                      <a:latin typeface="Cambria Math" panose="02040503050406030204" pitchFamily="18" charset="0"/>
                                    </a:rPr>
                                    <m:t>𝜃</m:t>
                                  </m:r>
                                </m:e>
                              </m:acc>
                              <m:r>
                                <a:rPr lang="en-US" sz="1500" i="1">
                                  <a:latin typeface="Cambria Math" panose="02040503050406030204" pitchFamily="18" charset="0"/>
                                </a:rPr>
                                <m:t>+</m:t>
                              </m:r>
                              <m:d>
                                <m:dPr>
                                  <m:ctrlPr>
                                    <a:rPr lang="en-US" sz="1500" i="1">
                                      <a:latin typeface="Cambria Math" panose="02040503050406030204" pitchFamily="18" charset="0"/>
                                    </a:rPr>
                                  </m:ctrlPr>
                                </m:dPr>
                                <m:e>
                                  <m:r>
                                    <a:rPr lang="en-US" sz="1500" i="1">
                                      <a:latin typeface="Cambria Math" panose="02040503050406030204" pitchFamily="18" charset="0"/>
                                    </a:rPr>
                                    <m:t>𝑀</m:t>
                                  </m:r>
                                  <m:sSup>
                                    <m:sSupPr>
                                      <m:ctrlPr>
                                        <a:rPr lang="en-US" sz="1500" i="1">
                                          <a:latin typeface="Cambria Math" panose="02040503050406030204" pitchFamily="18" charset="0"/>
                                        </a:rPr>
                                      </m:ctrlPr>
                                    </m:sSupPr>
                                    <m:e>
                                      <m:r>
                                        <a:rPr lang="en-US" sz="1500" i="1">
                                          <a:latin typeface="Cambria Math" panose="02040503050406030204" pitchFamily="18" charset="0"/>
                                        </a:rPr>
                                        <m:t>𝐿</m:t>
                                      </m:r>
                                    </m:e>
                                    <m:sup>
                                      <m:r>
                                        <a:rPr lang="en-US" sz="1500" i="1">
                                          <a:latin typeface="Cambria Math" panose="02040503050406030204" pitchFamily="18" charset="0"/>
                                        </a:rPr>
                                        <m:t>2</m:t>
                                      </m:r>
                                    </m:sup>
                                  </m:sSup>
                                  <m:r>
                                    <a:rPr lang="en-US" sz="1500" i="1">
                                      <a:latin typeface="Cambria Math" panose="02040503050406030204" pitchFamily="18" charset="0"/>
                                    </a:rPr>
                                    <m:t>+</m:t>
                                  </m:r>
                                  <m:sSub>
                                    <m:sSubPr>
                                      <m:ctrlPr>
                                        <a:rPr lang="en-US" sz="1500" i="1">
                                          <a:latin typeface="Cambria Math" panose="02040503050406030204" pitchFamily="18" charset="0"/>
                                        </a:rPr>
                                      </m:ctrlPr>
                                    </m:sSubPr>
                                    <m:e>
                                      <m:r>
                                        <a:rPr lang="en-US" sz="1500" i="1">
                                          <a:latin typeface="Cambria Math" panose="02040503050406030204" pitchFamily="18" charset="0"/>
                                        </a:rPr>
                                        <m:t>𝐽</m:t>
                                      </m:r>
                                    </m:e>
                                    <m:sub>
                                      <m:r>
                                        <a:rPr lang="en-US" sz="1500" i="1">
                                          <a:latin typeface="Cambria Math" panose="02040503050406030204" pitchFamily="18" charset="0"/>
                                        </a:rPr>
                                        <m:t>𝜓</m:t>
                                      </m:r>
                                    </m:sub>
                                  </m:sSub>
                                  <m:r>
                                    <a:rPr lang="en-US" sz="1500" i="1">
                                      <a:latin typeface="Cambria Math" panose="02040503050406030204" pitchFamily="18" charset="0"/>
                                    </a:rPr>
                                    <m:t>+2</m:t>
                                  </m:r>
                                  <m:sSup>
                                    <m:sSupPr>
                                      <m:ctrlPr>
                                        <a:rPr lang="en-US" sz="1500" i="1">
                                          <a:latin typeface="Cambria Math" panose="02040503050406030204" pitchFamily="18" charset="0"/>
                                        </a:rPr>
                                      </m:ctrlPr>
                                    </m:sSupPr>
                                    <m:e>
                                      <m:r>
                                        <a:rPr lang="en-US" sz="1500" i="1">
                                          <a:latin typeface="Cambria Math" panose="02040503050406030204" pitchFamily="18" charset="0"/>
                                        </a:rPr>
                                        <m:t>𝑛</m:t>
                                      </m:r>
                                    </m:e>
                                    <m:sup>
                                      <m:r>
                                        <a:rPr lang="en-US" sz="1500" i="1">
                                          <a:latin typeface="Cambria Math" panose="02040503050406030204" pitchFamily="18" charset="0"/>
                                        </a:rPr>
                                        <m:t>2</m:t>
                                      </m:r>
                                    </m:sup>
                                  </m:sSup>
                                  <m:sSub>
                                    <m:sSubPr>
                                      <m:ctrlPr>
                                        <a:rPr lang="en-US" sz="1500" i="1">
                                          <a:latin typeface="Cambria Math" panose="02040503050406030204" pitchFamily="18" charset="0"/>
                                        </a:rPr>
                                      </m:ctrlPr>
                                    </m:sSubPr>
                                    <m:e>
                                      <m:r>
                                        <a:rPr lang="en-US" sz="1500" i="1">
                                          <a:latin typeface="Cambria Math" panose="02040503050406030204" pitchFamily="18" charset="0"/>
                                        </a:rPr>
                                        <m:t>𝐽</m:t>
                                      </m:r>
                                    </m:e>
                                    <m:sub>
                                      <m:r>
                                        <a:rPr lang="en-US" sz="1500" i="1">
                                          <a:latin typeface="Cambria Math" panose="02040503050406030204" pitchFamily="18" charset="0"/>
                                        </a:rPr>
                                        <m:t>𝑚</m:t>
                                      </m:r>
                                    </m:sub>
                                  </m:sSub>
                                </m:e>
                              </m:d>
                              <m:acc>
                                <m:accPr>
                                  <m:chr m:val="̈"/>
                                  <m:ctrlPr>
                                    <a:rPr lang="en-US" sz="1500" i="1">
                                      <a:latin typeface="Cambria Math" panose="02040503050406030204" pitchFamily="18" charset="0"/>
                                    </a:rPr>
                                  </m:ctrlPr>
                                </m:accPr>
                                <m:e>
                                  <m:r>
                                    <a:rPr lang="en-US" sz="1500" i="1">
                                      <a:latin typeface="Cambria Math" panose="02040503050406030204" pitchFamily="18" charset="0"/>
                                    </a:rPr>
                                    <m:t>𝜓</m:t>
                                  </m:r>
                                </m:e>
                              </m:acc>
                              <m:r>
                                <a:rPr lang="en-US" sz="1500" i="1">
                                  <a:latin typeface="Cambria Math" panose="02040503050406030204" pitchFamily="18" charset="0"/>
                                </a:rPr>
                                <m:t>+</m:t>
                              </m:r>
                              <m:r>
                                <a:rPr lang="en-US" sz="1500" i="1">
                                  <a:latin typeface="Cambria Math" panose="02040503050406030204" pitchFamily="18" charset="0"/>
                                </a:rPr>
                                <m:t>𝑀𝑔𝐿𝑠𝑖𝑛</m:t>
                              </m:r>
                              <m:r>
                                <a:rPr lang="en-US" sz="1500" i="1">
                                  <a:latin typeface="Cambria Math" panose="02040503050406030204" pitchFamily="18" charset="0"/>
                                </a:rPr>
                                <m:t>𝜓</m:t>
                              </m:r>
                              <m:r>
                                <a:rPr lang="en-US" sz="1500" i="1">
                                  <a:latin typeface="Cambria Math" panose="02040503050406030204" pitchFamily="18" charset="0"/>
                                </a:rPr>
                                <m:t>−</m:t>
                              </m:r>
                              <m:r>
                                <a:rPr lang="en-US" sz="1500" i="1">
                                  <a:latin typeface="Cambria Math" panose="02040503050406030204" pitchFamily="18" charset="0"/>
                                </a:rPr>
                                <m:t>𝑀</m:t>
                              </m:r>
                              <m:sSup>
                                <m:sSupPr>
                                  <m:ctrlPr>
                                    <a:rPr lang="en-US" sz="1500" i="1">
                                      <a:latin typeface="Cambria Math" panose="02040503050406030204" pitchFamily="18" charset="0"/>
                                    </a:rPr>
                                  </m:ctrlPr>
                                </m:sSupPr>
                                <m:e>
                                  <m:r>
                                    <a:rPr lang="en-US" sz="1500" i="1">
                                      <a:latin typeface="Cambria Math" panose="02040503050406030204" pitchFamily="18" charset="0"/>
                                    </a:rPr>
                                    <m:t>𝐿</m:t>
                                  </m:r>
                                </m:e>
                                <m:sup>
                                  <m:r>
                                    <a:rPr lang="en-US" sz="1500" i="1">
                                      <a:latin typeface="Cambria Math" panose="02040503050406030204" pitchFamily="18" charset="0"/>
                                    </a:rPr>
                                    <m:t>2</m:t>
                                  </m:r>
                                </m:sup>
                              </m:sSup>
                              <m:sSup>
                                <m:sSupPr>
                                  <m:ctrlPr>
                                    <a:rPr lang="en-US" sz="1500" i="1">
                                      <a:latin typeface="Cambria Math" panose="02040503050406030204" pitchFamily="18" charset="0"/>
                                    </a:rPr>
                                  </m:ctrlPr>
                                </m:sSupPr>
                                <m:e>
                                  <m:r>
                                    <a:rPr lang="en-US" sz="1500" i="1">
                                      <a:latin typeface="Cambria Math" panose="02040503050406030204" pitchFamily="18" charset="0"/>
                                    </a:rPr>
                                    <m:t>𝜙</m:t>
                                  </m:r>
                                </m:e>
                                <m:sup>
                                  <m:r>
                                    <a:rPr lang="en-US" sz="1500" i="1">
                                      <a:latin typeface="Cambria Math" panose="02040503050406030204" pitchFamily="18" charset="0"/>
                                    </a:rPr>
                                    <m:t>2</m:t>
                                  </m:r>
                                </m:sup>
                              </m:sSup>
                              <m:r>
                                <a:rPr lang="en-US" sz="1500" i="1">
                                  <a:latin typeface="Cambria Math" panose="02040503050406030204" pitchFamily="18" charset="0"/>
                                </a:rPr>
                                <m:t>𝑠𝑖𝑛</m:t>
                              </m:r>
                              <m:r>
                                <a:rPr lang="en-US" sz="1500" i="1">
                                  <a:latin typeface="Cambria Math" panose="02040503050406030204" pitchFamily="18" charset="0"/>
                                </a:rPr>
                                <m:t>𝜓</m:t>
                              </m:r>
                              <m:r>
                                <a:rPr lang="en-US" sz="1500" i="1">
                                  <a:latin typeface="Cambria Math" panose="02040503050406030204" pitchFamily="18" charset="0"/>
                                </a:rPr>
                                <m:t>𝑐𝑜𝑠</m:t>
                              </m:r>
                              <m:r>
                                <a:rPr lang="en-US" sz="1500" i="1">
                                  <a:latin typeface="Cambria Math" panose="02040503050406030204" pitchFamily="18" charset="0"/>
                                </a:rPr>
                                <m:t>𝜓</m:t>
                              </m:r>
                              <m:r>
                                <a:rPr lang="en-US" sz="1500" i="1">
                                  <a:latin typeface="Cambria Math" panose="02040503050406030204" pitchFamily="18" charset="0"/>
                                </a:rPr>
                                <m:t>=</m:t>
                              </m:r>
                              <m:sSub>
                                <m:sSubPr>
                                  <m:ctrlPr>
                                    <a:rPr lang="en-US" sz="1500" i="1">
                                      <a:latin typeface="Cambria Math" panose="02040503050406030204" pitchFamily="18" charset="0"/>
                                    </a:rPr>
                                  </m:ctrlPr>
                                </m:sSubPr>
                                <m:e>
                                  <m:r>
                                    <a:rPr lang="en-US" sz="1500" i="1">
                                      <a:latin typeface="Cambria Math" panose="02040503050406030204" pitchFamily="18" charset="0"/>
                                    </a:rPr>
                                    <m:t>𝐹</m:t>
                                  </m:r>
                                </m:e>
                                <m:sub>
                                  <m:r>
                                    <a:rPr lang="en-US" sz="1500" i="1">
                                      <a:latin typeface="Cambria Math" panose="02040503050406030204" pitchFamily="18" charset="0"/>
                                    </a:rPr>
                                    <m:t>𝜓</m:t>
                                  </m:r>
                                </m:sub>
                              </m:sSub>
                              <m:r>
                                <m:rPr>
                                  <m:nor/>
                                </m:rPr>
                                <a:rPr lang="en-US" sz="1500"/>
                                <m:t> </m:t>
                              </m:r>
                            </m:e>
                            <m:e>
                              <m:d>
                                <m:dPr>
                                  <m:begChr m:val="["/>
                                  <m:endChr m:val="]"/>
                                  <m:ctrlPr>
                                    <a:rPr lang="en-US" sz="1500" i="1">
                                      <a:latin typeface="Cambria Math" panose="02040503050406030204" pitchFamily="18" charset="0"/>
                                    </a:rPr>
                                  </m:ctrlPr>
                                </m:dPr>
                                <m:e>
                                  <m:f>
                                    <m:fPr>
                                      <m:ctrlPr>
                                        <a:rPr lang="en-US" sz="1500" i="1">
                                          <a:latin typeface="Cambria Math" panose="02040503050406030204" pitchFamily="18" charset="0"/>
                                        </a:rPr>
                                      </m:ctrlPr>
                                    </m:fPr>
                                    <m:num>
                                      <m:r>
                                        <a:rPr lang="en-US" sz="1500" i="1">
                                          <a:latin typeface="Cambria Math" panose="02040503050406030204" pitchFamily="18" charset="0"/>
                                        </a:rPr>
                                        <m:t>1</m:t>
                                      </m:r>
                                    </m:num>
                                    <m:den>
                                      <m:r>
                                        <a:rPr lang="en-US" sz="1500" i="1">
                                          <a:latin typeface="Cambria Math" panose="02040503050406030204" pitchFamily="18" charset="0"/>
                                        </a:rPr>
                                        <m:t>2</m:t>
                                      </m:r>
                                    </m:den>
                                  </m:f>
                                  <m:r>
                                    <a:rPr lang="en-US" sz="1500" i="1">
                                      <a:latin typeface="Cambria Math" panose="02040503050406030204" pitchFamily="18" charset="0"/>
                                    </a:rPr>
                                    <m:t>𝑚</m:t>
                                  </m:r>
                                  <m:sSup>
                                    <m:sSupPr>
                                      <m:ctrlPr>
                                        <a:rPr lang="en-US" sz="1500" i="1">
                                          <a:latin typeface="Cambria Math" panose="02040503050406030204" pitchFamily="18" charset="0"/>
                                        </a:rPr>
                                      </m:ctrlPr>
                                    </m:sSupPr>
                                    <m:e>
                                      <m:r>
                                        <a:rPr lang="en-US" sz="1500" i="1">
                                          <a:latin typeface="Cambria Math" panose="02040503050406030204" pitchFamily="18" charset="0"/>
                                        </a:rPr>
                                        <m:t>𝑊</m:t>
                                      </m:r>
                                    </m:e>
                                    <m:sup>
                                      <m:r>
                                        <a:rPr lang="en-US" sz="1500" i="1">
                                          <a:latin typeface="Cambria Math" panose="02040503050406030204" pitchFamily="18" charset="0"/>
                                        </a:rPr>
                                        <m:t>2</m:t>
                                      </m:r>
                                    </m:sup>
                                  </m:sSup>
                                  <m:r>
                                    <a:rPr lang="en-US" sz="1500" i="1">
                                      <a:latin typeface="Cambria Math" panose="02040503050406030204" pitchFamily="18" charset="0"/>
                                    </a:rPr>
                                    <m:t>+</m:t>
                                  </m:r>
                                  <m:sSub>
                                    <m:sSubPr>
                                      <m:ctrlPr>
                                        <a:rPr lang="en-US" sz="1500" i="1">
                                          <a:latin typeface="Cambria Math" panose="02040503050406030204" pitchFamily="18" charset="0"/>
                                        </a:rPr>
                                      </m:ctrlPr>
                                    </m:sSubPr>
                                    <m:e>
                                      <m:r>
                                        <a:rPr lang="en-US" sz="1500" i="1">
                                          <a:latin typeface="Cambria Math" panose="02040503050406030204" pitchFamily="18" charset="0"/>
                                        </a:rPr>
                                        <m:t>𝐽</m:t>
                                      </m:r>
                                    </m:e>
                                    <m:sub>
                                      <m:r>
                                        <a:rPr lang="en-US" sz="1500" i="1">
                                          <a:latin typeface="Cambria Math" panose="02040503050406030204" pitchFamily="18" charset="0"/>
                                        </a:rPr>
                                        <m:t>𝜙</m:t>
                                      </m:r>
                                    </m:sub>
                                  </m:sSub>
                                  <m:r>
                                    <a:rPr lang="en-US" sz="1500" i="1">
                                      <a:latin typeface="Cambria Math" panose="02040503050406030204" pitchFamily="18" charset="0"/>
                                    </a:rPr>
                                    <m:t>+</m:t>
                                  </m:r>
                                  <m:f>
                                    <m:fPr>
                                      <m:ctrlPr>
                                        <a:rPr lang="en-US" sz="1500" i="1">
                                          <a:latin typeface="Cambria Math" panose="02040503050406030204" pitchFamily="18" charset="0"/>
                                        </a:rPr>
                                      </m:ctrlPr>
                                    </m:fPr>
                                    <m:num>
                                      <m:r>
                                        <a:rPr lang="en-US" sz="1500" i="1">
                                          <a:latin typeface="Cambria Math" panose="02040503050406030204" pitchFamily="18" charset="0"/>
                                        </a:rPr>
                                        <m:t>𝑊</m:t>
                                      </m:r>
                                    </m:num>
                                    <m:den>
                                      <m:sSup>
                                        <m:sSupPr>
                                          <m:ctrlPr>
                                            <a:rPr lang="en-US" sz="1500" i="1">
                                              <a:latin typeface="Cambria Math" panose="02040503050406030204" pitchFamily="18" charset="0"/>
                                            </a:rPr>
                                          </m:ctrlPr>
                                        </m:sSupPr>
                                        <m:e>
                                          <m:r>
                                            <a:rPr lang="en-US" sz="1500" i="1">
                                              <a:latin typeface="Cambria Math" panose="02040503050406030204" pitchFamily="18" charset="0"/>
                                            </a:rPr>
                                            <m:t>2</m:t>
                                          </m:r>
                                          <m:r>
                                            <a:rPr lang="en-US" sz="1500" i="1">
                                              <a:latin typeface="Cambria Math" panose="02040503050406030204" pitchFamily="18" charset="0"/>
                                            </a:rPr>
                                            <m:t>𝑅</m:t>
                                          </m:r>
                                        </m:e>
                                        <m:sup>
                                          <m:r>
                                            <a:rPr lang="en-US" sz="1500" i="1">
                                              <a:latin typeface="Cambria Math" panose="02040503050406030204" pitchFamily="18" charset="0"/>
                                            </a:rPr>
                                            <m:t>2</m:t>
                                          </m:r>
                                        </m:sup>
                                      </m:sSup>
                                    </m:den>
                                  </m:f>
                                  <m:d>
                                    <m:dPr>
                                      <m:ctrlPr>
                                        <a:rPr lang="en-US" sz="1500" i="1">
                                          <a:latin typeface="Cambria Math" panose="02040503050406030204" pitchFamily="18" charset="0"/>
                                        </a:rPr>
                                      </m:ctrlPr>
                                    </m:dPr>
                                    <m:e>
                                      <m:sSub>
                                        <m:sSubPr>
                                          <m:ctrlPr>
                                            <a:rPr lang="en-US" sz="1500" i="1">
                                              <a:latin typeface="Cambria Math" panose="02040503050406030204" pitchFamily="18" charset="0"/>
                                            </a:rPr>
                                          </m:ctrlPr>
                                        </m:sSubPr>
                                        <m:e>
                                          <m:r>
                                            <a:rPr lang="en-US" sz="1500" i="1">
                                              <a:latin typeface="Cambria Math" panose="02040503050406030204" pitchFamily="18" charset="0"/>
                                            </a:rPr>
                                            <m:t>𝐽</m:t>
                                          </m:r>
                                        </m:e>
                                        <m:sub>
                                          <m:r>
                                            <a:rPr lang="en-US" sz="1500" i="1">
                                              <a:latin typeface="Cambria Math" panose="02040503050406030204" pitchFamily="18" charset="0"/>
                                            </a:rPr>
                                            <m:t>𝑤</m:t>
                                          </m:r>
                                        </m:sub>
                                      </m:sSub>
                                      <m:r>
                                        <a:rPr lang="en-US" sz="1500" i="1">
                                          <a:latin typeface="Cambria Math" panose="02040503050406030204" pitchFamily="18" charset="0"/>
                                        </a:rPr>
                                        <m:t>+</m:t>
                                      </m:r>
                                      <m:sSup>
                                        <m:sSupPr>
                                          <m:ctrlPr>
                                            <a:rPr lang="en-US" sz="1500" i="1">
                                              <a:latin typeface="Cambria Math" panose="02040503050406030204" pitchFamily="18" charset="0"/>
                                            </a:rPr>
                                          </m:ctrlPr>
                                        </m:sSupPr>
                                        <m:e>
                                          <m:r>
                                            <a:rPr lang="en-US" sz="1500" i="1">
                                              <a:latin typeface="Cambria Math" panose="02040503050406030204" pitchFamily="18" charset="0"/>
                                            </a:rPr>
                                            <m:t>𝑛</m:t>
                                          </m:r>
                                        </m:e>
                                        <m:sup>
                                          <m:r>
                                            <a:rPr lang="en-US" sz="1500" i="1">
                                              <a:latin typeface="Cambria Math" panose="02040503050406030204" pitchFamily="18" charset="0"/>
                                            </a:rPr>
                                            <m:t>2</m:t>
                                          </m:r>
                                        </m:sup>
                                      </m:sSup>
                                      <m:sSub>
                                        <m:sSubPr>
                                          <m:ctrlPr>
                                            <a:rPr lang="en-US" sz="1500" i="1">
                                              <a:latin typeface="Cambria Math" panose="02040503050406030204" pitchFamily="18" charset="0"/>
                                            </a:rPr>
                                          </m:ctrlPr>
                                        </m:sSubPr>
                                        <m:e>
                                          <m:r>
                                            <a:rPr lang="en-US" sz="1500" i="1">
                                              <a:latin typeface="Cambria Math" panose="02040503050406030204" pitchFamily="18" charset="0"/>
                                            </a:rPr>
                                            <m:t>𝐽</m:t>
                                          </m:r>
                                        </m:e>
                                        <m:sub>
                                          <m:r>
                                            <a:rPr lang="en-US" sz="1500" i="1">
                                              <a:latin typeface="Cambria Math" panose="02040503050406030204" pitchFamily="18" charset="0"/>
                                            </a:rPr>
                                            <m:t>𝑚</m:t>
                                          </m:r>
                                        </m:sub>
                                      </m:sSub>
                                    </m:e>
                                  </m:d>
                                  <m:r>
                                    <a:rPr lang="en-US" sz="1500" i="1">
                                      <a:latin typeface="Cambria Math" panose="02040503050406030204" pitchFamily="18" charset="0"/>
                                    </a:rPr>
                                    <m:t>+</m:t>
                                  </m:r>
                                  <m:r>
                                    <a:rPr lang="en-US" sz="1500" i="1">
                                      <a:latin typeface="Cambria Math" panose="02040503050406030204" pitchFamily="18" charset="0"/>
                                    </a:rPr>
                                    <m:t>𝑀</m:t>
                                  </m:r>
                                  <m:sSup>
                                    <m:sSupPr>
                                      <m:ctrlPr>
                                        <a:rPr lang="en-US" sz="1500" i="1">
                                          <a:latin typeface="Cambria Math" panose="02040503050406030204" pitchFamily="18" charset="0"/>
                                        </a:rPr>
                                      </m:ctrlPr>
                                    </m:sSupPr>
                                    <m:e>
                                      <m:r>
                                        <a:rPr lang="en-US" sz="1500" i="1">
                                          <a:latin typeface="Cambria Math" panose="02040503050406030204" pitchFamily="18" charset="0"/>
                                        </a:rPr>
                                        <m:t>𝐿</m:t>
                                      </m:r>
                                    </m:e>
                                    <m:sup>
                                      <m:r>
                                        <a:rPr lang="en-US" sz="1500" i="1">
                                          <a:latin typeface="Cambria Math" panose="02040503050406030204" pitchFamily="18" charset="0"/>
                                        </a:rPr>
                                        <m:t>2</m:t>
                                      </m:r>
                                    </m:sup>
                                  </m:sSup>
                                  <m:sSup>
                                    <m:sSupPr>
                                      <m:ctrlPr>
                                        <a:rPr lang="en-US" sz="1500" i="1">
                                          <a:latin typeface="Cambria Math" panose="02040503050406030204" pitchFamily="18" charset="0"/>
                                        </a:rPr>
                                      </m:ctrlPr>
                                    </m:sSupPr>
                                    <m:e>
                                      <m:r>
                                        <a:rPr lang="en-US" sz="1500" i="1">
                                          <a:latin typeface="Cambria Math" panose="02040503050406030204" pitchFamily="18" charset="0"/>
                                        </a:rPr>
                                        <m:t>𝑠𝑖𝑛</m:t>
                                      </m:r>
                                    </m:e>
                                    <m:sup>
                                      <m:r>
                                        <a:rPr lang="en-US" sz="1500" i="1">
                                          <a:latin typeface="Cambria Math" panose="02040503050406030204" pitchFamily="18" charset="0"/>
                                        </a:rPr>
                                        <m:t>2</m:t>
                                      </m:r>
                                    </m:sup>
                                  </m:sSup>
                                  <m:r>
                                    <a:rPr lang="en-US" sz="1500" i="1">
                                      <a:latin typeface="Cambria Math" panose="02040503050406030204" pitchFamily="18" charset="0"/>
                                    </a:rPr>
                                    <m:t>(</m:t>
                                  </m:r>
                                  <m:r>
                                    <a:rPr lang="en-US" sz="1500" i="1">
                                      <a:latin typeface="Cambria Math" panose="02040503050406030204" pitchFamily="18" charset="0"/>
                                    </a:rPr>
                                    <m:t>𝜓</m:t>
                                  </m:r>
                                  <m:r>
                                    <a:rPr lang="en-US" sz="1500" i="1">
                                      <a:latin typeface="Cambria Math" panose="02040503050406030204" pitchFamily="18" charset="0"/>
                                    </a:rPr>
                                    <m:t>)</m:t>
                                  </m:r>
                                </m:e>
                              </m:d>
                              <m:sSup>
                                <m:sSupPr>
                                  <m:ctrlPr>
                                    <a:rPr lang="en-US" sz="1500" i="1">
                                      <a:latin typeface="Cambria Math" panose="02040503050406030204" pitchFamily="18" charset="0"/>
                                    </a:rPr>
                                  </m:ctrlPr>
                                </m:sSupPr>
                                <m:e>
                                  <m:acc>
                                    <m:accPr>
                                      <m:chr m:val="̈"/>
                                      <m:ctrlPr>
                                        <a:rPr lang="en-US" sz="1500" i="1">
                                          <a:latin typeface="Cambria Math" panose="02040503050406030204" pitchFamily="18" charset="0"/>
                                        </a:rPr>
                                      </m:ctrlPr>
                                    </m:accPr>
                                    <m:e>
                                      <m:r>
                                        <a:rPr lang="en-US" sz="1500" i="1">
                                          <a:latin typeface="Cambria Math" panose="02040503050406030204" pitchFamily="18" charset="0"/>
                                        </a:rPr>
                                        <m:t>𝜙</m:t>
                                      </m:r>
                                    </m:e>
                                  </m:acc>
                                </m:e>
                                <m:sup>
                                  <m:r>
                                    <a:rPr lang="en-US" sz="1500" i="1">
                                      <a:latin typeface="Cambria Math" panose="02040503050406030204" pitchFamily="18" charset="0"/>
                                    </a:rPr>
                                    <m:t>2</m:t>
                                  </m:r>
                                </m:sup>
                              </m:sSup>
                              <m:r>
                                <a:rPr lang="en-US" sz="1500" i="1">
                                  <a:latin typeface="Cambria Math" panose="02040503050406030204" pitchFamily="18" charset="0"/>
                                </a:rPr>
                                <m:t>+2</m:t>
                              </m:r>
                              <m:r>
                                <a:rPr lang="en-US" sz="1500" i="1">
                                  <a:latin typeface="Cambria Math" panose="02040503050406030204" pitchFamily="18" charset="0"/>
                                </a:rPr>
                                <m:t>𝑀</m:t>
                              </m:r>
                              <m:sSup>
                                <m:sSupPr>
                                  <m:ctrlPr>
                                    <a:rPr lang="en-US" sz="1500" i="1">
                                      <a:latin typeface="Cambria Math" panose="02040503050406030204" pitchFamily="18" charset="0"/>
                                    </a:rPr>
                                  </m:ctrlPr>
                                </m:sSupPr>
                                <m:e>
                                  <m:r>
                                    <a:rPr lang="en-US" sz="1500" i="1">
                                      <a:latin typeface="Cambria Math" panose="02040503050406030204" pitchFamily="18" charset="0"/>
                                    </a:rPr>
                                    <m:t>𝐿</m:t>
                                  </m:r>
                                </m:e>
                                <m:sup>
                                  <m:r>
                                    <a:rPr lang="en-US" sz="1500" i="1">
                                      <a:latin typeface="Cambria Math" panose="02040503050406030204" pitchFamily="18" charset="0"/>
                                    </a:rPr>
                                    <m:t>2</m:t>
                                  </m:r>
                                </m:sup>
                              </m:sSup>
                              <m:acc>
                                <m:accPr>
                                  <m:chr m:val="̇"/>
                                  <m:ctrlPr>
                                    <a:rPr lang="en-US" sz="1500" i="1">
                                      <a:latin typeface="Cambria Math" panose="02040503050406030204" pitchFamily="18" charset="0"/>
                                    </a:rPr>
                                  </m:ctrlPr>
                                </m:accPr>
                                <m:e>
                                  <m:r>
                                    <a:rPr lang="en-US" sz="1500" i="1">
                                      <a:latin typeface="Cambria Math" panose="02040503050406030204" pitchFamily="18" charset="0"/>
                                    </a:rPr>
                                    <m:t>𝜓</m:t>
                                  </m:r>
                                </m:e>
                              </m:acc>
                              <m:acc>
                                <m:accPr>
                                  <m:chr m:val="̇"/>
                                  <m:ctrlPr>
                                    <a:rPr lang="en-US" sz="1500" i="1">
                                      <a:latin typeface="Cambria Math" panose="02040503050406030204" pitchFamily="18" charset="0"/>
                                    </a:rPr>
                                  </m:ctrlPr>
                                </m:accPr>
                                <m:e>
                                  <m:r>
                                    <a:rPr lang="en-US" sz="1500" i="1">
                                      <a:latin typeface="Cambria Math" panose="02040503050406030204" pitchFamily="18" charset="0"/>
                                    </a:rPr>
                                    <m:t>𝜙</m:t>
                                  </m:r>
                                </m:e>
                              </m:acc>
                              <m:r>
                                <a:rPr lang="en-US" sz="1500" i="1">
                                  <a:latin typeface="Cambria Math" panose="02040503050406030204" pitchFamily="18" charset="0"/>
                                </a:rPr>
                                <m:t>𝑠𝑖𝑛</m:t>
                              </m:r>
                              <m:r>
                                <a:rPr lang="en-US" sz="1500" i="1">
                                  <a:latin typeface="Cambria Math" panose="02040503050406030204" pitchFamily="18" charset="0"/>
                                </a:rPr>
                                <m:t>𝜓</m:t>
                              </m:r>
                              <m:r>
                                <a:rPr lang="en-US" sz="1500" i="1">
                                  <a:latin typeface="Cambria Math" panose="02040503050406030204" pitchFamily="18" charset="0"/>
                                </a:rPr>
                                <m:t>𝑐𝑜𝑠</m:t>
                              </m:r>
                              <m:r>
                                <a:rPr lang="en-US" sz="1500" i="1">
                                  <a:latin typeface="Cambria Math" panose="02040503050406030204" pitchFamily="18" charset="0"/>
                                </a:rPr>
                                <m:t>𝜓</m:t>
                              </m:r>
                              <m:r>
                                <a:rPr lang="en-US" sz="1500" i="1">
                                  <a:latin typeface="Cambria Math" panose="02040503050406030204" pitchFamily="18" charset="0"/>
                                </a:rPr>
                                <m:t>=</m:t>
                              </m:r>
                              <m:sSub>
                                <m:sSubPr>
                                  <m:ctrlPr>
                                    <a:rPr lang="en-US" sz="1500" i="1">
                                      <a:latin typeface="Cambria Math" panose="02040503050406030204" pitchFamily="18" charset="0"/>
                                    </a:rPr>
                                  </m:ctrlPr>
                                </m:sSubPr>
                                <m:e>
                                  <m:r>
                                    <a:rPr lang="en-US" sz="1500" i="1">
                                      <a:latin typeface="Cambria Math" panose="02040503050406030204" pitchFamily="18" charset="0"/>
                                    </a:rPr>
                                    <m:t>𝐹</m:t>
                                  </m:r>
                                </m:e>
                                <m:sub>
                                  <m:r>
                                    <a:rPr lang="en-US" sz="1500" i="1">
                                      <a:latin typeface="Cambria Math" panose="02040503050406030204" pitchFamily="18" charset="0"/>
                                    </a:rPr>
                                    <m:t>𝜙</m:t>
                                  </m:r>
                                </m:sub>
                              </m:sSub>
                              <m:r>
                                <m:rPr>
                                  <m:nor/>
                                </m:rPr>
                                <a:rPr lang="en-US" sz="1500"/>
                                <m:t> </m:t>
                              </m:r>
                            </m:e>
                          </m:eqArr>
                        </m:e>
                      </m:d>
                    </m:oMath>
                  </m:oMathPara>
                </a14:m>
                <a:endParaRPr lang="en-US" sz="1500">
                  <a:latin typeface="Times New Roman" panose="02020603050405020304" pitchFamily="18" charset="0"/>
                  <a:cs typeface="Times New Roman" panose="02020603050405020304" pitchFamily="18" charset="0"/>
                </a:endParaRPr>
              </a:p>
            </p:txBody>
          </p:sp>
        </mc:Choice>
        <mc:Fallback xmlns="">
          <p:sp>
            <p:nvSpPr>
              <p:cNvPr id="3" name="TextBox 2">
                <a:extLst>
                  <a:ext uri="{FF2B5EF4-FFF2-40B4-BE49-F238E27FC236}">
                    <a16:creationId xmlns:a16="http://schemas.microsoft.com/office/drawing/2014/main" id="{58453A1A-C7FE-71C6-C22A-842BDFF81907}"/>
                  </a:ext>
                </a:extLst>
              </p:cNvPr>
              <p:cNvSpPr txBox="1">
                <a:spLocks noRot="1" noChangeAspect="1" noMove="1" noResize="1" noEditPoints="1" noAdjustHandles="1" noChangeArrowheads="1" noChangeShapeType="1" noTextEdit="1"/>
              </p:cNvSpPr>
              <p:nvPr/>
            </p:nvSpPr>
            <p:spPr>
              <a:xfrm>
                <a:off x="2049380" y="1998307"/>
                <a:ext cx="8093240" cy="3801554"/>
              </a:xfrm>
              <a:prstGeom prst="rect">
                <a:avLst/>
              </a:prstGeom>
              <a:blipFill>
                <a:blip r:embed="rId2"/>
                <a:stretch>
                  <a:fillRect l="-526"/>
                </a:stretch>
              </a:blipFill>
            </p:spPr>
            <p:txBody>
              <a:bodyPr/>
              <a:lstStyle/>
              <a:p>
                <a:r>
                  <a:rPr lang="en-US">
                    <a:noFill/>
                  </a:rPr>
                  <a:t> </a:t>
                </a:r>
              </a:p>
            </p:txBody>
          </p:sp>
        </mc:Fallback>
      </mc:AlternateContent>
      <p:sp>
        <p:nvSpPr>
          <p:cNvPr id="6" name="Slide Number Placeholder 5">
            <a:extLst>
              <a:ext uri="{FF2B5EF4-FFF2-40B4-BE49-F238E27FC236}">
                <a16:creationId xmlns:a16="http://schemas.microsoft.com/office/drawing/2014/main" id="{57AD1918-AB53-BC08-C975-15C7B1F14292}"/>
              </a:ext>
            </a:extLst>
          </p:cNvPr>
          <p:cNvSpPr>
            <a:spLocks noGrp="1"/>
          </p:cNvSpPr>
          <p:nvPr>
            <p:ph type="sldNum" sz="quarter" idx="12"/>
          </p:nvPr>
        </p:nvSpPr>
        <p:spPr/>
        <p:txBody>
          <a:bodyPr/>
          <a:lstStyle/>
          <a:p>
            <a:fld id="{442C1155-F164-44A2-862A-E50421BF24BC}" type="slidenum">
              <a:rPr lang="en-US" smtClean="0"/>
              <a:t>5</a:t>
            </a:fld>
            <a:endParaRPr lang="en-US"/>
          </a:p>
        </p:txBody>
      </p:sp>
    </p:spTree>
    <p:extLst>
      <p:ext uri="{BB962C8B-B14F-4D97-AF65-F5344CB8AC3E}">
        <p14:creationId xmlns:p14="http://schemas.microsoft.com/office/powerpoint/2010/main" val="37939062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FC0D7852-A13F-F491-92FE-AF88341A3F9D}"/>
                  </a:ext>
                </a:extLst>
              </p:cNvPr>
              <p:cNvSpPr txBox="1"/>
              <p:nvPr/>
            </p:nvSpPr>
            <p:spPr>
              <a:xfrm>
                <a:off x="2417445" y="2108608"/>
                <a:ext cx="7357109" cy="3196260"/>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lgn="just">
                  <a:lnSpc>
                    <a:spcPct val="120000"/>
                  </a:lnSpc>
                  <a:spcBef>
                    <a:spcPts val="450"/>
                  </a:spcBef>
                  <a:spcAft>
                    <a:spcPts val="450"/>
                  </a:spcAft>
                </a:pPr>
                <a:r>
                  <a:rPr lang="en-US">
                    <a:latin typeface="Times New Roman" panose="02020603050405020304" pitchFamily="18" charset="0"/>
                    <a:ea typeface="Tahoma" panose="020B0604030504040204" pitchFamily="34" charset="0"/>
                    <a:cs typeface="Times New Roman" panose="02020603050405020304" pitchFamily="18" charset="0"/>
                  </a:rPr>
                  <a:t>Tiếp tục ta tìm Momen lực do động cơ:</a:t>
                </a:r>
              </a:p>
              <a:p>
                <a:pPr algn="ctr"/>
                <a14:m>
                  <m:oMathPara xmlns:m="http://schemas.openxmlformats.org/officeDocument/2006/math">
                    <m:oMathParaPr>
                      <m:jc m:val="centerGroup"/>
                    </m:oMathParaPr>
                    <m:oMath xmlns:m="http://schemas.openxmlformats.org/officeDocument/2006/math">
                      <m:d>
                        <m:dPr>
                          <m:begChr m:val="["/>
                          <m:endChr m:val="]"/>
                          <m:ctrlPr>
                            <a:rPr lang="en-US" sz="1500" i="1">
                              <a:latin typeface="Cambria Math" panose="02040503050406030204" pitchFamily="18" charset="0"/>
                            </a:rPr>
                          </m:ctrlPr>
                        </m:dPr>
                        <m:e>
                          <m:m>
                            <m:mPr>
                              <m:mcs>
                                <m:mc>
                                  <m:mcPr>
                                    <m:count m:val="1"/>
                                    <m:mcJc m:val="center"/>
                                  </m:mcPr>
                                </m:mc>
                              </m:mcs>
                              <m:ctrlPr>
                                <a:rPr lang="en-US" sz="1500" i="1">
                                  <a:latin typeface="Cambria Math" panose="02040503050406030204" pitchFamily="18" charset="0"/>
                                </a:rPr>
                              </m:ctrlPr>
                            </m:mPr>
                            <m:mr>
                              <m:e>
                                <m:sSub>
                                  <m:sSubPr>
                                    <m:ctrlPr>
                                      <a:rPr lang="en-US" sz="1500" i="1">
                                        <a:latin typeface="Cambria Math" panose="02040503050406030204" pitchFamily="18" charset="0"/>
                                      </a:rPr>
                                    </m:ctrlPr>
                                  </m:sSubPr>
                                  <m:e>
                                    <m:r>
                                      <a:rPr lang="en-US" sz="1500" i="1">
                                        <a:latin typeface="Cambria Math" panose="02040503050406030204" pitchFamily="18" charset="0"/>
                                      </a:rPr>
                                      <m:t>𝐹</m:t>
                                    </m:r>
                                  </m:e>
                                  <m:sub>
                                    <m:r>
                                      <a:rPr lang="en-US" sz="1500" i="1">
                                        <a:latin typeface="Cambria Math" panose="02040503050406030204" pitchFamily="18" charset="0"/>
                                      </a:rPr>
                                      <m:t>𝜃</m:t>
                                    </m:r>
                                  </m:sub>
                                </m:sSub>
                              </m:e>
                            </m:mr>
                            <m:mr>
                              <m:e>
                                <m:sSub>
                                  <m:sSubPr>
                                    <m:ctrlPr>
                                      <a:rPr lang="en-US" sz="1500" i="1">
                                        <a:latin typeface="Cambria Math" panose="02040503050406030204" pitchFamily="18" charset="0"/>
                                      </a:rPr>
                                    </m:ctrlPr>
                                  </m:sSubPr>
                                  <m:e>
                                    <m:r>
                                      <a:rPr lang="en-US" sz="1500" i="1">
                                        <a:latin typeface="Cambria Math" panose="02040503050406030204" pitchFamily="18" charset="0"/>
                                      </a:rPr>
                                      <m:t>𝐹</m:t>
                                    </m:r>
                                  </m:e>
                                  <m:sub>
                                    <m:r>
                                      <a:rPr lang="en-US" sz="1500" i="1">
                                        <a:latin typeface="Cambria Math" panose="02040503050406030204" pitchFamily="18" charset="0"/>
                                      </a:rPr>
                                      <m:t>𝜓</m:t>
                                    </m:r>
                                  </m:sub>
                                </m:sSub>
                              </m:e>
                            </m:mr>
                            <m:mr>
                              <m:e>
                                <m:sSub>
                                  <m:sSubPr>
                                    <m:ctrlPr>
                                      <a:rPr lang="en-US" sz="1500" i="1">
                                        <a:latin typeface="Cambria Math" panose="02040503050406030204" pitchFamily="18" charset="0"/>
                                      </a:rPr>
                                    </m:ctrlPr>
                                  </m:sSubPr>
                                  <m:e>
                                    <m:r>
                                      <a:rPr lang="en-US" sz="1500" i="1">
                                        <a:latin typeface="Cambria Math" panose="02040503050406030204" pitchFamily="18" charset="0"/>
                                      </a:rPr>
                                      <m:t>𝐹</m:t>
                                    </m:r>
                                  </m:e>
                                  <m:sub>
                                    <m:r>
                                      <a:rPr lang="en-US" sz="1500" i="1">
                                        <a:latin typeface="Cambria Math" panose="02040503050406030204" pitchFamily="18" charset="0"/>
                                      </a:rPr>
                                      <m:t>𝜙</m:t>
                                    </m:r>
                                  </m:sub>
                                </m:sSub>
                              </m:e>
                            </m:mr>
                          </m:m>
                        </m:e>
                      </m:d>
                      <m:r>
                        <a:rPr lang="en-US" sz="1500" i="1">
                          <a:latin typeface="Cambria Math" panose="02040503050406030204" pitchFamily="18" charset="0"/>
                        </a:rPr>
                        <m:t>=</m:t>
                      </m:r>
                      <m:d>
                        <m:dPr>
                          <m:begChr m:val="["/>
                          <m:endChr m:val="]"/>
                          <m:ctrlPr>
                            <a:rPr lang="en-US" sz="1500" i="1">
                              <a:latin typeface="Cambria Math" panose="02040503050406030204" pitchFamily="18" charset="0"/>
                            </a:rPr>
                          </m:ctrlPr>
                        </m:dPr>
                        <m:e>
                          <m:m>
                            <m:mPr>
                              <m:mcs>
                                <m:mc>
                                  <m:mcPr>
                                    <m:count m:val="1"/>
                                    <m:mcJc m:val="center"/>
                                  </m:mcPr>
                                </m:mc>
                              </m:mcs>
                              <m:ctrlPr>
                                <a:rPr lang="en-US" sz="1500" i="1">
                                  <a:latin typeface="Cambria Math" panose="02040503050406030204" pitchFamily="18" charset="0"/>
                                </a:rPr>
                              </m:ctrlPr>
                            </m:mPr>
                            <m:mr>
                              <m:e>
                                <m:sSub>
                                  <m:sSubPr>
                                    <m:ctrlPr>
                                      <a:rPr lang="en-US" sz="1500" i="1">
                                        <a:latin typeface="Cambria Math" panose="02040503050406030204" pitchFamily="18" charset="0"/>
                                      </a:rPr>
                                    </m:ctrlPr>
                                  </m:sSubPr>
                                  <m:e>
                                    <m:r>
                                      <a:rPr lang="en-US" sz="1500" i="1">
                                        <a:latin typeface="Cambria Math" panose="02040503050406030204" pitchFamily="18" charset="0"/>
                                      </a:rPr>
                                      <m:t>𝐹</m:t>
                                    </m:r>
                                  </m:e>
                                  <m:sub>
                                    <m:r>
                                      <a:rPr lang="en-US" sz="1500" i="1">
                                        <a:latin typeface="Cambria Math" panose="02040503050406030204" pitchFamily="18" charset="0"/>
                                      </a:rPr>
                                      <m:t>𝑙</m:t>
                                    </m:r>
                                  </m:sub>
                                </m:sSub>
                                <m:r>
                                  <a:rPr lang="en-US" sz="1500" i="1">
                                    <a:latin typeface="Cambria Math" panose="02040503050406030204" pitchFamily="18" charset="0"/>
                                  </a:rPr>
                                  <m:t>−</m:t>
                                </m:r>
                                <m:sSub>
                                  <m:sSubPr>
                                    <m:ctrlPr>
                                      <a:rPr lang="en-US" sz="1500" i="1">
                                        <a:latin typeface="Cambria Math" panose="02040503050406030204" pitchFamily="18" charset="0"/>
                                      </a:rPr>
                                    </m:ctrlPr>
                                  </m:sSubPr>
                                  <m:e>
                                    <m:r>
                                      <a:rPr lang="en-US" sz="1500" i="1">
                                        <a:latin typeface="Cambria Math" panose="02040503050406030204" pitchFamily="18" charset="0"/>
                                      </a:rPr>
                                      <m:t>𝐹</m:t>
                                    </m:r>
                                  </m:e>
                                  <m:sub>
                                    <m:r>
                                      <a:rPr lang="en-US" sz="1500" i="1">
                                        <a:latin typeface="Cambria Math" panose="02040503050406030204" pitchFamily="18" charset="0"/>
                                      </a:rPr>
                                      <m:t>𝑟</m:t>
                                    </m:r>
                                  </m:sub>
                                </m:sSub>
                              </m:e>
                            </m:mr>
                            <m:mr>
                              <m:e>
                                <m:sSub>
                                  <m:sSubPr>
                                    <m:ctrlPr>
                                      <a:rPr lang="en-US" sz="1500" i="1">
                                        <a:latin typeface="Cambria Math" panose="02040503050406030204" pitchFamily="18" charset="0"/>
                                      </a:rPr>
                                    </m:ctrlPr>
                                  </m:sSubPr>
                                  <m:e>
                                    <m:r>
                                      <a:rPr lang="en-US" sz="1500" i="1">
                                        <a:latin typeface="Cambria Math" panose="02040503050406030204" pitchFamily="18" charset="0"/>
                                      </a:rPr>
                                      <m:t>𝐹</m:t>
                                    </m:r>
                                  </m:e>
                                  <m:sub>
                                    <m:r>
                                      <a:rPr lang="en-US" sz="1500" i="1">
                                        <a:latin typeface="Cambria Math" panose="02040503050406030204" pitchFamily="18" charset="0"/>
                                      </a:rPr>
                                      <m:t>𝜓</m:t>
                                    </m:r>
                                  </m:sub>
                                </m:sSub>
                              </m:e>
                            </m:mr>
                            <m:mr>
                              <m:e>
                                <m:f>
                                  <m:fPr>
                                    <m:ctrlPr>
                                      <a:rPr lang="en-US" sz="1500" i="1">
                                        <a:latin typeface="Cambria Math" panose="02040503050406030204" pitchFamily="18" charset="0"/>
                                      </a:rPr>
                                    </m:ctrlPr>
                                  </m:fPr>
                                  <m:num>
                                    <m:r>
                                      <a:rPr lang="en-US" sz="1500" i="1">
                                        <a:latin typeface="Cambria Math" panose="02040503050406030204" pitchFamily="18" charset="0"/>
                                      </a:rPr>
                                      <m:t>𝑊</m:t>
                                    </m:r>
                                  </m:num>
                                  <m:den>
                                    <m:r>
                                      <a:rPr lang="en-US" sz="1500" i="1">
                                        <a:latin typeface="Cambria Math" panose="02040503050406030204" pitchFamily="18" charset="0"/>
                                      </a:rPr>
                                      <m:t>2</m:t>
                                    </m:r>
                                    <m:r>
                                      <a:rPr lang="en-US" sz="1500" i="1">
                                        <a:latin typeface="Cambria Math" panose="02040503050406030204" pitchFamily="18" charset="0"/>
                                      </a:rPr>
                                      <m:t>𝑅</m:t>
                                    </m:r>
                                  </m:den>
                                </m:f>
                                <m:r>
                                  <a:rPr lang="en-US" sz="1500" i="1">
                                    <a:latin typeface="Cambria Math" panose="02040503050406030204" pitchFamily="18" charset="0"/>
                                  </a:rPr>
                                  <m:t>(</m:t>
                                </m:r>
                                <m:sSub>
                                  <m:sSubPr>
                                    <m:ctrlPr>
                                      <a:rPr lang="en-US" sz="1500" i="1">
                                        <a:latin typeface="Cambria Math" panose="02040503050406030204" pitchFamily="18" charset="0"/>
                                      </a:rPr>
                                    </m:ctrlPr>
                                  </m:sSubPr>
                                  <m:e>
                                    <m:r>
                                      <a:rPr lang="en-US" sz="1500" i="1">
                                        <a:latin typeface="Cambria Math" panose="02040503050406030204" pitchFamily="18" charset="0"/>
                                      </a:rPr>
                                      <m:t>𝐹</m:t>
                                    </m:r>
                                  </m:e>
                                  <m:sub>
                                    <m:r>
                                      <a:rPr lang="en-US" sz="1500" i="1">
                                        <a:latin typeface="Cambria Math" panose="02040503050406030204" pitchFamily="18" charset="0"/>
                                      </a:rPr>
                                      <m:t>𝑙</m:t>
                                    </m:r>
                                  </m:sub>
                                </m:sSub>
                                <m:r>
                                  <a:rPr lang="en-US" sz="1500" i="1">
                                    <a:latin typeface="Cambria Math" panose="02040503050406030204" pitchFamily="18" charset="0"/>
                                  </a:rPr>
                                  <m:t>−</m:t>
                                </m:r>
                                <m:sSub>
                                  <m:sSubPr>
                                    <m:ctrlPr>
                                      <a:rPr lang="en-US" sz="1500" i="1">
                                        <a:latin typeface="Cambria Math" panose="02040503050406030204" pitchFamily="18" charset="0"/>
                                      </a:rPr>
                                    </m:ctrlPr>
                                  </m:sSubPr>
                                  <m:e>
                                    <m:r>
                                      <a:rPr lang="en-US" sz="1500" i="1">
                                        <a:latin typeface="Cambria Math" panose="02040503050406030204" pitchFamily="18" charset="0"/>
                                      </a:rPr>
                                      <m:t>𝐹</m:t>
                                    </m:r>
                                  </m:e>
                                  <m:sub>
                                    <m:r>
                                      <a:rPr lang="en-US" sz="1500" i="1">
                                        <a:latin typeface="Cambria Math" panose="02040503050406030204" pitchFamily="18" charset="0"/>
                                      </a:rPr>
                                      <m:t>𝑟</m:t>
                                    </m:r>
                                  </m:sub>
                                </m:sSub>
                                <m:r>
                                  <a:rPr lang="en-US" sz="1500" i="1">
                                    <a:latin typeface="Cambria Math" panose="02040503050406030204" pitchFamily="18" charset="0"/>
                                  </a:rPr>
                                  <m:t>)</m:t>
                                </m:r>
                              </m:e>
                            </m:mr>
                          </m:m>
                        </m:e>
                      </m:d>
                    </m:oMath>
                  </m:oMathPara>
                </a14:m>
                <a:endParaRPr lang="en-US" sz="1500"/>
              </a:p>
              <a:p>
                <a:r>
                  <a:rPr lang="en-US">
                    <a:latin typeface="Times New Roman" panose="02020603050405020304" pitchFamily="18" charset="0"/>
                    <a:cs typeface="Times New Roman" panose="02020603050405020304" pitchFamily="18" charset="0"/>
                  </a:rPr>
                  <a:t>Từ đó, các momen lực sinh ra:</a:t>
                </a:r>
              </a:p>
              <a:p>
                <a:pPr/>
                <a14:m>
                  <m:oMathPara xmlns:m="http://schemas.openxmlformats.org/officeDocument/2006/math">
                    <m:oMathParaPr>
                      <m:jc m:val="centerGroup"/>
                    </m:oMathParaPr>
                    <m:oMath xmlns:m="http://schemas.openxmlformats.org/officeDocument/2006/math">
                      <m:d>
                        <m:dPr>
                          <m:begChr m:val="{"/>
                          <m:endChr m:val=""/>
                          <m:ctrlPr>
                            <a:rPr lang="en-US" sz="1500" i="1">
                              <a:latin typeface="Cambria Math" panose="02040503050406030204" pitchFamily="18" charset="0"/>
                              <a:cs typeface="Times New Roman" panose="02020603050405020304" pitchFamily="18" charset="0"/>
                            </a:rPr>
                          </m:ctrlPr>
                        </m:dPr>
                        <m:e>
                          <m:eqArr>
                            <m:eqArrPr>
                              <m:ctrlPr>
                                <a:rPr lang="en-US" sz="1500" i="1">
                                  <a:latin typeface="Cambria Math" panose="02040503050406030204" pitchFamily="18" charset="0"/>
                                  <a:cs typeface="Times New Roman" panose="02020603050405020304" pitchFamily="18" charset="0"/>
                                </a:rPr>
                              </m:ctrlPr>
                            </m:eqArrPr>
                            <m:e>
                              <m:sSub>
                                <m:sSubPr>
                                  <m:ctrlPr>
                                    <a:rPr lang="en-US" sz="1500" i="1">
                                      <a:latin typeface="Cambria Math" panose="02040503050406030204" pitchFamily="18" charset="0"/>
                                    </a:rPr>
                                  </m:ctrlPr>
                                </m:sSubPr>
                                <m:e>
                                  <m:r>
                                    <a:rPr lang="en-US" sz="1500" i="1">
                                      <a:latin typeface="Cambria Math" panose="02040503050406030204" pitchFamily="18" charset="0"/>
                                    </a:rPr>
                                    <m:t>𝐹</m:t>
                                  </m:r>
                                </m:e>
                                <m:sub>
                                  <m:r>
                                    <a:rPr lang="en-US" sz="1500" i="1">
                                      <a:latin typeface="Cambria Math" panose="02040503050406030204" pitchFamily="18" charset="0"/>
                                    </a:rPr>
                                    <m:t>𝜃</m:t>
                                  </m:r>
                                </m:sub>
                              </m:sSub>
                              <m:r>
                                <a:rPr lang="en-US" sz="1500" i="1">
                                  <a:latin typeface="Cambria Math" panose="02040503050406030204" pitchFamily="18" charset="0"/>
                                </a:rPr>
                                <m:t>=</m:t>
                              </m:r>
                              <m:r>
                                <a:rPr lang="en-US" sz="1500" i="1">
                                  <a:latin typeface="Cambria Math" panose="02040503050406030204" pitchFamily="18" charset="0"/>
                                </a:rPr>
                                <m:t>𝛼</m:t>
                              </m:r>
                              <m:d>
                                <m:dPr>
                                  <m:ctrlPr>
                                    <a:rPr lang="en-US" sz="1500" i="1">
                                      <a:latin typeface="Cambria Math" panose="02040503050406030204" pitchFamily="18" charset="0"/>
                                    </a:rPr>
                                  </m:ctrlPr>
                                </m:dPr>
                                <m:e>
                                  <m:sSub>
                                    <m:sSubPr>
                                      <m:ctrlPr>
                                        <a:rPr lang="en-US" sz="1500" i="1">
                                          <a:latin typeface="Cambria Math" panose="02040503050406030204" pitchFamily="18" charset="0"/>
                                        </a:rPr>
                                      </m:ctrlPr>
                                    </m:sSubPr>
                                    <m:e>
                                      <m:r>
                                        <a:rPr lang="en-US" sz="1500" i="1">
                                          <a:latin typeface="Cambria Math" panose="02040503050406030204" pitchFamily="18" charset="0"/>
                                        </a:rPr>
                                        <m:t>𝑣</m:t>
                                      </m:r>
                                    </m:e>
                                    <m:sub>
                                      <m:r>
                                        <a:rPr lang="en-US" sz="1500" i="1">
                                          <a:latin typeface="Cambria Math" panose="02040503050406030204" pitchFamily="18" charset="0"/>
                                        </a:rPr>
                                        <m:t>𝑙</m:t>
                                      </m:r>
                                    </m:sub>
                                  </m:sSub>
                                  <m:r>
                                    <a:rPr lang="en-US" sz="1500" i="1">
                                      <a:latin typeface="Cambria Math" panose="02040503050406030204" pitchFamily="18" charset="0"/>
                                    </a:rPr>
                                    <m:t>+</m:t>
                                  </m:r>
                                  <m:sSub>
                                    <m:sSubPr>
                                      <m:ctrlPr>
                                        <a:rPr lang="en-US" sz="1500" i="1">
                                          <a:latin typeface="Cambria Math" panose="02040503050406030204" pitchFamily="18" charset="0"/>
                                        </a:rPr>
                                      </m:ctrlPr>
                                    </m:sSubPr>
                                    <m:e>
                                      <m:r>
                                        <a:rPr lang="en-US" sz="1500" i="1">
                                          <a:latin typeface="Cambria Math" panose="02040503050406030204" pitchFamily="18" charset="0"/>
                                        </a:rPr>
                                        <m:t>𝑣</m:t>
                                      </m:r>
                                    </m:e>
                                    <m:sub>
                                      <m:r>
                                        <a:rPr lang="en-US" sz="1500" i="1">
                                          <a:latin typeface="Cambria Math" panose="02040503050406030204" pitchFamily="18" charset="0"/>
                                        </a:rPr>
                                        <m:t>𝑟</m:t>
                                      </m:r>
                                    </m:sub>
                                  </m:sSub>
                                </m:e>
                              </m:d>
                              <m:r>
                                <a:rPr lang="en-US" sz="1500" i="1">
                                  <a:latin typeface="Cambria Math" panose="02040503050406030204" pitchFamily="18" charset="0"/>
                                </a:rPr>
                                <m:t>−2</m:t>
                              </m:r>
                              <m:d>
                                <m:dPr>
                                  <m:ctrlPr>
                                    <a:rPr lang="en-US" sz="1500" i="1">
                                      <a:latin typeface="Cambria Math" panose="02040503050406030204" pitchFamily="18" charset="0"/>
                                    </a:rPr>
                                  </m:ctrlPr>
                                </m:dPr>
                                <m:e>
                                  <m:r>
                                    <a:rPr lang="en-US" sz="1500" i="1">
                                      <a:latin typeface="Cambria Math" panose="02040503050406030204" pitchFamily="18" charset="0"/>
                                    </a:rPr>
                                    <m:t>𝛽</m:t>
                                  </m:r>
                                  <m:r>
                                    <a:rPr lang="en-US" sz="1500" i="1">
                                      <a:latin typeface="Cambria Math" panose="02040503050406030204" pitchFamily="18" charset="0"/>
                                    </a:rPr>
                                    <m:t>+</m:t>
                                  </m:r>
                                  <m:sSub>
                                    <m:sSubPr>
                                      <m:ctrlPr>
                                        <a:rPr lang="en-US" sz="1500" i="1">
                                          <a:latin typeface="Cambria Math" panose="02040503050406030204" pitchFamily="18" charset="0"/>
                                        </a:rPr>
                                      </m:ctrlPr>
                                    </m:sSubPr>
                                    <m:e>
                                      <m:r>
                                        <a:rPr lang="en-US" sz="1500" i="1">
                                          <a:latin typeface="Cambria Math" panose="02040503050406030204" pitchFamily="18" charset="0"/>
                                        </a:rPr>
                                        <m:t>𝑓</m:t>
                                      </m:r>
                                    </m:e>
                                    <m:sub>
                                      <m:r>
                                        <a:rPr lang="en-US" sz="1500" i="1">
                                          <a:latin typeface="Cambria Math" panose="02040503050406030204" pitchFamily="18" charset="0"/>
                                        </a:rPr>
                                        <m:t>𝑤</m:t>
                                      </m:r>
                                    </m:sub>
                                  </m:sSub>
                                </m:e>
                              </m:d>
                              <m:acc>
                                <m:accPr>
                                  <m:chr m:val="̇"/>
                                  <m:ctrlPr>
                                    <a:rPr lang="en-US" sz="1500" i="1">
                                      <a:latin typeface="Cambria Math" panose="02040503050406030204" pitchFamily="18" charset="0"/>
                                    </a:rPr>
                                  </m:ctrlPr>
                                </m:accPr>
                                <m:e>
                                  <m:r>
                                    <a:rPr lang="en-US" sz="1500" i="1">
                                      <a:latin typeface="Cambria Math" panose="02040503050406030204" pitchFamily="18" charset="0"/>
                                    </a:rPr>
                                    <m:t>𝜃</m:t>
                                  </m:r>
                                </m:e>
                              </m:acc>
                              <m:r>
                                <a:rPr lang="en-US" sz="1500" i="1">
                                  <a:latin typeface="Cambria Math" panose="02040503050406030204" pitchFamily="18" charset="0"/>
                                </a:rPr>
                                <m:t>+2</m:t>
                              </m:r>
                              <m:r>
                                <a:rPr lang="en-US" sz="1500" i="1">
                                  <a:latin typeface="Cambria Math" panose="02040503050406030204" pitchFamily="18" charset="0"/>
                                </a:rPr>
                                <m:t>𝛽</m:t>
                              </m:r>
                              <m:acc>
                                <m:accPr>
                                  <m:chr m:val="̇"/>
                                  <m:ctrlPr>
                                    <a:rPr lang="en-US" sz="1500" i="1">
                                      <a:latin typeface="Cambria Math" panose="02040503050406030204" pitchFamily="18" charset="0"/>
                                    </a:rPr>
                                  </m:ctrlPr>
                                </m:accPr>
                                <m:e>
                                  <m:r>
                                    <a:rPr lang="en-US" sz="1500" i="1">
                                      <a:latin typeface="Cambria Math" panose="02040503050406030204" pitchFamily="18" charset="0"/>
                                    </a:rPr>
                                    <m:t>𝜓</m:t>
                                  </m:r>
                                </m:e>
                              </m:acc>
                              <m:r>
                                <m:rPr>
                                  <m:nor/>
                                </m:rPr>
                                <a:rPr lang="en-US" sz="1500"/>
                                <m:t> </m:t>
                              </m:r>
                            </m:e>
                            <m:e>
                              <m:sSub>
                                <m:sSubPr>
                                  <m:ctrlPr>
                                    <a:rPr lang="en-US" sz="1500" i="1">
                                      <a:latin typeface="Cambria Math" panose="02040503050406030204" pitchFamily="18" charset="0"/>
                                    </a:rPr>
                                  </m:ctrlPr>
                                </m:sSubPr>
                                <m:e>
                                  <m:r>
                                    <a:rPr lang="en-US" sz="1500" i="1">
                                      <a:latin typeface="Cambria Math" panose="02040503050406030204" pitchFamily="18" charset="0"/>
                                    </a:rPr>
                                    <m:t>𝐹</m:t>
                                  </m:r>
                                </m:e>
                                <m:sub>
                                  <m:r>
                                    <a:rPr lang="en-US" sz="1500" i="1">
                                      <a:latin typeface="Cambria Math" panose="02040503050406030204" pitchFamily="18" charset="0"/>
                                    </a:rPr>
                                    <m:t>𝜓</m:t>
                                  </m:r>
                                </m:sub>
                              </m:sSub>
                              <m:r>
                                <a:rPr lang="en-US" sz="1500" i="1">
                                  <a:latin typeface="Cambria Math" panose="02040503050406030204" pitchFamily="18" charset="0"/>
                                </a:rPr>
                                <m:t>=−</m:t>
                              </m:r>
                              <m:r>
                                <a:rPr lang="en-US" sz="1500" i="1">
                                  <a:latin typeface="Cambria Math" panose="02040503050406030204" pitchFamily="18" charset="0"/>
                                </a:rPr>
                                <m:t>𝛼</m:t>
                              </m:r>
                              <m:d>
                                <m:dPr>
                                  <m:ctrlPr>
                                    <a:rPr lang="en-US" sz="1500" i="1">
                                      <a:latin typeface="Cambria Math" panose="02040503050406030204" pitchFamily="18" charset="0"/>
                                    </a:rPr>
                                  </m:ctrlPr>
                                </m:dPr>
                                <m:e>
                                  <m:sSub>
                                    <m:sSubPr>
                                      <m:ctrlPr>
                                        <a:rPr lang="en-US" sz="1500" i="1">
                                          <a:latin typeface="Cambria Math" panose="02040503050406030204" pitchFamily="18" charset="0"/>
                                        </a:rPr>
                                      </m:ctrlPr>
                                    </m:sSubPr>
                                    <m:e>
                                      <m:r>
                                        <a:rPr lang="en-US" sz="1500" i="1">
                                          <a:latin typeface="Cambria Math" panose="02040503050406030204" pitchFamily="18" charset="0"/>
                                        </a:rPr>
                                        <m:t>𝑣</m:t>
                                      </m:r>
                                    </m:e>
                                    <m:sub>
                                      <m:r>
                                        <a:rPr lang="en-US" sz="1500" i="1">
                                          <a:latin typeface="Cambria Math" panose="02040503050406030204" pitchFamily="18" charset="0"/>
                                        </a:rPr>
                                        <m:t>𝑙</m:t>
                                      </m:r>
                                    </m:sub>
                                  </m:sSub>
                                  <m:r>
                                    <a:rPr lang="en-US" sz="1500" i="1">
                                      <a:latin typeface="Cambria Math" panose="02040503050406030204" pitchFamily="18" charset="0"/>
                                    </a:rPr>
                                    <m:t>+</m:t>
                                  </m:r>
                                  <m:sSub>
                                    <m:sSubPr>
                                      <m:ctrlPr>
                                        <a:rPr lang="en-US" sz="1500" i="1">
                                          <a:latin typeface="Cambria Math" panose="02040503050406030204" pitchFamily="18" charset="0"/>
                                        </a:rPr>
                                      </m:ctrlPr>
                                    </m:sSubPr>
                                    <m:e>
                                      <m:r>
                                        <a:rPr lang="en-US" sz="1500" i="1">
                                          <a:latin typeface="Cambria Math" panose="02040503050406030204" pitchFamily="18" charset="0"/>
                                        </a:rPr>
                                        <m:t>𝑣</m:t>
                                      </m:r>
                                    </m:e>
                                    <m:sub>
                                      <m:r>
                                        <a:rPr lang="en-US" sz="1500" i="1">
                                          <a:latin typeface="Cambria Math" panose="02040503050406030204" pitchFamily="18" charset="0"/>
                                        </a:rPr>
                                        <m:t>𝑟</m:t>
                                      </m:r>
                                    </m:sub>
                                  </m:sSub>
                                </m:e>
                              </m:d>
                              <m:r>
                                <a:rPr lang="en-US" sz="1500" i="1">
                                  <a:latin typeface="Cambria Math" panose="02040503050406030204" pitchFamily="18" charset="0"/>
                                </a:rPr>
                                <m:t>−2</m:t>
                              </m:r>
                              <m:r>
                                <a:rPr lang="en-US" sz="1500" i="1">
                                  <a:latin typeface="Cambria Math" panose="02040503050406030204" pitchFamily="18" charset="0"/>
                                </a:rPr>
                                <m:t>𝛽</m:t>
                              </m:r>
                              <m:acc>
                                <m:accPr>
                                  <m:chr m:val="̇"/>
                                  <m:ctrlPr>
                                    <a:rPr lang="en-US" sz="1500" i="1">
                                      <a:latin typeface="Cambria Math" panose="02040503050406030204" pitchFamily="18" charset="0"/>
                                    </a:rPr>
                                  </m:ctrlPr>
                                </m:accPr>
                                <m:e>
                                  <m:r>
                                    <a:rPr lang="en-US" sz="1500" i="1">
                                      <a:latin typeface="Cambria Math" panose="02040503050406030204" pitchFamily="18" charset="0"/>
                                    </a:rPr>
                                    <m:t>𝜃</m:t>
                                  </m:r>
                                </m:e>
                              </m:acc>
                              <m:r>
                                <a:rPr lang="en-US" sz="1500" i="1">
                                  <a:latin typeface="Cambria Math" panose="02040503050406030204" pitchFamily="18" charset="0"/>
                                </a:rPr>
                                <m:t>−2</m:t>
                              </m:r>
                              <m:r>
                                <a:rPr lang="en-US" sz="1500" i="1">
                                  <a:latin typeface="Cambria Math" panose="02040503050406030204" pitchFamily="18" charset="0"/>
                                </a:rPr>
                                <m:t>𝛽</m:t>
                              </m:r>
                              <m:acc>
                                <m:accPr>
                                  <m:chr m:val="̇"/>
                                  <m:ctrlPr>
                                    <a:rPr lang="en-US" sz="1500" i="1">
                                      <a:latin typeface="Cambria Math" panose="02040503050406030204" pitchFamily="18" charset="0"/>
                                    </a:rPr>
                                  </m:ctrlPr>
                                </m:accPr>
                                <m:e>
                                  <m:r>
                                    <a:rPr lang="en-US" sz="1500" i="1">
                                      <a:latin typeface="Cambria Math" panose="02040503050406030204" pitchFamily="18" charset="0"/>
                                    </a:rPr>
                                    <m:t>𝜓</m:t>
                                  </m:r>
                                </m:e>
                              </m:acc>
                              <m:r>
                                <m:rPr>
                                  <m:nor/>
                                </m:rPr>
                                <a:rPr lang="en-US" sz="1500"/>
                                <m:t> </m:t>
                              </m:r>
                            </m:e>
                            <m:e>
                              <m:sSub>
                                <m:sSubPr>
                                  <m:ctrlPr>
                                    <a:rPr lang="en-US" sz="1500" i="1">
                                      <a:latin typeface="Cambria Math" panose="02040503050406030204" pitchFamily="18" charset="0"/>
                                    </a:rPr>
                                  </m:ctrlPr>
                                </m:sSubPr>
                                <m:e>
                                  <m:r>
                                    <a:rPr lang="en-US" sz="1500" i="1">
                                      <a:latin typeface="Cambria Math" panose="02040503050406030204" pitchFamily="18" charset="0"/>
                                    </a:rPr>
                                    <m:t>𝐹</m:t>
                                  </m:r>
                                </m:e>
                                <m:sub>
                                  <m:r>
                                    <a:rPr lang="en-US" sz="1500" i="1">
                                      <a:latin typeface="Cambria Math" panose="02040503050406030204" pitchFamily="18" charset="0"/>
                                    </a:rPr>
                                    <m:t>𝜙</m:t>
                                  </m:r>
                                </m:sub>
                              </m:sSub>
                              <m:r>
                                <a:rPr lang="en-US" sz="1500" i="1">
                                  <a:latin typeface="Cambria Math" panose="02040503050406030204" pitchFamily="18" charset="0"/>
                                </a:rPr>
                                <m:t>=</m:t>
                              </m:r>
                              <m:f>
                                <m:fPr>
                                  <m:ctrlPr>
                                    <a:rPr lang="en-US" sz="1500" i="1">
                                      <a:latin typeface="Cambria Math" panose="02040503050406030204" pitchFamily="18" charset="0"/>
                                    </a:rPr>
                                  </m:ctrlPr>
                                </m:fPr>
                                <m:num>
                                  <m:r>
                                    <a:rPr lang="en-US" sz="1500" i="1">
                                      <a:latin typeface="Cambria Math" panose="02040503050406030204" pitchFamily="18" charset="0"/>
                                    </a:rPr>
                                    <m:t>𝑊</m:t>
                                  </m:r>
                                </m:num>
                                <m:den>
                                  <m:r>
                                    <a:rPr lang="en-US" sz="1500" i="1">
                                      <a:latin typeface="Cambria Math" panose="02040503050406030204" pitchFamily="18" charset="0"/>
                                    </a:rPr>
                                    <m:t>2</m:t>
                                  </m:r>
                                  <m:r>
                                    <a:rPr lang="en-US" sz="1500" i="1">
                                      <a:latin typeface="Cambria Math" panose="02040503050406030204" pitchFamily="18" charset="0"/>
                                    </a:rPr>
                                    <m:t>𝑅</m:t>
                                  </m:r>
                                </m:den>
                              </m:f>
                              <m:r>
                                <a:rPr lang="en-US" sz="1500" i="1">
                                  <a:latin typeface="Cambria Math" panose="02040503050406030204" pitchFamily="18" charset="0"/>
                                </a:rPr>
                                <m:t>𝛼</m:t>
                              </m:r>
                              <m:d>
                                <m:dPr>
                                  <m:ctrlPr>
                                    <a:rPr lang="en-US" sz="1500" i="1">
                                      <a:latin typeface="Cambria Math" panose="02040503050406030204" pitchFamily="18" charset="0"/>
                                    </a:rPr>
                                  </m:ctrlPr>
                                </m:dPr>
                                <m:e>
                                  <m:sSub>
                                    <m:sSubPr>
                                      <m:ctrlPr>
                                        <a:rPr lang="en-US" sz="1500" i="1">
                                          <a:latin typeface="Cambria Math" panose="02040503050406030204" pitchFamily="18" charset="0"/>
                                        </a:rPr>
                                      </m:ctrlPr>
                                    </m:sSubPr>
                                    <m:e>
                                      <m:r>
                                        <a:rPr lang="en-US" sz="1500" i="1">
                                          <a:latin typeface="Cambria Math" panose="02040503050406030204" pitchFamily="18" charset="0"/>
                                        </a:rPr>
                                        <m:t>𝑣</m:t>
                                      </m:r>
                                    </m:e>
                                    <m:sub>
                                      <m:r>
                                        <a:rPr lang="en-US" sz="1500" i="1">
                                          <a:latin typeface="Cambria Math" panose="02040503050406030204" pitchFamily="18" charset="0"/>
                                        </a:rPr>
                                        <m:t>𝑙</m:t>
                                      </m:r>
                                    </m:sub>
                                  </m:sSub>
                                  <m:r>
                                    <a:rPr lang="en-US" sz="1500" i="1">
                                      <a:latin typeface="Cambria Math" panose="02040503050406030204" pitchFamily="18" charset="0"/>
                                    </a:rPr>
                                    <m:t>−</m:t>
                                  </m:r>
                                  <m:sSub>
                                    <m:sSubPr>
                                      <m:ctrlPr>
                                        <a:rPr lang="en-US" sz="1500" i="1">
                                          <a:latin typeface="Cambria Math" panose="02040503050406030204" pitchFamily="18" charset="0"/>
                                        </a:rPr>
                                      </m:ctrlPr>
                                    </m:sSubPr>
                                    <m:e>
                                      <m:r>
                                        <a:rPr lang="en-US" sz="1500" i="1">
                                          <a:latin typeface="Cambria Math" panose="02040503050406030204" pitchFamily="18" charset="0"/>
                                        </a:rPr>
                                        <m:t>𝑣</m:t>
                                      </m:r>
                                    </m:e>
                                    <m:sub>
                                      <m:r>
                                        <a:rPr lang="en-US" sz="1500" i="1">
                                          <a:latin typeface="Cambria Math" panose="02040503050406030204" pitchFamily="18" charset="0"/>
                                        </a:rPr>
                                        <m:t>𝑟</m:t>
                                      </m:r>
                                    </m:sub>
                                  </m:sSub>
                                </m:e>
                              </m:d>
                              <m:r>
                                <a:rPr lang="en-US" sz="1500" i="1">
                                  <a:latin typeface="Cambria Math" panose="02040503050406030204" pitchFamily="18" charset="0"/>
                                </a:rPr>
                                <m:t>−</m:t>
                              </m:r>
                              <m:f>
                                <m:fPr>
                                  <m:ctrlPr>
                                    <a:rPr lang="en-US" sz="1500" i="1">
                                      <a:latin typeface="Cambria Math" panose="02040503050406030204" pitchFamily="18" charset="0"/>
                                    </a:rPr>
                                  </m:ctrlPr>
                                </m:fPr>
                                <m:num>
                                  <m:sSup>
                                    <m:sSupPr>
                                      <m:ctrlPr>
                                        <a:rPr lang="en-US" sz="1500" i="1">
                                          <a:latin typeface="Cambria Math" panose="02040503050406030204" pitchFamily="18" charset="0"/>
                                        </a:rPr>
                                      </m:ctrlPr>
                                    </m:sSupPr>
                                    <m:e>
                                      <m:r>
                                        <a:rPr lang="en-US" sz="1500" i="1">
                                          <a:latin typeface="Cambria Math" panose="02040503050406030204" pitchFamily="18" charset="0"/>
                                        </a:rPr>
                                        <m:t>𝑊</m:t>
                                      </m:r>
                                    </m:e>
                                    <m:sup>
                                      <m:r>
                                        <a:rPr lang="en-US" sz="1500" i="1">
                                          <a:latin typeface="Cambria Math" panose="02040503050406030204" pitchFamily="18" charset="0"/>
                                        </a:rPr>
                                        <m:t>2</m:t>
                                      </m:r>
                                    </m:sup>
                                  </m:sSup>
                                </m:num>
                                <m:den>
                                  <m:r>
                                    <a:rPr lang="en-US" sz="1500" i="1">
                                      <a:latin typeface="Cambria Math" panose="02040503050406030204" pitchFamily="18" charset="0"/>
                                    </a:rPr>
                                    <m:t>2</m:t>
                                  </m:r>
                                  <m:sSup>
                                    <m:sSupPr>
                                      <m:ctrlPr>
                                        <a:rPr lang="en-US" sz="1500" i="1">
                                          <a:latin typeface="Cambria Math" panose="02040503050406030204" pitchFamily="18" charset="0"/>
                                        </a:rPr>
                                      </m:ctrlPr>
                                    </m:sSupPr>
                                    <m:e>
                                      <m:r>
                                        <a:rPr lang="en-US" sz="1500" i="1">
                                          <a:latin typeface="Cambria Math" panose="02040503050406030204" pitchFamily="18" charset="0"/>
                                        </a:rPr>
                                        <m:t>𝑅</m:t>
                                      </m:r>
                                    </m:e>
                                    <m:sup>
                                      <m:r>
                                        <a:rPr lang="en-US" sz="1500" i="1">
                                          <a:latin typeface="Cambria Math" panose="02040503050406030204" pitchFamily="18" charset="0"/>
                                        </a:rPr>
                                        <m:t>2</m:t>
                                      </m:r>
                                    </m:sup>
                                  </m:sSup>
                                </m:den>
                              </m:f>
                              <m:r>
                                <a:rPr lang="en-US" sz="1500" i="1">
                                  <a:latin typeface="Cambria Math" panose="02040503050406030204" pitchFamily="18" charset="0"/>
                                </a:rPr>
                                <m:t>(</m:t>
                              </m:r>
                              <m:r>
                                <a:rPr lang="en-US" sz="1500" i="1">
                                  <a:latin typeface="Cambria Math" panose="02040503050406030204" pitchFamily="18" charset="0"/>
                                </a:rPr>
                                <m:t>𝛽</m:t>
                              </m:r>
                              <m:r>
                                <a:rPr lang="en-US" sz="1500" i="1">
                                  <a:latin typeface="Cambria Math" panose="02040503050406030204" pitchFamily="18" charset="0"/>
                                </a:rPr>
                                <m:t>+</m:t>
                              </m:r>
                              <m:sSub>
                                <m:sSubPr>
                                  <m:ctrlPr>
                                    <a:rPr lang="en-US" sz="1500" i="1">
                                      <a:latin typeface="Cambria Math" panose="02040503050406030204" pitchFamily="18" charset="0"/>
                                    </a:rPr>
                                  </m:ctrlPr>
                                </m:sSubPr>
                                <m:e>
                                  <m:r>
                                    <a:rPr lang="en-US" sz="1500" i="1">
                                      <a:latin typeface="Cambria Math" panose="02040503050406030204" pitchFamily="18" charset="0"/>
                                    </a:rPr>
                                    <m:t>𝑓</m:t>
                                  </m:r>
                                </m:e>
                                <m:sub>
                                  <m:r>
                                    <a:rPr lang="en-US" sz="1500" i="1">
                                      <a:latin typeface="Cambria Math" panose="02040503050406030204" pitchFamily="18" charset="0"/>
                                    </a:rPr>
                                    <m:t>𝑤</m:t>
                                  </m:r>
                                </m:sub>
                              </m:sSub>
                              <m:r>
                                <a:rPr lang="en-US" sz="1500" i="1">
                                  <a:latin typeface="Cambria Math" panose="02040503050406030204" pitchFamily="18" charset="0"/>
                                </a:rPr>
                                <m:t>)</m:t>
                              </m:r>
                              <m:acc>
                                <m:accPr>
                                  <m:chr m:val="̇"/>
                                  <m:ctrlPr>
                                    <a:rPr lang="en-US" sz="1500" i="1">
                                      <a:latin typeface="Cambria Math" panose="02040503050406030204" pitchFamily="18" charset="0"/>
                                    </a:rPr>
                                  </m:ctrlPr>
                                </m:accPr>
                                <m:e>
                                  <m:r>
                                    <a:rPr lang="en-US" sz="1500" i="1">
                                      <a:latin typeface="Cambria Math" panose="02040503050406030204" pitchFamily="18" charset="0"/>
                                    </a:rPr>
                                    <m:t>𝜙</m:t>
                                  </m:r>
                                </m:e>
                              </m:acc>
                              <m:r>
                                <m:rPr>
                                  <m:nor/>
                                </m:rPr>
                                <a:rPr lang="en-US" sz="1500"/>
                                <m:t> </m:t>
                              </m:r>
                            </m:e>
                          </m:eqArr>
                        </m:e>
                      </m:d>
                    </m:oMath>
                  </m:oMathPara>
                </a14:m>
                <a:endParaRPr lang="en-US" sz="1500">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Với </a:t>
                </a:r>
                <a14:m>
                  <m:oMath xmlns:m="http://schemas.openxmlformats.org/officeDocument/2006/math">
                    <m:r>
                      <a:rPr lang="en-US" i="1">
                        <a:latin typeface="Cambria Math" panose="02040503050406030204" pitchFamily="18" charset="0"/>
                      </a:rPr>
                      <m:t>𝛼</m:t>
                    </m:r>
                    <m:r>
                      <a:rPr lang="fr-CA"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𝑛</m:t>
                        </m:r>
                        <m:sSub>
                          <m:sSubPr>
                            <m:ctrlPr>
                              <a:rPr lang="en-US" i="1">
                                <a:latin typeface="Cambria Math" panose="02040503050406030204" pitchFamily="18" charset="0"/>
                              </a:rPr>
                            </m:ctrlPr>
                          </m:sSubPr>
                          <m:e>
                            <m:r>
                              <a:rPr lang="en-US" i="1">
                                <a:latin typeface="Cambria Math" panose="02040503050406030204" pitchFamily="18" charset="0"/>
                              </a:rPr>
                              <m:t>𝐾</m:t>
                            </m:r>
                          </m:e>
                          <m:sub>
                            <m:r>
                              <a:rPr lang="en-US" i="1">
                                <a:latin typeface="Cambria Math" panose="02040503050406030204" pitchFamily="18" charset="0"/>
                              </a:rPr>
                              <m:t>𝑡</m:t>
                            </m:r>
                          </m:sub>
                        </m:sSub>
                      </m:num>
                      <m:den>
                        <m:sSub>
                          <m:sSubPr>
                            <m:ctrlPr>
                              <a:rPr lang="en-US" i="1">
                                <a:latin typeface="Cambria Math" panose="02040503050406030204" pitchFamily="18" charset="0"/>
                              </a:rPr>
                            </m:ctrlPr>
                          </m:sSubPr>
                          <m:e>
                            <m:r>
                              <a:rPr lang="en-US" i="1">
                                <a:latin typeface="Cambria Math" panose="02040503050406030204" pitchFamily="18" charset="0"/>
                              </a:rPr>
                              <m:t>𝑅</m:t>
                            </m:r>
                          </m:e>
                          <m:sub>
                            <m:r>
                              <a:rPr lang="en-US" i="1">
                                <a:latin typeface="Cambria Math" panose="02040503050406030204" pitchFamily="18" charset="0"/>
                              </a:rPr>
                              <m:t>𝑚</m:t>
                            </m:r>
                          </m:sub>
                        </m:sSub>
                      </m:den>
                    </m:f>
                  </m:oMath>
                </a14:m>
                <a:r>
                  <a:rPr lang="en-US"/>
                  <a:t> và </a:t>
                </a:r>
                <a14:m>
                  <m:oMath xmlns:m="http://schemas.openxmlformats.org/officeDocument/2006/math">
                    <m:r>
                      <a:rPr lang="fr-CA" i="1">
                        <a:latin typeface="Cambria Math" panose="02040503050406030204" pitchFamily="18" charset="0"/>
                      </a:rPr>
                      <m:t>𝛽</m:t>
                    </m:r>
                    <m:r>
                      <a:rPr lang="fr-CA"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𝑛</m:t>
                        </m:r>
                        <m:sSub>
                          <m:sSubPr>
                            <m:ctrlPr>
                              <a:rPr lang="en-US" i="1">
                                <a:latin typeface="Cambria Math" panose="02040503050406030204" pitchFamily="18" charset="0"/>
                              </a:rPr>
                            </m:ctrlPr>
                          </m:sSubPr>
                          <m:e>
                            <m:r>
                              <a:rPr lang="en-US" i="1">
                                <a:latin typeface="Cambria Math" panose="02040503050406030204" pitchFamily="18" charset="0"/>
                              </a:rPr>
                              <m:t>𝐾</m:t>
                            </m:r>
                          </m:e>
                          <m:sub>
                            <m:r>
                              <a:rPr lang="en-US" i="1">
                                <a:latin typeface="Cambria Math" panose="02040503050406030204" pitchFamily="18" charset="0"/>
                              </a:rPr>
                              <m:t>𝑡</m:t>
                            </m:r>
                          </m:sub>
                        </m:sSub>
                        <m:sSub>
                          <m:sSubPr>
                            <m:ctrlPr>
                              <a:rPr lang="en-US" i="1">
                                <a:latin typeface="Cambria Math" panose="02040503050406030204" pitchFamily="18" charset="0"/>
                              </a:rPr>
                            </m:ctrlPr>
                          </m:sSubPr>
                          <m:e>
                            <m:r>
                              <a:rPr lang="en-US" i="1">
                                <a:latin typeface="Cambria Math" panose="02040503050406030204" pitchFamily="18" charset="0"/>
                              </a:rPr>
                              <m:t>𝐾</m:t>
                            </m:r>
                          </m:e>
                          <m:sub>
                            <m:r>
                              <a:rPr lang="en-US" i="1">
                                <a:latin typeface="Cambria Math" panose="02040503050406030204" pitchFamily="18" charset="0"/>
                              </a:rPr>
                              <m:t>𝑏</m:t>
                            </m:r>
                          </m:sub>
                        </m:sSub>
                      </m:num>
                      <m:den>
                        <m:sSub>
                          <m:sSubPr>
                            <m:ctrlPr>
                              <a:rPr lang="en-US" i="1">
                                <a:latin typeface="Cambria Math" panose="02040503050406030204" pitchFamily="18" charset="0"/>
                              </a:rPr>
                            </m:ctrlPr>
                          </m:sSubPr>
                          <m:e>
                            <m:r>
                              <a:rPr lang="en-US" i="1">
                                <a:latin typeface="Cambria Math" panose="02040503050406030204" pitchFamily="18" charset="0"/>
                              </a:rPr>
                              <m:t>𝑅</m:t>
                            </m:r>
                          </m:e>
                          <m:sub>
                            <m:r>
                              <a:rPr lang="en-US" i="1">
                                <a:latin typeface="Cambria Math" panose="02040503050406030204" pitchFamily="18" charset="0"/>
                              </a:rPr>
                              <m:t>𝑚</m:t>
                            </m:r>
                          </m:sub>
                        </m:sSub>
                      </m:den>
                    </m:f>
                    <m:r>
                      <a:rPr lang="fr-CA"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𝑓</m:t>
                        </m:r>
                      </m:e>
                      <m:sub>
                        <m:r>
                          <a:rPr lang="en-US" i="1">
                            <a:latin typeface="Cambria Math" panose="02040503050406030204" pitchFamily="18" charset="0"/>
                          </a:rPr>
                          <m:t>𝑚</m:t>
                        </m:r>
                      </m:sub>
                    </m:sSub>
                  </m:oMath>
                </a14:m>
                <a:endParaRPr lang="en-US">
                  <a:latin typeface="Times New Roman" panose="02020603050405020304" pitchFamily="18" charset="0"/>
                  <a:cs typeface="Times New Roman" panose="02020603050405020304" pitchFamily="18" charset="0"/>
                </a:endParaRPr>
              </a:p>
            </p:txBody>
          </p:sp>
        </mc:Choice>
        <mc:Fallback xmlns="">
          <p:sp>
            <p:nvSpPr>
              <p:cNvPr id="4" name="TextBox 3">
                <a:extLst>
                  <a:ext uri="{FF2B5EF4-FFF2-40B4-BE49-F238E27FC236}">
                    <a16:creationId xmlns:a16="http://schemas.microsoft.com/office/drawing/2014/main" id="{FC0D7852-A13F-F491-92FE-AF88341A3F9D}"/>
                  </a:ext>
                </a:extLst>
              </p:cNvPr>
              <p:cNvSpPr txBox="1">
                <a:spLocks noRot="1" noChangeAspect="1" noMove="1" noResize="1" noEditPoints="1" noAdjustHandles="1" noChangeArrowheads="1" noChangeShapeType="1" noTextEdit="1"/>
              </p:cNvSpPr>
              <p:nvPr/>
            </p:nvSpPr>
            <p:spPr>
              <a:xfrm>
                <a:off x="2417445" y="2108608"/>
                <a:ext cx="7357109" cy="3196260"/>
              </a:xfrm>
              <a:prstGeom prst="rect">
                <a:avLst/>
              </a:prstGeom>
              <a:blipFill>
                <a:blip r:embed="rId2"/>
                <a:stretch>
                  <a:fillRect l="-662"/>
                </a:stretch>
              </a:blipFill>
            </p:spPr>
            <p:txBody>
              <a:bodyPr/>
              <a:lstStyle/>
              <a:p>
                <a:r>
                  <a:rPr lang="en-US">
                    <a:noFill/>
                  </a:rPr>
                  <a:t> </a:t>
                </a:r>
              </a:p>
            </p:txBody>
          </p:sp>
        </mc:Fallback>
      </mc:AlternateContent>
      <p:sp>
        <p:nvSpPr>
          <p:cNvPr id="6" name="Slide Number Placeholder 5">
            <a:extLst>
              <a:ext uri="{FF2B5EF4-FFF2-40B4-BE49-F238E27FC236}">
                <a16:creationId xmlns:a16="http://schemas.microsoft.com/office/drawing/2014/main" id="{11A7FF5A-2B32-2C56-6809-704C03936A1D}"/>
              </a:ext>
            </a:extLst>
          </p:cNvPr>
          <p:cNvSpPr>
            <a:spLocks noGrp="1"/>
          </p:cNvSpPr>
          <p:nvPr>
            <p:ph type="sldNum" sz="quarter" idx="12"/>
          </p:nvPr>
        </p:nvSpPr>
        <p:spPr/>
        <p:txBody>
          <a:bodyPr/>
          <a:lstStyle/>
          <a:p>
            <a:fld id="{442C1155-F164-44A2-862A-E50421BF24BC}" type="slidenum">
              <a:rPr lang="en-US" smtClean="0"/>
              <a:t>6</a:t>
            </a:fld>
            <a:endParaRPr lang="en-US"/>
          </a:p>
        </p:txBody>
      </p:sp>
    </p:spTree>
    <p:extLst>
      <p:ext uri="{BB962C8B-B14F-4D97-AF65-F5344CB8AC3E}">
        <p14:creationId xmlns:p14="http://schemas.microsoft.com/office/powerpoint/2010/main" val="3203077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96649130-291B-885E-1362-A3C441891BF6}"/>
                  </a:ext>
                </a:extLst>
              </p:cNvPr>
              <p:cNvSpPr txBox="1"/>
              <p:nvPr/>
            </p:nvSpPr>
            <p:spPr>
              <a:xfrm>
                <a:off x="1405367" y="2557094"/>
                <a:ext cx="9381266" cy="1743811"/>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fr-CA">
                    <a:latin typeface="Times New Roman" panose="02020603050405020304" pitchFamily="18" charset="0"/>
                    <a:cs typeface="Times New Roman" panose="02020603050405020304" pitchFamily="18" charset="0"/>
                  </a:rPr>
                  <a:t>Thu được phương trình động lực học mô tả chuyển động của robot như sau:</a:t>
                </a:r>
                <a:endParaRPr lang="en-US">
                  <a:latin typeface="Times New Roman" panose="02020603050405020304" pitchFamily="18" charset="0"/>
                  <a:cs typeface="Times New Roman" panose="02020603050405020304" pitchFamily="18" charset="0"/>
                </a:endParaRPr>
              </a:p>
              <a:p>
                <a:endParaRPr lang="en-US" sz="1500"/>
              </a:p>
              <a:p>
                <a:pPr/>
                <a14:m>
                  <m:oMathPara xmlns:m="http://schemas.openxmlformats.org/officeDocument/2006/math">
                    <m:oMathParaPr>
                      <m:jc m:val="centerGroup"/>
                    </m:oMathParaPr>
                    <m:oMath xmlns:m="http://schemas.openxmlformats.org/officeDocument/2006/math">
                      <m:d>
                        <m:dPr>
                          <m:begChr m:val="{"/>
                          <m:endChr m:val=""/>
                          <m:ctrlPr>
                            <a:rPr lang="en-US" sz="1500" i="1">
                              <a:latin typeface="Cambria Math" panose="02040503050406030204" pitchFamily="18" charset="0"/>
                              <a:cs typeface="Times New Roman" panose="02020603050405020304" pitchFamily="18" charset="0"/>
                            </a:rPr>
                          </m:ctrlPr>
                        </m:dPr>
                        <m:e>
                          <m:eqArr>
                            <m:eqArrPr>
                              <m:ctrlPr>
                                <a:rPr lang="en-US" sz="1500" i="1">
                                  <a:latin typeface="Cambria Math" panose="02040503050406030204" pitchFamily="18" charset="0"/>
                                  <a:cs typeface="Times New Roman" panose="02020603050405020304" pitchFamily="18" charset="0"/>
                                </a:rPr>
                              </m:ctrlPr>
                            </m:eqArrPr>
                            <m:e>
                              <m:d>
                                <m:dPr>
                                  <m:begChr m:val="["/>
                                  <m:endChr m:val="]"/>
                                  <m:ctrlPr>
                                    <a:rPr lang="en-US" sz="1500" i="1">
                                      <a:latin typeface="Cambria Math" panose="02040503050406030204" pitchFamily="18" charset="0"/>
                                    </a:rPr>
                                  </m:ctrlPr>
                                </m:dPr>
                                <m:e>
                                  <m:d>
                                    <m:dPr>
                                      <m:ctrlPr>
                                        <a:rPr lang="en-US" sz="1500" i="1">
                                          <a:latin typeface="Cambria Math" panose="02040503050406030204" pitchFamily="18" charset="0"/>
                                        </a:rPr>
                                      </m:ctrlPr>
                                    </m:dPr>
                                    <m:e>
                                      <m:r>
                                        <a:rPr lang="en-US" sz="1500" i="1">
                                          <a:latin typeface="Cambria Math" panose="02040503050406030204" pitchFamily="18" charset="0"/>
                                        </a:rPr>
                                        <m:t>2</m:t>
                                      </m:r>
                                      <m:r>
                                        <a:rPr lang="en-US" sz="1500" i="1">
                                          <a:latin typeface="Cambria Math" panose="02040503050406030204" pitchFamily="18" charset="0"/>
                                        </a:rPr>
                                        <m:t>𝑚</m:t>
                                      </m:r>
                                      <m:r>
                                        <a:rPr lang="en-US" sz="1500" i="1">
                                          <a:latin typeface="Cambria Math" panose="02040503050406030204" pitchFamily="18" charset="0"/>
                                        </a:rPr>
                                        <m:t>+</m:t>
                                      </m:r>
                                      <m:r>
                                        <a:rPr lang="en-US" sz="1500" i="1">
                                          <a:latin typeface="Cambria Math" panose="02040503050406030204" pitchFamily="18" charset="0"/>
                                        </a:rPr>
                                        <m:t>𝑀</m:t>
                                      </m:r>
                                    </m:e>
                                  </m:d>
                                  <m:sSup>
                                    <m:sSupPr>
                                      <m:ctrlPr>
                                        <a:rPr lang="en-US" sz="1500" i="1">
                                          <a:latin typeface="Cambria Math" panose="02040503050406030204" pitchFamily="18" charset="0"/>
                                        </a:rPr>
                                      </m:ctrlPr>
                                    </m:sSupPr>
                                    <m:e>
                                      <m:r>
                                        <a:rPr lang="en-US" sz="1500" i="1">
                                          <a:latin typeface="Cambria Math" panose="02040503050406030204" pitchFamily="18" charset="0"/>
                                        </a:rPr>
                                        <m:t>𝑅</m:t>
                                      </m:r>
                                    </m:e>
                                    <m:sup>
                                      <m:r>
                                        <a:rPr lang="en-US" sz="1500" i="1">
                                          <a:latin typeface="Cambria Math" panose="02040503050406030204" pitchFamily="18" charset="0"/>
                                        </a:rPr>
                                        <m:t>2</m:t>
                                      </m:r>
                                    </m:sup>
                                  </m:sSup>
                                  <m:r>
                                    <a:rPr lang="en-US" sz="1500" i="1">
                                      <a:latin typeface="Cambria Math" panose="02040503050406030204" pitchFamily="18" charset="0"/>
                                    </a:rPr>
                                    <m:t>+2</m:t>
                                  </m:r>
                                  <m:sSub>
                                    <m:sSubPr>
                                      <m:ctrlPr>
                                        <a:rPr lang="en-US" sz="1500" i="1">
                                          <a:latin typeface="Cambria Math" panose="02040503050406030204" pitchFamily="18" charset="0"/>
                                        </a:rPr>
                                      </m:ctrlPr>
                                    </m:sSubPr>
                                    <m:e>
                                      <m:r>
                                        <a:rPr lang="en-US" sz="1500" i="1">
                                          <a:latin typeface="Cambria Math" panose="02040503050406030204" pitchFamily="18" charset="0"/>
                                        </a:rPr>
                                        <m:t>𝐽</m:t>
                                      </m:r>
                                    </m:e>
                                    <m:sub>
                                      <m:r>
                                        <a:rPr lang="en-US" sz="1500" i="1">
                                          <a:latin typeface="Cambria Math" panose="02040503050406030204" pitchFamily="18" charset="0"/>
                                        </a:rPr>
                                        <m:t>𝑤</m:t>
                                      </m:r>
                                    </m:sub>
                                  </m:sSub>
                                  <m:r>
                                    <a:rPr lang="en-US" sz="1500" i="1">
                                      <a:latin typeface="Cambria Math" panose="02040503050406030204" pitchFamily="18" charset="0"/>
                                    </a:rPr>
                                    <m:t>+2</m:t>
                                  </m:r>
                                  <m:sSup>
                                    <m:sSupPr>
                                      <m:ctrlPr>
                                        <a:rPr lang="en-US" sz="1500" i="1">
                                          <a:latin typeface="Cambria Math" panose="02040503050406030204" pitchFamily="18" charset="0"/>
                                        </a:rPr>
                                      </m:ctrlPr>
                                    </m:sSupPr>
                                    <m:e>
                                      <m:r>
                                        <a:rPr lang="en-US" sz="1500" i="1">
                                          <a:latin typeface="Cambria Math" panose="02040503050406030204" pitchFamily="18" charset="0"/>
                                        </a:rPr>
                                        <m:t>𝑛</m:t>
                                      </m:r>
                                    </m:e>
                                    <m:sup>
                                      <m:r>
                                        <a:rPr lang="en-US" sz="1500" i="1">
                                          <a:latin typeface="Cambria Math" panose="02040503050406030204" pitchFamily="18" charset="0"/>
                                        </a:rPr>
                                        <m:t>2</m:t>
                                      </m:r>
                                    </m:sup>
                                  </m:sSup>
                                  <m:sSub>
                                    <m:sSubPr>
                                      <m:ctrlPr>
                                        <a:rPr lang="en-US" sz="1500" i="1">
                                          <a:latin typeface="Cambria Math" panose="02040503050406030204" pitchFamily="18" charset="0"/>
                                        </a:rPr>
                                      </m:ctrlPr>
                                    </m:sSubPr>
                                    <m:e>
                                      <m:r>
                                        <a:rPr lang="en-US" sz="1500" i="1">
                                          <a:latin typeface="Cambria Math" panose="02040503050406030204" pitchFamily="18" charset="0"/>
                                        </a:rPr>
                                        <m:t>𝐽</m:t>
                                      </m:r>
                                    </m:e>
                                    <m:sub>
                                      <m:r>
                                        <a:rPr lang="en-US" sz="1500" i="1">
                                          <a:latin typeface="Cambria Math" panose="02040503050406030204" pitchFamily="18" charset="0"/>
                                        </a:rPr>
                                        <m:t>𝑚</m:t>
                                      </m:r>
                                    </m:sub>
                                  </m:sSub>
                                </m:e>
                              </m:d>
                              <m:acc>
                                <m:accPr>
                                  <m:chr m:val="̈"/>
                                  <m:ctrlPr>
                                    <a:rPr lang="en-US" sz="1500" i="1">
                                      <a:latin typeface="Cambria Math" panose="02040503050406030204" pitchFamily="18" charset="0"/>
                                    </a:rPr>
                                  </m:ctrlPr>
                                </m:accPr>
                                <m:e>
                                  <m:r>
                                    <a:rPr lang="en-US" sz="1500" i="1">
                                      <a:latin typeface="Cambria Math" panose="02040503050406030204" pitchFamily="18" charset="0"/>
                                    </a:rPr>
                                    <m:t>𝜃</m:t>
                                  </m:r>
                                </m:e>
                              </m:acc>
                              <m:r>
                                <a:rPr lang="en-US" sz="1500" i="1">
                                  <a:latin typeface="Cambria Math" panose="02040503050406030204" pitchFamily="18" charset="0"/>
                                </a:rPr>
                                <m:t>+</m:t>
                              </m:r>
                              <m:d>
                                <m:dPr>
                                  <m:ctrlPr>
                                    <a:rPr lang="en-US" sz="1500" i="1">
                                      <a:latin typeface="Cambria Math" panose="02040503050406030204" pitchFamily="18" charset="0"/>
                                    </a:rPr>
                                  </m:ctrlPr>
                                </m:dPr>
                                <m:e>
                                  <m:r>
                                    <a:rPr lang="en-US" sz="1500" i="1">
                                      <a:latin typeface="Cambria Math" panose="02040503050406030204" pitchFamily="18" charset="0"/>
                                    </a:rPr>
                                    <m:t>𝑀𝐿𝑅𝑐𝑜𝑠</m:t>
                                  </m:r>
                                  <m:r>
                                    <a:rPr lang="en-US" sz="1500" i="1">
                                      <a:latin typeface="Cambria Math" panose="02040503050406030204" pitchFamily="18" charset="0"/>
                                    </a:rPr>
                                    <m:t>𝜓</m:t>
                                  </m:r>
                                  <m:r>
                                    <a:rPr lang="en-US" sz="1500" i="1">
                                      <a:latin typeface="Cambria Math" panose="02040503050406030204" pitchFamily="18" charset="0"/>
                                    </a:rPr>
                                    <m:t>−2</m:t>
                                  </m:r>
                                  <m:sSup>
                                    <m:sSupPr>
                                      <m:ctrlPr>
                                        <a:rPr lang="en-US" sz="1500" i="1">
                                          <a:latin typeface="Cambria Math" panose="02040503050406030204" pitchFamily="18" charset="0"/>
                                        </a:rPr>
                                      </m:ctrlPr>
                                    </m:sSupPr>
                                    <m:e>
                                      <m:r>
                                        <a:rPr lang="en-US" sz="1500" i="1">
                                          <a:latin typeface="Cambria Math" panose="02040503050406030204" pitchFamily="18" charset="0"/>
                                        </a:rPr>
                                        <m:t>𝑛</m:t>
                                      </m:r>
                                    </m:e>
                                    <m:sup>
                                      <m:r>
                                        <a:rPr lang="en-US" sz="1500" i="1">
                                          <a:latin typeface="Cambria Math" panose="02040503050406030204" pitchFamily="18" charset="0"/>
                                        </a:rPr>
                                        <m:t>2</m:t>
                                      </m:r>
                                    </m:sup>
                                  </m:sSup>
                                  <m:sSub>
                                    <m:sSubPr>
                                      <m:ctrlPr>
                                        <a:rPr lang="en-US" sz="1500" i="1">
                                          <a:latin typeface="Cambria Math" panose="02040503050406030204" pitchFamily="18" charset="0"/>
                                        </a:rPr>
                                      </m:ctrlPr>
                                    </m:sSubPr>
                                    <m:e>
                                      <m:r>
                                        <a:rPr lang="en-US" sz="1500" i="1">
                                          <a:latin typeface="Cambria Math" panose="02040503050406030204" pitchFamily="18" charset="0"/>
                                        </a:rPr>
                                        <m:t>𝐽</m:t>
                                      </m:r>
                                    </m:e>
                                    <m:sub>
                                      <m:r>
                                        <a:rPr lang="en-US" sz="1500" i="1">
                                          <a:latin typeface="Cambria Math" panose="02040503050406030204" pitchFamily="18" charset="0"/>
                                        </a:rPr>
                                        <m:t>𝑚</m:t>
                                      </m:r>
                                    </m:sub>
                                  </m:sSub>
                                </m:e>
                              </m:d>
                              <m:acc>
                                <m:accPr>
                                  <m:chr m:val="̈"/>
                                  <m:ctrlPr>
                                    <a:rPr lang="en-US" sz="1500" i="1">
                                      <a:latin typeface="Cambria Math" panose="02040503050406030204" pitchFamily="18" charset="0"/>
                                    </a:rPr>
                                  </m:ctrlPr>
                                </m:accPr>
                                <m:e>
                                  <m:r>
                                    <a:rPr lang="en-US" sz="1500" i="1">
                                      <a:latin typeface="Cambria Math" panose="02040503050406030204" pitchFamily="18" charset="0"/>
                                    </a:rPr>
                                    <m:t>𝜓</m:t>
                                  </m:r>
                                </m:e>
                              </m:acc>
                              <m:r>
                                <a:rPr lang="en-US" sz="1500" i="1">
                                  <a:latin typeface="Cambria Math" panose="02040503050406030204" pitchFamily="18" charset="0"/>
                                </a:rPr>
                                <m:t>−</m:t>
                              </m:r>
                              <m:r>
                                <a:rPr lang="en-US" sz="1500" i="1">
                                  <a:latin typeface="Cambria Math" panose="02040503050406030204" pitchFamily="18" charset="0"/>
                                </a:rPr>
                                <m:t>𝑀𝐿𝑅</m:t>
                              </m:r>
                              <m:sSup>
                                <m:sSupPr>
                                  <m:ctrlPr>
                                    <a:rPr lang="en-US" sz="1500" i="1">
                                      <a:latin typeface="Cambria Math" panose="02040503050406030204" pitchFamily="18" charset="0"/>
                                    </a:rPr>
                                  </m:ctrlPr>
                                </m:sSupPr>
                                <m:e>
                                  <m:acc>
                                    <m:accPr>
                                      <m:chr m:val="̇"/>
                                      <m:ctrlPr>
                                        <a:rPr lang="en-US" sz="1500" i="1">
                                          <a:latin typeface="Cambria Math" panose="02040503050406030204" pitchFamily="18" charset="0"/>
                                        </a:rPr>
                                      </m:ctrlPr>
                                    </m:accPr>
                                    <m:e>
                                      <m:r>
                                        <a:rPr lang="en-US" sz="1500" i="1">
                                          <a:latin typeface="Cambria Math" panose="02040503050406030204" pitchFamily="18" charset="0"/>
                                        </a:rPr>
                                        <m:t>𝜓</m:t>
                                      </m:r>
                                    </m:e>
                                  </m:acc>
                                </m:e>
                                <m:sup>
                                  <m:r>
                                    <a:rPr lang="en-US" sz="1500" i="1">
                                      <a:latin typeface="Cambria Math" panose="02040503050406030204" pitchFamily="18" charset="0"/>
                                    </a:rPr>
                                    <m:t>2</m:t>
                                  </m:r>
                                </m:sup>
                              </m:sSup>
                              <m:r>
                                <a:rPr lang="en-US" sz="1500" i="1">
                                  <a:latin typeface="Cambria Math" panose="02040503050406030204" pitchFamily="18" charset="0"/>
                                </a:rPr>
                                <m:t>𝑠𝑖𝑛</m:t>
                              </m:r>
                              <m:r>
                                <a:rPr lang="en-US" sz="1500" i="1">
                                  <a:latin typeface="Cambria Math" panose="02040503050406030204" pitchFamily="18" charset="0"/>
                                </a:rPr>
                                <m:t>=</m:t>
                              </m:r>
                              <m:r>
                                <a:rPr lang="en-US" sz="1500" i="1">
                                  <a:latin typeface="Cambria Math" panose="02040503050406030204" pitchFamily="18" charset="0"/>
                                </a:rPr>
                                <m:t>𝛼</m:t>
                              </m:r>
                              <m:d>
                                <m:dPr>
                                  <m:ctrlPr>
                                    <a:rPr lang="en-US" sz="1500" i="1">
                                      <a:latin typeface="Cambria Math" panose="02040503050406030204" pitchFamily="18" charset="0"/>
                                    </a:rPr>
                                  </m:ctrlPr>
                                </m:dPr>
                                <m:e>
                                  <m:sSub>
                                    <m:sSubPr>
                                      <m:ctrlPr>
                                        <a:rPr lang="en-US" sz="1500" i="1">
                                          <a:latin typeface="Cambria Math" panose="02040503050406030204" pitchFamily="18" charset="0"/>
                                        </a:rPr>
                                      </m:ctrlPr>
                                    </m:sSubPr>
                                    <m:e>
                                      <m:r>
                                        <a:rPr lang="en-US" sz="1500" i="1">
                                          <a:latin typeface="Cambria Math" panose="02040503050406030204" pitchFamily="18" charset="0"/>
                                        </a:rPr>
                                        <m:t>𝑣</m:t>
                                      </m:r>
                                    </m:e>
                                    <m:sub>
                                      <m:r>
                                        <a:rPr lang="en-US" sz="1500" i="1">
                                          <a:latin typeface="Cambria Math" panose="02040503050406030204" pitchFamily="18" charset="0"/>
                                        </a:rPr>
                                        <m:t>𝑙</m:t>
                                      </m:r>
                                    </m:sub>
                                  </m:sSub>
                                  <m:r>
                                    <a:rPr lang="en-US" sz="1500" i="1">
                                      <a:latin typeface="Cambria Math" panose="02040503050406030204" pitchFamily="18" charset="0"/>
                                    </a:rPr>
                                    <m:t>+</m:t>
                                  </m:r>
                                  <m:sSub>
                                    <m:sSubPr>
                                      <m:ctrlPr>
                                        <a:rPr lang="en-US" sz="1500" i="1">
                                          <a:latin typeface="Cambria Math" panose="02040503050406030204" pitchFamily="18" charset="0"/>
                                        </a:rPr>
                                      </m:ctrlPr>
                                    </m:sSubPr>
                                    <m:e>
                                      <m:r>
                                        <a:rPr lang="en-US" sz="1500" i="1">
                                          <a:latin typeface="Cambria Math" panose="02040503050406030204" pitchFamily="18" charset="0"/>
                                        </a:rPr>
                                        <m:t>𝑣</m:t>
                                      </m:r>
                                    </m:e>
                                    <m:sub>
                                      <m:r>
                                        <a:rPr lang="en-US" sz="1500" i="1">
                                          <a:latin typeface="Cambria Math" panose="02040503050406030204" pitchFamily="18" charset="0"/>
                                        </a:rPr>
                                        <m:t>𝑟</m:t>
                                      </m:r>
                                    </m:sub>
                                  </m:sSub>
                                </m:e>
                              </m:d>
                              <m:r>
                                <a:rPr lang="en-US" sz="1500" i="1">
                                  <a:latin typeface="Cambria Math" panose="02040503050406030204" pitchFamily="18" charset="0"/>
                                </a:rPr>
                                <m:t>−2</m:t>
                              </m:r>
                              <m:d>
                                <m:dPr>
                                  <m:ctrlPr>
                                    <a:rPr lang="en-US" sz="1500" i="1">
                                      <a:latin typeface="Cambria Math" panose="02040503050406030204" pitchFamily="18" charset="0"/>
                                    </a:rPr>
                                  </m:ctrlPr>
                                </m:dPr>
                                <m:e>
                                  <m:r>
                                    <a:rPr lang="en-US" sz="1500" i="1">
                                      <a:latin typeface="Cambria Math" panose="02040503050406030204" pitchFamily="18" charset="0"/>
                                    </a:rPr>
                                    <m:t>𝛽</m:t>
                                  </m:r>
                                  <m:r>
                                    <a:rPr lang="en-US" sz="1500" i="1">
                                      <a:latin typeface="Cambria Math" panose="02040503050406030204" pitchFamily="18" charset="0"/>
                                    </a:rPr>
                                    <m:t>+</m:t>
                                  </m:r>
                                  <m:sSub>
                                    <m:sSubPr>
                                      <m:ctrlPr>
                                        <a:rPr lang="en-US" sz="1500" i="1">
                                          <a:latin typeface="Cambria Math" panose="02040503050406030204" pitchFamily="18" charset="0"/>
                                        </a:rPr>
                                      </m:ctrlPr>
                                    </m:sSubPr>
                                    <m:e>
                                      <m:r>
                                        <a:rPr lang="en-US" sz="1500" i="1">
                                          <a:latin typeface="Cambria Math" panose="02040503050406030204" pitchFamily="18" charset="0"/>
                                        </a:rPr>
                                        <m:t>𝑓</m:t>
                                      </m:r>
                                    </m:e>
                                    <m:sub>
                                      <m:r>
                                        <a:rPr lang="en-US" sz="1500" i="1">
                                          <a:latin typeface="Cambria Math" panose="02040503050406030204" pitchFamily="18" charset="0"/>
                                        </a:rPr>
                                        <m:t>𝑤</m:t>
                                      </m:r>
                                    </m:sub>
                                  </m:sSub>
                                </m:e>
                              </m:d>
                              <m:acc>
                                <m:accPr>
                                  <m:chr m:val="̇"/>
                                  <m:ctrlPr>
                                    <a:rPr lang="en-US" sz="1500" i="1">
                                      <a:latin typeface="Cambria Math" panose="02040503050406030204" pitchFamily="18" charset="0"/>
                                    </a:rPr>
                                  </m:ctrlPr>
                                </m:accPr>
                                <m:e>
                                  <m:r>
                                    <a:rPr lang="en-US" sz="1500" i="1">
                                      <a:latin typeface="Cambria Math" panose="02040503050406030204" pitchFamily="18" charset="0"/>
                                    </a:rPr>
                                    <m:t>𝜃</m:t>
                                  </m:r>
                                </m:e>
                              </m:acc>
                              <m:r>
                                <a:rPr lang="en-US" sz="1500" i="1">
                                  <a:latin typeface="Cambria Math" panose="02040503050406030204" pitchFamily="18" charset="0"/>
                                </a:rPr>
                                <m:t>+2</m:t>
                              </m:r>
                              <m:r>
                                <a:rPr lang="en-US" sz="1500" i="1">
                                  <a:latin typeface="Cambria Math" panose="02040503050406030204" pitchFamily="18" charset="0"/>
                                </a:rPr>
                                <m:t>𝛽</m:t>
                              </m:r>
                              <m:acc>
                                <m:accPr>
                                  <m:chr m:val="̇"/>
                                  <m:ctrlPr>
                                    <a:rPr lang="en-US" sz="1500" i="1">
                                      <a:latin typeface="Cambria Math" panose="02040503050406030204" pitchFamily="18" charset="0"/>
                                    </a:rPr>
                                  </m:ctrlPr>
                                </m:accPr>
                                <m:e>
                                  <m:r>
                                    <a:rPr lang="en-US" sz="1500" i="1">
                                      <a:latin typeface="Cambria Math" panose="02040503050406030204" pitchFamily="18" charset="0"/>
                                    </a:rPr>
                                    <m:t>𝜓</m:t>
                                  </m:r>
                                </m:e>
                              </m:acc>
                            </m:e>
                            <m:e>
                              <m:d>
                                <m:dPr>
                                  <m:ctrlPr>
                                    <a:rPr lang="en-US" sz="1500" i="1">
                                      <a:latin typeface="Cambria Math" panose="02040503050406030204" pitchFamily="18" charset="0"/>
                                    </a:rPr>
                                  </m:ctrlPr>
                                </m:dPr>
                                <m:e>
                                  <m:r>
                                    <a:rPr lang="en-US" sz="1500" i="1">
                                      <a:latin typeface="Cambria Math" panose="02040503050406030204" pitchFamily="18" charset="0"/>
                                    </a:rPr>
                                    <m:t>𝑀𝐿𝑅𝑐𝑜𝑠</m:t>
                                  </m:r>
                                  <m:r>
                                    <a:rPr lang="en-US" sz="1500" i="1">
                                      <a:latin typeface="Cambria Math" panose="02040503050406030204" pitchFamily="18" charset="0"/>
                                    </a:rPr>
                                    <m:t>𝜓</m:t>
                                  </m:r>
                                  <m:r>
                                    <a:rPr lang="en-US" sz="1500" i="1">
                                      <a:latin typeface="Cambria Math" panose="02040503050406030204" pitchFamily="18" charset="0"/>
                                    </a:rPr>
                                    <m:t>−2</m:t>
                                  </m:r>
                                  <m:sSup>
                                    <m:sSupPr>
                                      <m:ctrlPr>
                                        <a:rPr lang="en-US" sz="1500" i="1">
                                          <a:latin typeface="Cambria Math" panose="02040503050406030204" pitchFamily="18" charset="0"/>
                                        </a:rPr>
                                      </m:ctrlPr>
                                    </m:sSupPr>
                                    <m:e>
                                      <m:r>
                                        <a:rPr lang="en-US" sz="1500" i="1">
                                          <a:latin typeface="Cambria Math" panose="02040503050406030204" pitchFamily="18" charset="0"/>
                                        </a:rPr>
                                        <m:t>𝑛</m:t>
                                      </m:r>
                                    </m:e>
                                    <m:sup>
                                      <m:r>
                                        <a:rPr lang="en-US" sz="1500" i="1">
                                          <a:latin typeface="Cambria Math" panose="02040503050406030204" pitchFamily="18" charset="0"/>
                                        </a:rPr>
                                        <m:t>2</m:t>
                                      </m:r>
                                    </m:sup>
                                  </m:sSup>
                                  <m:sSub>
                                    <m:sSubPr>
                                      <m:ctrlPr>
                                        <a:rPr lang="en-US" sz="1500" i="1">
                                          <a:latin typeface="Cambria Math" panose="02040503050406030204" pitchFamily="18" charset="0"/>
                                        </a:rPr>
                                      </m:ctrlPr>
                                    </m:sSubPr>
                                    <m:e>
                                      <m:r>
                                        <a:rPr lang="en-US" sz="1500" i="1">
                                          <a:latin typeface="Cambria Math" panose="02040503050406030204" pitchFamily="18" charset="0"/>
                                        </a:rPr>
                                        <m:t>𝐽</m:t>
                                      </m:r>
                                    </m:e>
                                    <m:sub>
                                      <m:r>
                                        <a:rPr lang="en-US" sz="1500" i="1">
                                          <a:latin typeface="Cambria Math" panose="02040503050406030204" pitchFamily="18" charset="0"/>
                                        </a:rPr>
                                        <m:t>𝑚</m:t>
                                      </m:r>
                                    </m:sub>
                                  </m:sSub>
                                </m:e>
                              </m:d>
                              <m:acc>
                                <m:accPr>
                                  <m:chr m:val="̈"/>
                                  <m:ctrlPr>
                                    <a:rPr lang="en-US" sz="1500" i="1">
                                      <a:latin typeface="Cambria Math" panose="02040503050406030204" pitchFamily="18" charset="0"/>
                                    </a:rPr>
                                  </m:ctrlPr>
                                </m:accPr>
                                <m:e>
                                  <m:r>
                                    <a:rPr lang="en-US" sz="1500" i="1">
                                      <a:latin typeface="Cambria Math" panose="02040503050406030204" pitchFamily="18" charset="0"/>
                                    </a:rPr>
                                    <m:t>𝜃</m:t>
                                  </m:r>
                                </m:e>
                              </m:acc>
                              <m:r>
                                <a:rPr lang="en-US" sz="1500" i="1">
                                  <a:latin typeface="Cambria Math" panose="02040503050406030204" pitchFamily="18" charset="0"/>
                                </a:rPr>
                                <m:t>+</m:t>
                              </m:r>
                              <m:d>
                                <m:dPr>
                                  <m:ctrlPr>
                                    <a:rPr lang="en-US" sz="1500" i="1">
                                      <a:latin typeface="Cambria Math" panose="02040503050406030204" pitchFamily="18" charset="0"/>
                                    </a:rPr>
                                  </m:ctrlPr>
                                </m:dPr>
                                <m:e>
                                  <m:r>
                                    <a:rPr lang="en-US" sz="1500" i="1">
                                      <a:latin typeface="Cambria Math" panose="02040503050406030204" pitchFamily="18" charset="0"/>
                                    </a:rPr>
                                    <m:t>𝑀</m:t>
                                  </m:r>
                                  <m:sSup>
                                    <m:sSupPr>
                                      <m:ctrlPr>
                                        <a:rPr lang="en-US" sz="1500" i="1">
                                          <a:latin typeface="Cambria Math" panose="02040503050406030204" pitchFamily="18" charset="0"/>
                                        </a:rPr>
                                      </m:ctrlPr>
                                    </m:sSupPr>
                                    <m:e>
                                      <m:r>
                                        <a:rPr lang="en-US" sz="1500" i="1">
                                          <a:latin typeface="Cambria Math" panose="02040503050406030204" pitchFamily="18" charset="0"/>
                                        </a:rPr>
                                        <m:t>𝐿</m:t>
                                      </m:r>
                                    </m:e>
                                    <m:sup>
                                      <m:r>
                                        <a:rPr lang="en-US" sz="1500" i="1">
                                          <a:latin typeface="Cambria Math" panose="02040503050406030204" pitchFamily="18" charset="0"/>
                                        </a:rPr>
                                        <m:t>2</m:t>
                                      </m:r>
                                    </m:sup>
                                  </m:sSup>
                                  <m:r>
                                    <a:rPr lang="en-US" sz="1500" i="1">
                                      <a:latin typeface="Cambria Math" panose="02040503050406030204" pitchFamily="18" charset="0"/>
                                    </a:rPr>
                                    <m:t>+</m:t>
                                  </m:r>
                                  <m:sSub>
                                    <m:sSubPr>
                                      <m:ctrlPr>
                                        <a:rPr lang="en-US" sz="1500" i="1">
                                          <a:latin typeface="Cambria Math" panose="02040503050406030204" pitchFamily="18" charset="0"/>
                                        </a:rPr>
                                      </m:ctrlPr>
                                    </m:sSubPr>
                                    <m:e>
                                      <m:r>
                                        <a:rPr lang="en-US" sz="1500" i="1">
                                          <a:latin typeface="Cambria Math" panose="02040503050406030204" pitchFamily="18" charset="0"/>
                                        </a:rPr>
                                        <m:t>𝐽</m:t>
                                      </m:r>
                                    </m:e>
                                    <m:sub>
                                      <m:r>
                                        <a:rPr lang="en-US" sz="1500" i="1">
                                          <a:latin typeface="Cambria Math" panose="02040503050406030204" pitchFamily="18" charset="0"/>
                                        </a:rPr>
                                        <m:t>𝜓</m:t>
                                      </m:r>
                                    </m:sub>
                                  </m:sSub>
                                  <m:r>
                                    <a:rPr lang="en-US" sz="1500" i="1">
                                      <a:latin typeface="Cambria Math" panose="02040503050406030204" pitchFamily="18" charset="0"/>
                                    </a:rPr>
                                    <m:t>+2</m:t>
                                  </m:r>
                                  <m:sSup>
                                    <m:sSupPr>
                                      <m:ctrlPr>
                                        <a:rPr lang="en-US" sz="1500" i="1">
                                          <a:latin typeface="Cambria Math" panose="02040503050406030204" pitchFamily="18" charset="0"/>
                                        </a:rPr>
                                      </m:ctrlPr>
                                    </m:sSupPr>
                                    <m:e>
                                      <m:r>
                                        <a:rPr lang="en-US" sz="1500" i="1">
                                          <a:latin typeface="Cambria Math" panose="02040503050406030204" pitchFamily="18" charset="0"/>
                                        </a:rPr>
                                        <m:t>𝑛</m:t>
                                      </m:r>
                                    </m:e>
                                    <m:sup>
                                      <m:r>
                                        <a:rPr lang="en-US" sz="1500" i="1">
                                          <a:latin typeface="Cambria Math" panose="02040503050406030204" pitchFamily="18" charset="0"/>
                                        </a:rPr>
                                        <m:t>2</m:t>
                                      </m:r>
                                    </m:sup>
                                  </m:sSup>
                                  <m:sSub>
                                    <m:sSubPr>
                                      <m:ctrlPr>
                                        <a:rPr lang="en-US" sz="1500" i="1">
                                          <a:latin typeface="Cambria Math" panose="02040503050406030204" pitchFamily="18" charset="0"/>
                                        </a:rPr>
                                      </m:ctrlPr>
                                    </m:sSubPr>
                                    <m:e>
                                      <m:r>
                                        <a:rPr lang="en-US" sz="1500" i="1">
                                          <a:latin typeface="Cambria Math" panose="02040503050406030204" pitchFamily="18" charset="0"/>
                                        </a:rPr>
                                        <m:t>𝐽</m:t>
                                      </m:r>
                                    </m:e>
                                    <m:sub>
                                      <m:r>
                                        <a:rPr lang="en-US" sz="1500" i="1">
                                          <a:latin typeface="Cambria Math" panose="02040503050406030204" pitchFamily="18" charset="0"/>
                                        </a:rPr>
                                        <m:t>𝑚</m:t>
                                      </m:r>
                                    </m:sub>
                                  </m:sSub>
                                </m:e>
                              </m:d>
                              <m:acc>
                                <m:accPr>
                                  <m:chr m:val="̈"/>
                                  <m:ctrlPr>
                                    <a:rPr lang="en-US" sz="1500" i="1">
                                      <a:latin typeface="Cambria Math" panose="02040503050406030204" pitchFamily="18" charset="0"/>
                                    </a:rPr>
                                  </m:ctrlPr>
                                </m:accPr>
                                <m:e>
                                  <m:r>
                                    <a:rPr lang="en-US" sz="1500" i="1">
                                      <a:latin typeface="Cambria Math" panose="02040503050406030204" pitchFamily="18" charset="0"/>
                                    </a:rPr>
                                    <m:t>𝜓</m:t>
                                  </m:r>
                                </m:e>
                              </m:acc>
                              <m:r>
                                <a:rPr lang="en-US" sz="1500" i="1">
                                  <a:latin typeface="Cambria Math" panose="02040503050406030204" pitchFamily="18" charset="0"/>
                                </a:rPr>
                                <m:t>+</m:t>
                              </m:r>
                              <m:r>
                                <a:rPr lang="en-US" sz="1500" i="1">
                                  <a:latin typeface="Cambria Math" panose="02040503050406030204" pitchFamily="18" charset="0"/>
                                </a:rPr>
                                <m:t>𝑀𝑔𝐿𝑠𝑖𝑛</m:t>
                              </m:r>
                              <m:r>
                                <a:rPr lang="en-US" sz="1500" i="1">
                                  <a:latin typeface="Cambria Math" panose="02040503050406030204" pitchFamily="18" charset="0"/>
                                </a:rPr>
                                <m:t>𝜓</m:t>
                              </m:r>
                              <m:r>
                                <a:rPr lang="en-US" sz="1500" i="1">
                                  <a:latin typeface="Cambria Math" panose="02040503050406030204" pitchFamily="18" charset="0"/>
                                </a:rPr>
                                <m:t>−</m:t>
                              </m:r>
                              <m:r>
                                <a:rPr lang="en-US" sz="1500" i="1">
                                  <a:latin typeface="Cambria Math" panose="02040503050406030204" pitchFamily="18" charset="0"/>
                                </a:rPr>
                                <m:t>𝑀</m:t>
                              </m:r>
                              <m:sSup>
                                <m:sSupPr>
                                  <m:ctrlPr>
                                    <a:rPr lang="en-US" sz="1500" i="1">
                                      <a:latin typeface="Cambria Math" panose="02040503050406030204" pitchFamily="18" charset="0"/>
                                    </a:rPr>
                                  </m:ctrlPr>
                                </m:sSupPr>
                                <m:e>
                                  <m:r>
                                    <a:rPr lang="en-US" sz="1500" i="1">
                                      <a:latin typeface="Cambria Math" panose="02040503050406030204" pitchFamily="18" charset="0"/>
                                    </a:rPr>
                                    <m:t>𝐿</m:t>
                                  </m:r>
                                </m:e>
                                <m:sup>
                                  <m:r>
                                    <a:rPr lang="en-US" sz="1500" i="1">
                                      <a:latin typeface="Cambria Math" panose="02040503050406030204" pitchFamily="18" charset="0"/>
                                    </a:rPr>
                                    <m:t>2</m:t>
                                  </m:r>
                                </m:sup>
                              </m:sSup>
                              <m:sSup>
                                <m:sSupPr>
                                  <m:ctrlPr>
                                    <a:rPr lang="en-US" sz="1500" i="1">
                                      <a:latin typeface="Cambria Math" panose="02040503050406030204" pitchFamily="18" charset="0"/>
                                    </a:rPr>
                                  </m:ctrlPr>
                                </m:sSupPr>
                                <m:e>
                                  <m:r>
                                    <a:rPr lang="en-US" sz="1500" i="1">
                                      <a:latin typeface="Cambria Math" panose="02040503050406030204" pitchFamily="18" charset="0"/>
                                    </a:rPr>
                                    <m:t>𝜙</m:t>
                                  </m:r>
                                </m:e>
                                <m:sup>
                                  <m:r>
                                    <a:rPr lang="en-US" sz="1500" i="1">
                                      <a:latin typeface="Cambria Math" panose="02040503050406030204" pitchFamily="18" charset="0"/>
                                    </a:rPr>
                                    <m:t>2</m:t>
                                  </m:r>
                                </m:sup>
                              </m:sSup>
                              <m:r>
                                <a:rPr lang="en-US" sz="1500" i="1">
                                  <a:latin typeface="Cambria Math" panose="02040503050406030204" pitchFamily="18" charset="0"/>
                                </a:rPr>
                                <m:t>𝑠𝑖𝑛</m:t>
                              </m:r>
                              <m:r>
                                <a:rPr lang="en-US" sz="1500" i="1">
                                  <a:latin typeface="Cambria Math" panose="02040503050406030204" pitchFamily="18" charset="0"/>
                                </a:rPr>
                                <m:t>𝜓</m:t>
                              </m:r>
                              <m:r>
                                <a:rPr lang="en-US" sz="1500" i="1">
                                  <a:latin typeface="Cambria Math" panose="02040503050406030204" pitchFamily="18" charset="0"/>
                                </a:rPr>
                                <m:t>𝑐𝑜𝑠</m:t>
                              </m:r>
                              <m:r>
                                <a:rPr lang="en-US" sz="1500" i="1">
                                  <a:latin typeface="Cambria Math" panose="02040503050406030204" pitchFamily="18" charset="0"/>
                                </a:rPr>
                                <m:t>𝜓</m:t>
                              </m:r>
                              <m:r>
                                <a:rPr lang="en-US" sz="1500" i="1">
                                  <a:latin typeface="Cambria Math" panose="02040503050406030204" pitchFamily="18" charset="0"/>
                                </a:rPr>
                                <m:t>=−</m:t>
                              </m:r>
                              <m:r>
                                <a:rPr lang="en-US" sz="1500" i="1">
                                  <a:latin typeface="Cambria Math" panose="02040503050406030204" pitchFamily="18" charset="0"/>
                                </a:rPr>
                                <m:t>𝛼</m:t>
                              </m:r>
                              <m:d>
                                <m:dPr>
                                  <m:ctrlPr>
                                    <a:rPr lang="en-US" sz="1500" i="1">
                                      <a:latin typeface="Cambria Math" panose="02040503050406030204" pitchFamily="18" charset="0"/>
                                    </a:rPr>
                                  </m:ctrlPr>
                                </m:dPr>
                                <m:e>
                                  <m:sSub>
                                    <m:sSubPr>
                                      <m:ctrlPr>
                                        <a:rPr lang="en-US" sz="1500" i="1">
                                          <a:latin typeface="Cambria Math" panose="02040503050406030204" pitchFamily="18" charset="0"/>
                                        </a:rPr>
                                      </m:ctrlPr>
                                    </m:sSubPr>
                                    <m:e>
                                      <m:r>
                                        <a:rPr lang="en-US" sz="1500" i="1">
                                          <a:latin typeface="Cambria Math" panose="02040503050406030204" pitchFamily="18" charset="0"/>
                                        </a:rPr>
                                        <m:t>𝑣</m:t>
                                      </m:r>
                                    </m:e>
                                    <m:sub>
                                      <m:r>
                                        <a:rPr lang="en-US" sz="1500" i="1">
                                          <a:latin typeface="Cambria Math" panose="02040503050406030204" pitchFamily="18" charset="0"/>
                                        </a:rPr>
                                        <m:t>𝑙</m:t>
                                      </m:r>
                                    </m:sub>
                                  </m:sSub>
                                  <m:r>
                                    <a:rPr lang="en-US" sz="1500" i="1">
                                      <a:latin typeface="Cambria Math" panose="02040503050406030204" pitchFamily="18" charset="0"/>
                                    </a:rPr>
                                    <m:t>+</m:t>
                                  </m:r>
                                  <m:sSub>
                                    <m:sSubPr>
                                      <m:ctrlPr>
                                        <a:rPr lang="en-US" sz="1500" i="1">
                                          <a:latin typeface="Cambria Math" panose="02040503050406030204" pitchFamily="18" charset="0"/>
                                        </a:rPr>
                                      </m:ctrlPr>
                                    </m:sSubPr>
                                    <m:e>
                                      <m:r>
                                        <a:rPr lang="en-US" sz="1500" i="1">
                                          <a:latin typeface="Cambria Math" panose="02040503050406030204" pitchFamily="18" charset="0"/>
                                        </a:rPr>
                                        <m:t>𝑣</m:t>
                                      </m:r>
                                    </m:e>
                                    <m:sub>
                                      <m:r>
                                        <a:rPr lang="en-US" sz="1500" i="1">
                                          <a:latin typeface="Cambria Math" panose="02040503050406030204" pitchFamily="18" charset="0"/>
                                        </a:rPr>
                                        <m:t>𝑟</m:t>
                                      </m:r>
                                    </m:sub>
                                  </m:sSub>
                                </m:e>
                              </m:d>
                              <m:r>
                                <a:rPr lang="en-US" sz="1500" i="1">
                                  <a:latin typeface="Cambria Math" panose="02040503050406030204" pitchFamily="18" charset="0"/>
                                </a:rPr>
                                <m:t>−2</m:t>
                              </m:r>
                              <m:r>
                                <a:rPr lang="en-US" sz="1500" i="1">
                                  <a:latin typeface="Cambria Math" panose="02040503050406030204" pitchFamily="18" charset="0"/>
                                </a:rPr>
                                <m:t>𝛽</m:t>
                              </m:r>
                              <m:acc>
                                <m:accPr>
                                  <m:chr m:val="̇"/>
                                  <m:ctrlPr>
                                    <a:rPr lang="en-US" sz="1500" i="1">
                                      <a:latin typeface="Cambria Math" panose="02040503050406030204" pitchFamily="18" charset="0"/>
                                    </a:rPr>
                                  </m:ctrlPr>
                                </m:accPr>
                                <m:e>
                                  <m:r>
                                    <a:rPr lang="en-US" sz="1500" i="1">
                                      <a:latin typeface="Cambria Math" panose="02040503050406030204" pitchFamily="18" charset="0"/>
                                    </a:rPr>
                                    <m:t>𝜃</m:t>
                                  </m:r>
                                </m:e>
                              </m:acc>
                              <m:r>
                                <a:rPr lang="en-US" sz="1500" i="1">
                                  <a:latin typeface="Cambria Math" panose="02040503050406030204" pitchFamily="18" charset="0"/>
                                </a:rPr>
                                <m:t>−2</m:t>
                              </m:r>
                              <m:r>
                                <a:rPr lang="en-US" sz="1500" i="1">
                                  <a:latin typeface="Cambria Math" panose="02040503050406030204" pitchFamily="18" charset="0"/>
                                </a:rPr>
                                <m:t>𝛽</m:t>
                              </m:r>
                              <m:acc>
                                <m:accPr>
                                  <m:chr m:val="̇"/>
                                  <m:ctrlPr>
                                    <a:rPr lang="en-US" sz="1500" i="1">
                                      <a:latin typeface="Cambria Math" panose="02040503050406030204" pitchFamily="18" charset="0"/>
                                    </a:rPr>
                                  </m:ctrlPr>
                                </m:accPr>
                                <m:e>
                                  <m:r>
                                    <a:rPr lang="en-US" sz="1500" i="1">
                                      <a:latin typeface="Cambria Math" panose="02040503050406030204" pitchFamily="18" charset="0"/>
                                    </a:rPr>
                                    <m:t>𝜓</m:t>
                                  </m:r>
                                </m:e>
                              </m:acc>
                            </m:e>
                            <m:e>
                              <m:d>
                                <m:dPr>
                                  <m:begChr m:val="["/>
                                  <m:endChr m:val="]"/>
                                  <m:ctrlPr>
                                    <a:rPr lang="en-US" sz="1500" i="1">
                                      <a:latin typeface="Cambria Math" panose="02040503050406030204" pitchFamily="18" charset="0"/>
                                    </a:rPr>
                                  </m:ctrlPr>
                                </m:dPr>
                                <m:e>
                                  <m:f>
                                    <m:fPr>
                                      <m:ctrlPr>
                                        <a:rPr lang="en-US" sz="1500" i="1">
                                          <a:latin typeface="Cambria Math" panose="02040503050406030204" pitchFamily="18" charset="0"/>
                                        </a:rPr>
                                      </m:ctrlPr>
                                    </m:fPr>
                                    <m:num>
                                      <m:r>
                                        <a:rPr lang="en-US" sz="1500" i="1">
                                          <a:latin typeface="Cambria Math" panose="02040503050406030204" pitchFamily="18" charset="0"/>
                                        </a:rPr>
                                        <m:t>1</m:t>
                                      </m:r>
                                    </m:num>
                                    <m:den>
                                      <m:r>
                                        <a:rPr lang="en-US" sz="1500" i="1">
                                          <a:latin typeface="Cambria Math" panose="02040503050406030204" pitchFamily="18" charset="0"/>
                                        </a:rPr>
                                        <m:t>2</m:t>
                                      </m:r>
                                    </m:den>
                                  </m:f>
                                  <m:r>
                                    <a:rPr lang="en-US" sz="1500" i="1">
                                      <a:latin typeface="Cambria Math" panose="02040503050406030204" pitchFamily="18" charset="0"/>
                                    </a:rPr>
                                    <m:t>𝑚</m:t>
                                  </m:r>
                                  <m:sSup>
                                    <m:sSupPr>
                                      <m:ctrlPr>
                                        <a:rPr lang="en-US" sz="1500" i="1">
                                          <a:latin typeface="Cambria Math" panose="02040503050406030204" pitchFamily="18" charset="0"/>
                                        </a:rPr>
                                      </m:ctrlPr>
                                    </m:sSupPr>
                                    <m:e>
                                      <m:r>
                                        <a:rPr lang="en-US" sz="1500" i="1">
                                          <a:latin typeface="Cambria Math" panose="02040503050406030204" pitchFamily="18" charset="0"/>
                                        </a:rPr>
                                        <m:t>𝑊</m:t>
                                      </m:r>
                                    </m:e>
                                    <m:sup>
                                      <m:r>
                                        <a:rPr lang="en-US" sz="1500" i="1">
                                          <a:latin typeface="Cambria Math" panose="02040503050406030204" pitchFamily="18" charset="0"/>
                                        </a:rPr>
                                        <m:t>2</m:t>
                                      </m:r>
                                    </m:sup>
                                  </m:sSup>
                                  <m:r>
                                    <a:rPr lang="en-US" sz="1500" i="1">
                                      <a:latin typeface="Cambria Math" panose="02040503050406030204" pitchFamily="18" charset="0"/>
                                    </a:rPr>
                                    <m:t>+</m:t>
                                  </m:r>
                                  <m:sSub>
                                    <m:sSubPr>
                                      <m:ctrlPr>
                                        <a:rPr lang="en-US" sz="1500" i="1">
                                          <a:latin typeface="Cambria Math" panose="02040503050406030204" pitchFamily="18" charset="0"/>
                                        </a:rPr>
                                      </m:ctrlPr>
                                    </m:sSubPr>
                                    <m:e>
                                      <m:r>
                                        <a:rPr lang="en-US" sz="1500" i="1">
                                          <a:latin typeface="Cambria Math" panose="02040503050406030204" pitchFamily="18" charset="0"/>
                                        </a:rPr>
                                        <m:t>𝐽</m:t>
                                      </m:r>
                                    </m:e>
                                    <m:sub>
                                      <m:r>
                                        <a:rPr lang="en-US" sz="1500" i="1">
                                          <a:latin typeface="Cambria Math" panose="02040503050406030204" pitchFamily="18" charset="0"/>
                                        </a:rPr>
                                        <m:t>𝜙</m:t>
                                      </m:r>
                                    </m:sub>
                                  </m:sSub>
                                  <m:r>
                                    <a:rPr lang="en-US" sz="1500" i="1">
                                      <a:latin typeface="Cambria Math" panose="02040503050406030204" pitchFamily="18" charset="0"/>
                                    </a:rPr>
                                    <m:t>+</m:t>
                                  </m:r>
                                  <m:f>
                                    <m:fPr>
                                      <m:ctrlPr>
                                        <a:rPr lang="en-US" sz="1500" i="1">
                                          <a:latin typeface="Cambria Math" panose="02040503050406030204" pitchFamily="18" charset="0"/>
                                        </a:rPr>
                                      </m:ctrlPr>
                                    </m:fPr>
                                    <m:num>
                                      <m:r>
                                        <a:rPr lang="en-US" sz="1500" i="1">
                                          <a:latin typeface="Cambria Math" panose="02040503050406030204" pitchFamily="18" charset="0"/>
                                        </a:rPr>
                                        <m:t>𝑊</m:t>
                                      </m:r>
                                    </m:num>
                                    <m:den>
                                      <m:sSup>
                                        <m:sSupPr>
                                          <m:ctrlPr>
                                            <a:rPr lang="en-US" sz="1500" i="1">
                                              <a:latin typeface="Cambria Math" panose="02040503050406030204" pitchFamily="18" charset="0"/>
                                            </a:rPr>
                                          </m:ctrlPr>
                                        </m:sSupPr>
                                        <m:e>
                                          <m:r>
                                            <a:rPr lang="en-US" sz="1500" i="1">
                                              <a:latin typeface="Cambria Math" panose="02040503050406030204" pitchFamily="18" charset="0"/>
                                            </a:rPr>
                                            <m:t>2</m:t>
                                          </m:r>
                                          <m:r>
                                            <a:rPr lang="en-US" sz="1500" i="1">
                                              <a:latin typeface="Cambria Math" panose="02040503050406030204" pitchFamily="18" charset="0"/>
                                            </a:rPr>
                                            <m:t>𝑅</m:t>
                                          </m:r>
                                        </m:e>
                                        <m:sup>
                                          <m:r>
                                            <a:rPr lang="en-US" sz="1500" i="1">
                                              <a:latin typeface="Cambria Math" panose="02040503050406030204" pitchFamily="18" charset="0"/>
                                            </a:rPr>
                                            <m:t>2</m:t>
                                          </m:r>
                                        </m:sup>
                                      </m:sSup>
                                    </m:den>
                                  </m:f>
                                  <m:d>
                                    <m:dPr>
                                      <m:ctrlPr>
                                        <a:rPr lang="en-US" sz="1500" i="1">
                                          <a:latin typeface="Cambria Math" panose="02040503050406030204" pitchFamily="18" charset="0"/>
                                        </a:rPr>
                                      </m:ctrlPr>
                                    </m:dPr>
                                    <m:e>
                                      <m:sSub>
                                        <m:sSubPr>
                                          <m:ctrlPr>
                                            <a:rPr lang="en-US" sz="1500" i="1">
                                              <a:latin typeface="Cambria Math" panose="02040503050406030204" pitchFamily="18" charset="0"/>
                                            </a:rPr>
                                          </m:ctrlPr>
                                        </m:sSubPr>
                                        <m:e>
                                          <m:r>
                                            <a:rPr lang="en-US" sz="1500" i="1">
                                              <a:latin typeface="Cambria Math" panose="02040503050406030204" pitchFamily="18" charset="0"/>
                                            </a:rPr>
                                            <m:t>𝐽</m:t>
                                          </m:r>
                                        </m:e>
                                        <m:sub>
                                          <m:r>
                                            <a:rPr lang="en-US" sz="1500" i="1">
                                              <a:latin typeface="Cambria Math" panose="02040503050406030204" pitchFamily="18" charset="0"/>
                                            </a:rPr>
                                            <m:t>𝑤</m:t>
                                          </m:r>
                                        </m:sub>
                                      </m:sSub>
                                      <m:r>
                                        <a:rPr lang="en-US" sz="1500" i="1">
                                          <a:latin typeface="Cambria Math" panose="02040503050406030204" pitchFamily="18" charset="0"/>
                                        </a:rPr>
                                        <m:t>+</m:t>
                                      </m:r>
                                      <m:sSup>
                                        <m:sSupPr>
                                          <m:ctrlPr>
                                            <a:rPr lang="en-US" sz="1500" i="1">
                                              <a:latin typeface="Cambria Math" panose="02040503050406030204" pitchFamily="18" charset="0"/>
                                            </a:rPr>
                                          </m:ctrlPr>
                                        </m:sSupPr>
                                        <m:e>
                                          <m:r>
                                            <a:rPr lang="en-US" sz="1500" i="1">
                                              <a:latin typeface="Cambria Math" panose="02040503050406030204" pitchFamily="18" charset="0"/>
                                            </a:rPr>
                                            <m:t>𝑛</m:t>
                                          </m:r>
                                        </m:e>
                                        <m:sup>
                                          <m:r>
                                            <a:rPr lang="en-US" sz="1500" i="1">
                                              <a:latin typeface="Cambria Math" panose="02040503050406030204" pitchFamily="18" charset="0"/>
                                            </a:rPr>
                                            <m:t>2</m:t>
                                          </m:r>
                                        </m:sup>
                                      </m:sSup>
                                      <m:sSub>
                                        <m:sSubPr>
                                          <m:ctrlPr>
                                            <a:rPr lang="en-US" sz="1500" i="1">
                                              <a:latin typeface="Cambria Math" panose="02040503050406030204" pitchFamily="18" charset="0"/>
                                            </a:rPr>
                                          </m:ctrlPr>
                                        </m:sSubPr>
                                        <m:e>
                                          <m:r>
                                            <a:rPr lang="en-US" sz="1500" i="1">
                                              <a:latin typeface="Cambria Math" panose="02040503050406030204" pitchFamily="18" charset="0"/>
                                            </a:rPr>
                                            <m:t>𝐽</m:t>
                                          </m:r>
                                        </m:e>
                                        <m:sub>
                                          <m:r>
                                            <a:rPr lang="en-US" sz="1500" i="1">
                                              <a:latin typeface="Cambria Math" panose="02040503050406030204" pitchFamily="18" charset="0"/>
                                            </a:rPr>
                                            <m:t>𝑚</m:t>
                                          </m:r>
                                        </m:sub>
                                      </m:sSub>
                                    </m:e>
                                  </m:d>
                                  <m:r>
                                    <a:rPr lang="en-US" sz="1500" i="1">
                                      <a:latin typeface="Cambria Math" panose="02040503050406030204" pitchFamily="18" charset="0"/>
                                    </a:rPr>
                                    <m:t>+</m:t>
                                  </m:r>
                                  <m:r>
                                    <a:rPr lang="en-US" sz="1500" i="1">
                                      <a:latin typeface="Cambria Math" panose="02040503050406030204" pitchFamily="18" charset="0"/>
                                    </a:rPr>
                                    <m:t>𝑀</m:t>
                                  </m:r>
                                  <m:sSup>
                                    <m:sSupPr>
                                      <m:ctrlPr>
                                        <a:rPr lang="en-US" sz="1500" i="1">
                                          <a:latin typeface="Cambria Math" panose="02040503050406030204" pitchFamily="18" charset="0"/>
                                        </a:rPr>
                                      </m:ctrlPr>
                                    </m:sSupPr>
                                    <m:e>
                                      <m:r>
                                        <a:rPr lang="en-US" sz="1500" i="1">
                                          <a:latin typeface="Cambria Math" panose="02040503050406030204" pitchFamily="18" charset="0"/>
                                        </a:rPr>
                                        <m:t>𝐿</m:t>
                                      </m:r>
                                    </m:e>
                                    <m:sup>
                                      <m:r>
                                        <a:rPr lang="en-US" sz="1500" i="1">
                                          <a:latin typeface="Cambria Math" panose="02040503050406030204" pitchFamily="18" charset="0"/>
                                        </a:rPr>
                                        <m:t>2</m:t>
                                      </m:r>
                                    </m:sup>
                                  </m:sSup>
                                  <m:sSup>
                                    <m:sSupPr>
                                      <m:ctrlPr>
                                        <a:rPr lang="en-US" sz="1500" i="1">
                                          <a:latin typeface="Cambria Math" panose="02040503050406030204" pitchFamily="18" charset="0"/>
                                        </a:rPr>
                                      </m:ctrlPr>
                                    </m:sSupPr>
                                    <m:e>
                                      <m:r>
                                        <a:rPr lang="en-US" sz="1500" i="1">
                                          <a:latin typeface="Cambria Math" panose="02040503050406030204" pitchFamily="18" charset="0"/>
                                        </a:rPr>
                                        <m:t>𝑠𝑖𝑛</m:t>
                                      </m:r>
                                    </m:e>
                                    <m:sup>
                                      <m:r>
                                        <a:rPr lang="en-US" sz="1500" i="1">
                                          <a:latin typeface="Cambria Math" panose="02040503050406030204" pitchFamily="18" charset="0"/>
                                        </a:rPr>
                                        <m:t>2</m:t>
                                      </m:r>
                                    </m:sup>
                                  </m:sSup>
                                  <m:r>
                                    <a:rPr lang="en-US" sz="1500" i="1">
                                      <a:latin typeface="Cambria Math" panose="02040503050406030204" pitchFamily="18" charset="0"/>
                                    </a:rPr>
                                    <m:t>(</m:t>
                                  </m:r>
                                  <m:r>
                                    <a:rPr lang="en-US" sz="1500" i="1">
                                      <a:latin typeface="Cambria Math" panose="02040503050406030204" pitchFamily="18" charset="0"/>
                                    </a:rPr>
                                    <m:t>𝜓</m:t>
                                  </m:r>
                                  <m:r>
                                    <a:rPr lang="en-US" sz="1500" i="1">
                                      <a:latin typeface="Cambria Math" panose="02040503050406030204" pitchFamily="18" charset="0"/>
                                    </a:rPr>
                                    <m:t>)</m:t>
                                  </m:r>
                                </m:e>
                              </m:d>
                              <m:sSup>
                                <m:sSupPr>
                                  <m:ctrlPr>
                                    <a:rPr lang="en-US" sz="1500" i="1">
                                      <a:latin typeface="Cambria Math" panose="02040503050406030204" pitchFamily="18" charset="0"/>
                                    </a:rPr>
                                  </m:ctrlPr>
                                </m:sSupPr>
                                <m:e>
                                  <m:acc>
                                    <m:accPr>
                                      <m:chr m:val="̈"/>
                                      <m:ctrlPr>
                                        <a:rPr lang="en-US" sz="1500" i="1">
                                          <a:latin typeface="Cambria Math" panose="02040503050406030204" pitchFamily="18" charset="0"/>
                                        </a:rPr>
                                      </m:ctrlPr>
                                    </m:accPr>
                                    <m:e>
                                      <m:r>
                                        <a:rPr lang="en-US" sz="1500" i="1">
                                          <a:latin typeface="Cambria Math" panose="02040503050406030204" pitchFamily="18" charset="0"/>
                                        </a:rPr>
                                        <m:t>𝜙</m:t>
                                      </m:r>
                                    </m:e>
                                  </m:acc>
                                </m:e>
                                <m:sup>
                                  <m:r>
                                    <a:rPr lang="en-US" sz="1500" i="1">
                                      <a:latin typeface="Cambria Math" panose="02040503050406030204" pitchFamily="18" charset="0"/>
                                    </a:rPr>
                                    <m:t>2</m:t>
                                  </m:r>
                                </m:sup>
                              </m:sSup>
                              <m:r>
                                <a:rPr lang="en-US" sz="1500" i="1">
                                  <a:latin typeface="Cambria Math" panose="02040503050406030204" pitchFamily="18" charset="0"/>
                                </a:rPr>
                                <m:t>+2</m:t>
                              </m:r>
                              <m:r>
                                <a:rPr lang="en-US" sz="1500" i="1">
                                  <a:latin typeface="Cambria Math" panose="02040503050406030204" pitchFamily="18" charset="0"/>
                                </a:rPr>
                                <m:t>𝑀</m:t>
                              </m:r>
                              <m:sSup>
                                <m:sSupPr>
                                  <m:ctrlPr>
                                    <a:rPr lang="en-US" sz="1500" i="1">
                                      <a:latin typeface="Cambria Math" panose="02040503050406030204" pitchFamily="18" charset="0"/>
                                    </a:rPr>
                                  </m:ctrlPr>
                                </m:sSupPr>
                                <m:e>
                                  <m:r>
                                    <a:rPr lang="en-US" sz="1500" i="1">
                                      <a:latin typeface="Cambria Math" panose="02040503050406030204" pitchFamily="18" charset="0"/>
                                    </a:rPr>
                                    <m:t>𝐿</m:t>
                                  </m:r>
                                </m:e>
                                <m:sup>
                                  <m:r>
                                    <a:rPr lang="en-US" sz="1500" i="1">
                                      <a:latin typeface="Cambria Math" panose="02040503050406030204" pitchFamily="18" charset="0"/>
                                    </a:rPr>
                                    <m:t>2</m:t>
                                  </m:r>
                                </m:sup>
                              </m:sSup>
                              <m:acc>
                                <m:accPr>
                                  <m:chr m:val="̇"/>
                                  <m:ctrlPr>
                                    <a:rPr lang="en-US" sz="1500" i="1">
                                      <a:latin typeface="Cambria Math" panose="02040503050406030204" pitchFamily="18" charset="0"/>
                                    </a:rPr>
                                  </m:ctrlPr>
                                </m:accPr>
                                <m:e>
                                  <m:r>
                                    <a:rPr lang="en-US" sz="1500" i="1">
                                      <a:latin typeface="Cambria Math" panose="02040503050406030204" pitchFamily="18" charset="0"/>
                                    </a:rPr>
                                    <m:t>𝜓</m:t>
                                  </m:r>
                                </m:e>
                              </m:acc>
                              <m:acc>
                                <m:accPr>
                                  <m:chr m:val="̇"/>
                                  <m:ctrlPr>
                                    <a:rPr lang="en-US" sz="1500" i="1">
                                      <a:latin typeface="Cambria Math" panose="02040503050406030204" pitchFamily="18" charset="0"/>
                                    </a:rPr>
                                  </m:ctrlPr>
                                </m:accPr>
                                <m:e>
                                  <m:r>
                                    <a:rPr lang="en-US" sz="1500" i="1">
                                      <a:latin typeface="Cambria Math" panose="02040503050406030204" pitchFamily="18" charset="0"/>
                                    </a:rPr>
                                    <m:t>𝜙</m:t>
                                  </m:r>
                                </m:e>
                              </m:acc>
                              <m:r>
                                <a:rPr lang="en-US" sz="1500" i="1">
                                  <a:latin typeface="Cambria Math" panose="02040503050406030204" pitchFamily="18" charset="0"/>
                                </a:rPr>
                                <m:t>𝑠𝑖𝑛</m:t>
                              </m:r>
                              <m:r>
                                <a:rPr lang="en-US" sz="1500" i="1">
                                  <a:latin typeface="Cambria Math" panose="02040503050406030204" pitchFamily="18" charset="0"/>
                                </a:rPr>
                                <m:t>𝜓</m:t>
                              </m:r>
                              <m:r>
                                <a:rPr lang="en-US" sz="1500" i="1">
                                  <a:latin typeface="Cambria Math" panose="02040503050406030204" pitchFamily="18" charset="0"/>
                                </a:rPr>
                                <m:t>𝑐𝑜𝑠</m:t>
                              </m:r>
                              <m:r>
                                <a:rPr lang="en-US" sz="1500" i="1">
                                  <a:latin typeface="Cambria Math" panose="02040503050406030204" pitchFamily="18" charset="0"/>
                                </a:rPr>
                                <m:t>𝜓</m:t>
                              </m:r>
                              <m:r>
                                <a:rPr lang="en-US" sz="1500" i="1">
                                  <a:latin typeface="Cambria Math" panose="02040503050406030204" pitchFamily="18" charset="0"/>
                                </a:rPr>
                                <m:t>=</m:t>
                              </m:r>
                              <m:f>
                                <m:fPr>
                                  <m:ctrlPr>
                                    <a:rPr lang="en-US" sz="1500" i="1">
                                      <a:latin typeface="Cambria Math" panose="02040503050406030204" pitchFamily="18" charset="0"/>
                                    </a:rPr>
                                  </m:ctrlPr>
                                </m:fPr>
                                <m:num>
                                  <m:r>
                                    <a:rPr lang="en-US" sz="1500" i="1">
                                      <a:latin typeface="Cambria Math" panose="02040503050406030204" pitchFamily="18" charset="0"/>
                                    </a:rPr>
                                    <m:t>𝑊</m:t>
                                  </m:r>
                                </m:num>
                                <m:den>
                                  <m:r>
                                    <a:rPr lang="en-US" sz="1500" i="1">
                                      <a:latin typeface="Cambria Math" panose="02040503050406030204" pitchFamily="18" charset="0"/>
                                    </a:rPr>
                                    <m:t>2</m:t>
                                  </m:r>
                                  <m:r>
                                    <a:rPr lang="en-US" sz="1500" i="1">
                                      <a:latin typeface="Cambria Math" panose="02040503050406030204" pitchFamily="18" charset="0"/>
                                    </a:rPr>
                                    <m:t>𝑅</m:t>
                                  </m:r>
                                </m:den>
                              </m:f>
                              <m:r>
                                <a:rPr lang="en-US" sz="1500" i="1">
                                  <a:latin typeface="Cambria Math" panose="02040503050406030204" pitchFamily="18" charset="0"/>
                                </a:rPr>
                                <m:t>𝛼</m:t>
                              </m:r>
                              <m:d>
                                <m:dPr>
                                  <m:ctrlPr>
                                    <a:rPr lang="en-US" sz="1500" i="1">
                                      <a:latin typeface="Cambria Math" panose="02040503050406030204" pitchFamily="18" charset="0"/>
                                    </a:rPr>
                                  </m:ctrlPr>
                                </m:dPr>
                                <m:e>
                                  <m:sSub>
                                    <m:sSubPr>
                                      <m:ctrlPr>
                                        <a:rPr lang="en-US" sz="1500" i="1">
                                          <a:latin typeface="Cambria Math" panose="02040503050406030204" pitchFamily="18" charset="0"/>
                                        </a:rPr>
                                      </m:ctrlPr>
                                    </m:sSubPr>
                                    <m:e>
                                      <m:r>
                                        <a:rPr lang="en-US" sz="1500" i="1">
                                          <a:latin typeface="Cambria Math" panose="02040503050406030204" pitchFamily="18" charset="0"/>
                                        </a:rPr>
                                        <m:t>𝑣</m:t>
                                      </m:r>
                                    </m:e>
                                    <m:sub>
                                      <m:r>
                                        <a:rPr lang="en-US" sz="1500" i="1">
                                          <a:latin typeface="Cambria Math" panose="02040503050406030204" pitchFamily="18" charset="0"/>
                                        </a:rPr>
                                        <m:t>𝑙</m:t>
                                      </m:r>
                                    </m:sub>
                                  </m:sSub>
                                  <m:r>
                                    <a:rPr lang="en-US" sz="1500" i="1">
                                      <a:latin typeface="Cambria Math" panose="02040503050406030204" pitchFamily="18" charset="0"/>
                                    </a:rPr>
                                    <m:t>−</m:t>
                                  </m:r>
                                  <m:sSub>
                                    <m:sSubPr>
                                      <m:ctrlPr>
                                        <a:rPr lang="en-US" sz="1500" i="1">
                                          <a:latin typeface="Cambria Math" panose="02040503050406030204" pitchFamily="18" charset="0"/>
                                        </a:rPr>
                                      </m:ctrlPr>
                                    </m:sSubPr>
                                    <m:e>
                                      <m:r>
                                        <a:rPr lang="en-US" sz="1500" i="1">
                                          <a:latin typeface="Cambria Math" panose="02040503050406030204" pitchFamily="18" charset="0"/>
                                        </a:rPr>
                                        <m:t>𝑣</m:t>
                                      </m:r>
                                    </m:e>
                                    <m:sub>
                                      <m:r>
                                        <a:rPr lang="en-US" sz="1500" i="1">
                                          <a:latin typeface="Cambria Math" panose="02040503050406030204" pitchFamily="18" charset="0"/>
                                        </a:rPr>
                                        <m:t>𝑟</m:t>
                                      </m:r>
                                    </m:sub>
                                  </m:sSub>
                                </m:e>
                              </m:d>
                              <m:r>
                                <a:rPr lang="en-US" sz="1500" i="1">
                                  <a:latin typeface="Cambria Math" panose="02040503050406030204" pitchFamily="18" charset="0"/>
                                </a:rPr>
                                <m:t>−</m:t>
                              </m:r>
                              <m:f>
                                <m:fPr>
                                  <m:ctrlPr>
                                    <a:rPr lang="en-US" sz="1500" i="1">
                                      <a:latin typeface="Cambria Math" panose="02040503050406030204" pitchFamily="18" charset="0"/>
                                    </a:rPr>
                                  </m:ctrlPr>
                                </m:fPr>
                                <m:num>
                                  <m:sSup>
                                    <m:sSupPr>
                                      <m:ctrlPr>
                                        <a:rPr lang="en-US" sz="1500" i="1">
                                          <a:latin typeface="Cambria Math" panose="02040503050406030204" pitchFamily="18" charset="0"/>
                                        </a:rPr>
                                      </m:ctrlPr>
                                    </m:sSupPr>
                                    <m:e>
                                      <m:r>
                                        <a:rPr lang="en-US" sz="1500" i="1">
                                          <a:latin typeface="Cambria Math" panose="02040503050406030204" pitchFamily="18" charset="0"/>
                                        </a:rPr>
                                        <m:t>𝑊</m:t>
                                      </m:r>
                                    </m:e>
                                    <m:sup>
                                      <m:r>
                                        <a:rPr lang="en-US" sz="1500" i="1">
                                          <a:latin typeface="Cambria Math" panose="02040503050406030204" pitchFamily="18" charset="0"/>
                                        </a:rPr>
                                        <m:t>2</m:t>
                                      </m:r>
                                    </m:sup>
                                  </m:sSup>
                                </m:num>
                                <m:den>
                                  <m:r>
                                    <a:rPr lang="en-US" sz="1500" i="1">
                                      <a:latin typeface="Cambria Math" panose="02040503050406030204" pitchFamily="18" charset="0"/>
                                    </a:rPr>
                                    <m:t>2</m:t>
                                  </m:r>
                                  <m:sSup>
                                    <m:sSupPr>
                                      <m:ctrlPr>
                                        <a:rPr lang="en-US" sz="1500" i="1">
                                          <a:latin typeface="Cambria Math" panose="02040503050406030204" pitchFamily="18" charset="0"/>
                                        </a:rPr>
                                      </m:ctrlPr>
                                    </m:sSupPr>
                                    <m:e>
                                      <m:r>
                                        <a:rPr lang="en-US" sz="1500" i="1">
                                          <a:latin typeface="Cambria Math" panose="02040503050406030204" pitchFamily="18" charset="0"/>
                                        </a:rPr>
                                        <m:t>𝑅</m:t>
                                      </m:r>
                                    </m:e>
                                    <m:sup>
                                      <m:r>
                                        <a:rPr lang="en-US" sz="1500" i="1">
                                          <a:latin typeface="Cambria Math" panose="02040503050406030204" pitchFamily="18" charset="0"/>
                                        </a:rPr>
                                        <m:t>2</m:t>
                                      </m:r>
                                    </m:sup>
                                  </m:sSup>
                                </m:den>
                              </m:f>
                              <m:r>
                                <a:rPr lang="en-US" sz="1500" i="1">
                                  <a:latin typeface="Cambria Math" panose="02040503050406030204" pitchFamily="18" charset="0"/>
                                </a:rPr>
                                <m:t>(</m:t>
                              </m:r>
                              <m:r>
                                <a:rPr lang="en-US" sz="1500" i="1">
                                  <a:latin typeface="Cambria Math" panose="02040503050406030204" pitchFamily="18" charset="0"/>
                                </a:rPr>
                                <m:t>𝛽</m:t>
                              </m:r>
                              <m:r>
                                <a:rPr lang="en-US" sz="1500" i="1">
                                  <a:latin typeface="Cambria Math" panose="02040503050406030204" pitchFamily="18" charset="0"/>
                                </a:rPr>
                                <m:t>+</m:t>
                              </m:r>
                              <m:sSub>
                                <m:sSubPr>
                                  <m:ctrlPr>
                                    <a:rPr lang="en-US" sz="1500" i="1">
                                      <a:latin typeface="Cambria Math" panose="02040503050406030204" pitchFamily="18" charset="0"/>
                                    </a:rPr>
                                  </m:ctrlPr>
                                </m:sSubPr>
                                <m:e>
                                  <m:r>
                                    <a:rPr lang="en-US" sz="1500" i="1">
                                      <a:latin typeface="Cambria Math" panose="02040503050406030204" pitchFamily="18" charset="0"/>
                                    </a:rPr>
                                    <m:t>𝑓</m:t>
                                  </m:r>
                                </m:e>
                                <m:sub>
                                  <m:r>
                                    <a:rPr lang="en-US" sz="1500" i="1">
                                      <a:latin typeface="Cambria Math" panose="02040503050406030204" pitchFamily="18" charset="0"/>
                                    </a:rPr>
                                    <m:t>𝑤</m:t>
                                  </m:r>
                                </m:sub>
                              </m:sSub>
                              <m:r>
                                <a:rPr lang="en-US" sz="1500" i="1">
                                  <a:latin typeface="Cambria Math" panose="02040503050406030204" pitchFamily="18" charset="0"/>
                                </a:rPr>
                                <m:t>)</m:t>
                              </m:r>
                              <m:acc>
                                <m:accPr>
                                  <m:chr m:val="̇"/>
                                  <m:ctrlPr>
                                    <a:rPr lang="en-US" sz="1500" i="1">
                                      <a:latin typeface="Cambria Math" panose="02040503050406030204" pitchFamily="18" charset="0"/>
                                    </a:rPr>
                                  </m:ctrlPr>
                                </m:accPr>
                                <m:e>
                                  <m:r>
                                    <a:rPr lang="en-US" sz="1500" i="1">
                                      <a:latin typeface="Cambria Math" panose="02040503050406030204" pitchFamily="18" charset="0"/>
                                    </a:rPr>
                                    <m:t>𝜙</m:t>
                                  </m:r>
                                </m:e>
                              </m:acc>
                            </m:e>
                          </m:eqArr>
                        </m:e>
                      </m:d>
                    </m:oMath>
                  </m:oMathPara>
                </a14:m>
                <a:endParaRPr lang="en-US" sz="1500">
                  <a:latin typeface="Times New Roman" panose="02020603050405020304" pitchFamily="18" charset="0"/>
                  <a:cs typeface="Times New Roman" panose="02020603050405020304" pitchFamily="18" charset="0"/>
                </a:endParaRPr>
              </a:p>
            </p:txBody>
          </p:sp>
        </mc:Choice>
        <mc:Fallback xmlns="">
          <p:sp>
            <p:nvSpPr>
              <p:cNvPr id="3" name="TextBox 2">
                <a:extLst>
                  <a:ext uri="{FF2B5EF4-FFF2-40B4-BE49-F238E27FC236}">
                    <a16:creationId xmlns:a16="http://schemas.microsoft.com/office/drawing/2014/main" id="{96649130-291B-885E-1362-A3C441891BF6}"/>
                  </a:ext>
                </a:extLst>
              </p:cNvPr>
              <p:cNvSpPr txBox="1">
                <a:spLocks noRot="1" noChangeAspect="1" noMove="1" noResize="1" noEditPoints="1" noAdjustHandles="1" noChangeArrowheads="1" noChangeShapeType="1" noTextEdit="1"/>
              </p:cNvSpPr>
              <p:nvPr/>
            </p:nvSpPr>
            <p:spPr>
              <a:xfrm>
                <a:off x="1405367" y="2557094"/>
                <a:ext cx="9381266" cy="1743811"/>
              </a:xfrm>
              <a:prstGeom prst="rect">
                <a:avLst/>
              </a:prstGeom>
              <a:blipFill>
                <a:blip r:embed="rId2"/>
                <a:stretch>
                  <a:fillRect l="-519" t="-1379"/>
                </a:stretch>
              </a:blipFill>
            </p:spPr>
            <p:txBody>
              <a:bodyPr/>
              <a:lstStyle/>
              <a:p>
                <a:r>
                  <a:rPr lang="en-US">
                    <a:noFill/>
                  </a:rPr>
                  <a:t> </a:t>
                </a:r>
              </a:p>
            </p:txBody>
          </p:sp>
        </mc:Fallback>
      </mc:AlternateContent>
      <p:sp>
        <p:nvSpPr>
          <p:cNvPr id="6" name="Slide Number Placeholder 5">
            <a:extLst>
              <a:ext uri="{FF2B5EF4-FFF2-40B4-BE49-F238E27FC236}">
                <a16:creationId xmlns:a16="http://schemas.microsoft.com/office/drawing/2014/main" id="{B3EC18ED-22E2-5416-1F94-403159F3AEE8}"/>
              </a:ext>
            </a:extLst>
          </p:cNvPr>
          <p:cNvSpPr>
            <a:spLocks noGrp="1"/>
          </p:cNvSpPr>
          <p:nvPr>
            <p:ph type="sldNum" sz="quarter" idx="12"/>
          </p:nvPr>
        </p:nvSpPr>
        <p:spPr/>
        <p:txBody>
          <a:bodyPr/>
          <a:lstStyle/>
          <a:p>
            <a:fld id="{442C1155-F164-44A2-862A-E50421BF24BC}" type="slidenum">
              <a:rPr lang="en-US" smtClean="0"/>
              <a:t>7</a:t>
            </a:fld>
            <a:endParaRPr lang="en-US"/>
          </a:p>
        </p:txBody>
      </p:sp>
    </p:spTree>
    <p:extLst>
      <p:ext uri="{BB962C8B-B14F-4D97-AF65-F5344CB8AC3E}">
        <p14:creationId xmlns:p14="http://schemas.microsoft.com/office/powerpoint/2010/main" val="30653254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96649130-291B-885E-1362-A3C441891BF6}"/>
                  </a:ext>
                </a:extLst>
              </p:cNvPr>
              <p:cNvSpPr txBox="1"/>
              <p:nvPr/>
            </p:nvSpPr>
            <p:spPr>
              <a:xfrm>
                <a:off x="1666245" y="1889095"/>
                <a:ext cx="8859510" cy="1469633"/>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a:latin typeface="Times New Roman" panose="02020603050405020304" pitchFamily="18" charset="0"/>
                    <a:cs typeface="Times New Roman" panose="02020603050405020304" pitchFamily="18" charset="0"/>
                  </a:rPr>
                  <a:t>Giả sử ta đặt các biến trạng thái như sau:</a:t>
                </a:r>
              </a:p>
              <a:p>
                <a:r>
                  <a:rPr lang="en-US">
                    <a:latin typeface="Times New Roman" panose="02020603050405020304" pitchFamily="18" charset="0"/>
                    <a:cs typeface="Times New Roman" panose="02020603050405020304" pitchFamily="18" charset="0"/>
                  </a:rPr>
                  <a:t>	x</a:t>
                </a:r>
                <a:r>
                  <a:rPr lang="en-US" baseline="-25000">
                    <a:latin typeface="Times New Roman" panose="02020603050405020304" pitchFamily="18" charset="0"/>
                    <a:cs typeface="Times New Roman" panose="02020603050405020304" pitchFamily="18" charset="0"/>
                  </a:rPr>
                  <a:t>1</a:t>
                </a:r>
                <a:r>
                  <a:rPr lang="en-US">
                    <a:latin typeface="Times New Roman" panose="02020603050405020304" pitchFamily="18" charset="0"/>
                    <a:cs typeface="Times New Roman" panose="02020603050405020304" pitchFamily="18" charset="0"/>
                  </a:rPr>
                  <a:t> = </a:t>
                </a:r>
                <a:r>
                  <a:rPr lang="en-US" i="1">
                    <a:latin typeface="Times New Roman" panose="02020603050405020304" pitchFamily="18" charset="0"/>
                    <a:cs typeface="Times New Roman" panose="02020603050405020304" pitchFamily="18" charset="0"/>
                  </a:rPr>
                  <a:t>θ</a:t>
                </a:r>
                <a:r>
                  <a:rPr lang="en-US">
                    <a:latin typeface="Times New Roman" panose="02020603050405020304" pitchFamily="18" charset="0"/>
                    <a:cs typeface="Times New Roman" panose="02020603050405020304" pitchFamily="18" charset="0"/>
                  </a:rPr>
                  <a:t>, x</a:t>
                </a:r>
                <a:r>
                  <a:rPr lang="en-US" baseline="-25000">
                    <a:latin typeface="Times New Roman" panose="02020603050405020304" pitchFamily="18" charset="0"/>
                    <a:cs typeface="Times New Roman" panose="02020603050405020304" pitchFamily="18" charset="0"/>
                  </a:rPr>
                  <a:t>2</a:t>
                </a:r>
                <a:r>
                  <a:rPr lang="en-US">
                    <a:latin typeface="Times New Roman" panose="02020603050405020304" pitchFamily="18" charset="0"/>
                    <a:cs typeface="Times New Roman" panose="02020603050405020304" pitchFamily="18" charset="0"/>
                  </a:rPr>
                  <a:t> = </a:t>
                </a:r>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𝜃</m:t>
                        </m:r>
                      </m:e>
                    </m:acc>
                  </m:oMath>
                </a14:m>
                <a:r>
                  <a:rPr lang="en-US">
                    <a:latin typeface="Times New Roman" panose="02020603050405020304" pitchFamily="18" charset="0"/>
                    <a:cs typeface="Times New Roman" panose="02020603050405020304" pitchFamily="18" charset="0"/>
                  </a:rPr>
                  <a:t>, là góc quay và vận tốc góc quay bánh xe</a:t>
                </a:r>
              </a:p>
              <a:p>
                <a:r>
                  <a:rPr lang="en-US">
                    <a:latin typeface="Times New Roman" panose="02020603050405020304" pitchFamily="18" charset="0"/>
                    <a:cs typeface="Times New Roman" panose="02020603050405020304" pitchFamily="18" charset="0"/>
                  </a:rPr>
                  <a:t>	x</a:t>
                </a:r>
                <a:r>
                  <a:rPr lang="en-US" baseline="-25000">
                    <a:latin typeface="Times New Roman" panose="02020603050405020304" pitchFamily="18" charset="0"/>
                    <a:cs typeface="Times New Roman" panose="02020603050405020304" pitchFamily="18" charset="0"/>
                  </a:rPr>
                  <a:t>3</a:t>
                </a:r>
                <a:r>
                  <a:rPr lang="en-US">
                    <a:latin typeface="Times New Roman" panose="02020603050405020304" pitchFamily="18" charset="0"/>
                    <a:cs typeface="Times New Roman" panose="02020603050405020304" pitchFamily="18" charset="0"/>
                  </a:rPr>
                  <a:t> = </a:t>
                </a:r>
                <a:r>
                  <a:rPr lang="en-US" i="1">
                    <a:latin typeface="Times New Roman" panose="02020603050405020304" pitchFamily="18" charset="0"/>
                    <a:cs typeface="Times New Roman" panose="02020603050405020304" pitchFamily="18" charset="0"/>
                  </a:rPr>
                  <a:t>ψ</a:t>
                </a:r>
                <a:r>
                  <a:rPr lang="en-US">
                    <a:latin typeface="Times New Roman" panose="02020603050405020304" pitchFamily="18" charset="0"/>
                    <a:cs typeface="Times New Roman" panose="02020603050405020304" pitchFamily="18" charset="0"/>
                  </a:rPr>
                  <a:t> , x</a:t>
                </a:r>
                <a:r>
                  <a:rPr lang="en-US" baseline="-25000">
                    <a:latin typeface="Times New Roman" panose="02020603050405020304" pitchFamily="18" charset="0"/>
                    <a:cs typeface="Times New Roman" panose="02020603050405020304" pitchFamily="18" charset="0"/>
                  </a:rPr>
                  <a:t>4</a:t>
                </a:r>
                <a:r>
                  <a:rPr lang="en-US">
                    <a:latin typeface="Times New Roman" panose="02020603050405020304" pitchFamily="18" charset="0"/>
                    <a:cs typeface="Times New Roman" panose="02020603050405020304" pitchFamily="18" charset="0"/>
                  </a:rPr>
                  <a:t> = </a:t>
                </a:r>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𝜓</m:t>
                        </m:r>
                      </m:e>
                    </m:acc>
                  </m:oMath>
                </a14:m>
                <a:r>
                  <a:rPr lang="en-US">
                    <a:latin typeface="Times New Roman" panose="02020603050405020304" pitchFamily="18" charset="0"/>
                    <a:cs typeface="Times New Roman" panose="02020603050405020304" pitchFamily="18" charset="0"/>
                  </a:rPr>
                  <a:t>, là góc nghiêng và vận tốc nghiêng của thân Robot</a:t>
                </a:r>
              </a:p>
              <a:p>
                <a:r>
                  <a:rPr lang="en-US">
                    <a:latin typeface="Times New Roman" panose="02020603050405020304" pitchFamily="18" charset="0"/>
                    <a:cs typeface="Times New Roman" panose="02020603050405020304" pitchFamily="18" charset="0"/>
                  </a:rPr>
                  <a:t>	x</a:t>
                </a:r>
                <a:r>
                  <a:rPr lang="en-US" baseline="-25000">
                    <a:latin typeface="Times New Roman" panose="02020603050405020304" pitchFamily="18" charset="0"/>
                    <a:cs typeface="Times New Roman" panose="02020603050405020304" pitchFamily="18" charset="0"/>
                  </a:rPr>
                  <a:t>5</a:t>
                </a:r>
                <a:r>
                  <a:rPr lang="en-US">
                    <a:latin typeface="Times New Roman" panose="02020603050405020304" pitchFamily="18" charset="0"/>
                    <a:cs typeface="Times New Roman" panose="02020603050405020304" pitchFamily="18" charset="0"/>
                  </a:rPr>
                  <a:t> = </a:t>
                </a:r>
                <a:r>
                  <a:rPr lang="en-US" i="1">
                    <a:latin typeface="Times New Roman" panose="02020603050405020304" pitchFamily="18" charset="0"/>
                    <a:cs typeface="Times New Roman" panose="02020603050405020304" pitchFamily="18" charset="0"/>
                  </a:rPr>
                  <a:t>ϕ</a:t>
                </a:r>
                <a:r>
                  <a:rPr lang="en-US">
                    <a:latin typeface="Times New Roman" panose="02020603050405020304" pitchFamily="18" charset="0"/>
                    <a:cs typeface="Times New Roman" panose="02020603050405020304" pitchFamily="18" charset="0"/>
                  </a:rPr>
                  <a:t> , x</a:t>
                </a:r>
                <a:r>
                  <a:rPr lang="en-US" baseline="-25000">
                    <a:latin typeface="Times New Roman" panose="02020603050405020304" pitchFamily="18" charset="0"/>
                    <a:cs typeface="Times New Roman" panose="02020603050405020304" pitchFamily="18" charset="0"/>
                  </a:rPr>
                  <a:t>6</a:t>
                </a:r>
                <a:r>
                  <a:rPr lang="en-US">
                    <a:latin typeface="Times New Roman" panose="02020603050405020304" pitchFamily="18" charset="0"/>
                    <a:cs typeface="Times New Roman" panose="02020603050405020304" pitchFamily="18" charset="0"/>
                  </a:rPr>
                  <a:t> = </a:t>
                </a:r>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𝜙</m:t>
                        </m:r>
                      </m:e>
                    </m:acc>
                  </m:oMath>
                </a14:m>
                <a:r>
                  <a:rPr lang="en-US">
                    <a:latin typeface="Times New Roman" panose="02020603050405020304" pitchFamily="18" charset="0"/>
                    <a:cs typeface="Times New Roman" panose="02020603050405020304" pitchFamily="18" charset="0"/>
                  </a:rPr>
                  <a:t>, là góc xoay và vận tốc xoay của Robot</a:t>
                </a:r>
              </a:p>
              <a:p>
                <a:endParaRPr lang="en-US" sz="1500">
                  <a:latin typeface="Times New Roman" panose="02020603050405020304" pitchFamily="18" charset="0"/>
                  <a:cs typeface="Times New Roman" panose="02020603050405020304" pitchFamily="18" charset="0"/>
                </a:endParaRPr>
              </a:p>
            </p:txBody>
          </p:sp>
        </mc:Choice>
        <mc:Fallback xmlns="">
          <p:sp>
            <p:nvSpPr>
              <p:cNvPr id="3" name="TextBox 2">
                <a:extLst>
                  <a:ext uri="{FF2B5EF4-FFF2-40B4-BE49-F238E27FC236}">
                    <a16:creationId xmlns:a16="http://schemas.microsoft.com/office/drawing/2014/main" id="{96649130-291B-885E-1362-A3C441891BF6}"/>
                  </a:ext>
                </a:extLst>
              </p:cNvPr>
              <p:cNvSpPr txBox="1">
                <a:spLocks noRot="1" noChangeAspect="1" noMove="1" noResize="1" noEditPoints="1" noAdjustHandles="1" noChangeArrowheads="1" noChangeShapeType="1" noTextEdit="1"/>
              </p:cNvSpPr>
              <p:nvPr/>
            </p:nvSpPr>
            <p:spPr>
              <a:xfrm>
                <a:off x="1666245" y="1889095"/>
                <a:ext cx="8859510" cy="1469633"/>
              </a:xfrm>
              <a:prstGeom prst="rect">
                <a:avLst/>
              </a:prstGeom>
              <a:blipFill>
                <a:blip r:embed="rId2"/>
                <a:stretch>
                  <a:fillRect l="-480" t="-2049"/>
                </a:stretch>
              </a:blipFill>
            </p:spPr>
            <p:txBody>
              <a:bodyPr/>
              <a:lstStyle/>
              <a:p>
                <a:r>
                  <a:rPr lang="en-US">
                    <a:noFill/>
                  </a:rPr>
                  <a:t> </a:t>
                </a:r>
              </a:p>
            </p:txBody>
          </p:sp>
        </mc:Fallback>
      </mc:AlternateContent>
      <p:sp>
        <p:nvSpPr>
          <p:cNvPr id="6" name="Slide Number Placeholder 5">
            <a:extLst>
              <a:ext uri="{FF2B5EF4-FFF2-40B4-BE49-F238E27FC236}">
                <a16:creationId xmlns:a16="http://schemas.microsoft.com/office/drawing/2014/main" id="{B3EC18ED-22E2-5416-1F94-403159F3AEE8}"/>
              </a:ext>
            </a:extLst>
          </p:cNvPr>
          <p:cNvSpPr>
            <a:spLocks noGrp="1"/>
          </p:cNvSpPr>
          <p:nvPr>
            <p:ph type="sldNum" sz="quarter" idx="12"/>
          </p:nvPr>
        </p:nvSpPr>
        <p:spPr/>
        <p:txBody>
          <a:bodyPr/>
          <a:lstStyle/>
          <a:p>
            <a:fld id="{442C1155-F164-44A2-862A-E50421BF24BC}" type="slidenum">
              <a:rPr lang="en-US" smtClean="0"/>
              <a:t>8</a:t>
            </a:fld>
            <a:endParaRPr lang="en-US"/>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3339FCDE-C1D0-BF45-C04F-DD848E66914C}"/>
                  </a:ext>
                </a:extLst>
              </p:cNvPr>
              <p:cNvSpPr txBox="1"/>
              <p:nvPr/>
            </p:nvSpPr>
            <p:spPr>
              <a:xfrm>
                <a:off x="1666245" y="3592247"/>
                <a:ext cx="3958391" cy="183595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800" i="1" smtClean="0">
                          <a:effectLst/>
                          <a:latin typeface="Cambria Math" panose="02040503050406030204" pitchFamily="18" charset="0"/>
                          <a:ea typeface="Times New Roman" panose="02020603050405020304" pitchFamily="18" charset="0"/>
                          <a:cs typeface="Times New Roman" panose="02020603050405020304" pitchFamily="18" charset="0"/>
                        </a:rPr>
                        <m:t>⇒</m:t>
                      </m:r>
                      <m:d>
                        <m:dPr>
                          <m:begChr m:val="{"/>
                          <m:endChr m:val=""/>
                          <m:ctrlPr>
                            <a:rPr lang="en-US" i="1">
                              <a:effectLst/>
                              <a:latin typeface="Cambria Math" panose="02040503050406030204" pitchFamily="18" charset="0"/>
                            </a:rPr>
                          </m:ctrlPr>
                        </m:dPr>
                        <m:e>
                          <m:m>
                            <m:mPr>
                              <m:mcs>
                                <m:mc>
                                  <m:mcPr>
                                    <m:count m:val="1"/>
                                    <m:mcJc m:val="center"/>
                                  </m:mcPr>
                                </m:mc>
                              </m:mcs>
                              <m:ctrlPr>
                                <a:rPr lang="en-US" i="1">
                                  <a:effectLst/>
                                  <a:latin typeface="Cambria Math" panose="02040503050406030204" pitchFamily="18" charset="0"/>
                                </a:rPr>
                              </m:ctrlPr>
                            </m:mPr>
                            <m:mr>
                              <m:e>
                                <m:sSub>
                                  <m:sSubPr>
                                    <m:ctrlPr>
                                      <a:rPr lang="en-US" i="1">
                                        <a:effectLst/>
                                        <a:latin typeface="Cambria Math" panose="02040503050406030204" pitchFamily="18" charset="0"/>
                                      </a:rPr>
                                    </m:ctrlPr>
                                  </m:sSubPr>
                                  <m:e>
                                    <m:acc>
                                      <m:accPr>
                                        <m:chr m:val="̇"/>
                                        <m:ctrlPr>
                                          <a:rPr lang="en-US" i="1">
                                            <a:effectLst/>
                                            <a:latin typeface="Cambria Math" panose="02040503050406030204" pitchFamily="18" charset="0"/>
                                          </a:rPr>
                                        </m:ctrlPr>
                                      </m:acc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𝑥</m:t>
                                        </m:r>
                                      </m:e>
                                    </m:acc>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1</m:t>
                                    </m:r>
                                  </m:sub>
                                </m:s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i="1">
                                        <a:effectLst/>
                                        <a:latin typeface="Cambria Math" panose="020405030504060302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2</m:t>
                                    </m:r>
                                  </m:sub>
                                </m:sSub>
                              </m:e>
                            </m:mr>
                            <m:mr>
                              <m:e>
                                <m:sSub>
                                  <m:sSubPr>
                                    <m:ctrlPr>
                                      <a:rPr lang="en-US" i="1">
                                        <a:effectLst/>
                                        <a:latin typeface="Cambria Math" panose="02040503050406030204" pitchFamily="18" charset="0"/>
                                      </a:rPr>
                                    </m:ctrlPr>
                                  </m:sSubPr>
                                  <m:e>
                                    <m:acc>
                                      <m:accPr>
                                        <m:chr m:val="̇"/>
                                        <m:ctrlPr>
                                          <a:rPr lang="en-US" i="1">
                                            <a:effectLst/>
                                            <a:latin typeface="Cambria Math" panose="02040503050406030204" pitchFamily="18" charset="0"/>
                                          </a:rPr>
                                        </m:ctrlPr>
                                      </m:acc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𝑥</m:t>
                                        </m:r>
                                      </m:e>
                                    </m:acc>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2</m:t>
                                    </m:r>
                                  </m:sub>
                                </m:s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i="1">
                                        <a:effectLst/>
                                        <a:latin typeface="Cambria Math" panose="020405030504060302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𝑓</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1</m:t>
                                    </m:r>
                                  </m:sub>
                                </m:sSub>
                                <m:d>
                                  <m:dPr>
                                    <m:ctrlPr>
                                      <a:rPr lang="en-US" i="1">
                                        <a:effectLst/>
                                        <a:latin typeface="Cambria Math" panose="02040503050406030204" pitchFamily="18" charset="0"/>
                                      </a:rPr>
                                    </m:ctrlPr>
                                  </m:dPr>
                                  <m:e>
                                    <m:sSub>
                                      <m:sSubPr>
                                        <m:ctrlPr>
                                          <a:rPr lang="en-US" i="1">
                                            <a:effectLst/>
                                            <a:latin typeface="Cambria Math" panose="020405030504060302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1</m:t>
                                        </m:r>
                                      </m:sub>
                                    </m:s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i="1">
                                            <a:effectLst/>
                                            <a:latin typeface="Cambria Math" panose="020405030504060302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2</m:t>
                                        </m:r>
                                      </m:sub>
                                    </m:s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i="1">
                                            <a:effectLst/>
                                            <a:latin typeface="Cambria Math" panose="020405030504060302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3</m:t>
                                        </m:r>
                                      </m:sub>
                                    </m:s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i="1">
                                            <a:effectLst/>
                                            <a:latin typeface="Cambria Math" panose="020405030504060302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4</m:t>
                                        </m:r>
                                      </m:sub>
                                    </m:s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i="1">
                                            <a:effectLst/>
                                            <a:latin typeface="Cambria Math" panose="020405030504060302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5</m:t>
                                        </m:r>
                                      </m:sub>
                                    </m:s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i="1">
                                            <a:effectLst/>
                                            <a:latin typeface="Cambria Math" panose="020405030504060302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6</m:t>
                                        </m:r>
                                      </m:sub>
                                    </m:s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i="1">
                                            <a:effectLst/>
                                            <a:latin typeface="Cambria Math" panose="020405030504060302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𝑣</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𝑙</m:t>
                                        </m:r>
                                      </m:sub>
                                    </m:s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i="1">
                                            <a:effectLst/>
                                            <a:latin typeface="Cambria Math" panose="020405030504060302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𝑣</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𝑟</m:t>
                                        </m:r>
                                      </m:sub>
                                    </m:sSub>
                                  </m:e>
                                </m:d>
                              </m:e>
                            </m:mr>
                            <m:mr>
                              <m:e>
                                <m:sSub>
                                  <m:sSubPr>
                                    <m:ctrlPr>
                                      <a:rPr lang="en-US" i="1">
                                        <a:effectLst/>
                                        <a:latin typeface="Cambria Math" panose="02040503050406030204" pitchFamily="18" charset="0"/>
                                      </a:rPr>
                                    </m:ctrlPr>
                                  </m:sSubPr>
                                  <m:e>
                                    <m:acc>
                                      <m:accPr>
                                        <m:chr m:val="̇"/>
                                        <m:ctrlPr>
                                          <a:rPr lang="en-US" i="1">
                                            <a:effectLst/>
                                            <a:latin typeface="Cambria Math" panose="02040503050406030204" pitchFamily="18" charset="0"/>
                                          </a:rPr>
                                        </m:ctrlPr>
                                      </m:acc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𝑥</m:t>
                                        </m:r>
                                      </m:e>
                                    </m:acc>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3</m:t>
                                    </m:r>
                                  </m:sub>
                                </m:s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i="1">
                                        <a:effectLst/>
                                        <a:latin typeface="Cambria Math" panose="020405030504060302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4</m:t>
                                    </m:r>
                                  </m:sub>
                                </m:sSub>
                              </m:e>
                            </m:mr>
                            <m:mr>
                              <m:e>
                                <m:sSub>
                                  <m:sSubPr>
                                    <m:ctrlPr>
                                      <a:rPr lang="en-US" i="1">
                                        <a:effectLst/>
                                        <a:latin typeface="Cambria Math" panose="02040503050406030204" pitchFamily="18" charset="0"/>
                                      </a:rPr>
                                    </m:ctrlPr>
                                  </m:sSubPr>
                                  <m:e>
                                    <m:acc>
                                      <m:accPr>
                                        <m:chr m:val="̇"/>
                                        <m:ctrlPr>
                                          <a:rPr lang="en-US" i="1">
                                            <a:effectLst/>
                                            <a:latin typeface="Cambria Math" panose="02040503050406030204" pitchFamily="18" charset="0"/>
                                          </a:rPr>
                                        </m:ctrlPr>
                                      </m:acc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𝑥</m:t>
                                        </m:r>
                                      </m:e>
                                    </m:acc>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4</m:t>
                                    </m:r>
                                  </m:sub>
                                </m:s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i="1">
                                        <a:effectLst/>
                                        <a:latin typeface="Cambria Math" panose="020405030504060302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𝑓</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2</m:t>
                                    </m:r>
                                  </m:sub>
                                </m:sSub>
                                <m:d>
                                  <m:dPr>
                                    <m:ctrlPr>
                                      <a:rPr lang="en-US" i="1">
                                        <a:effectLst/>
                                        <a:latin typeface="Cambria Math" panose="02040503050406030204" pitchFamily="18" charset="0"/>
                                      </a:rPr>
                                    </m:ctrlPr>
                                  </m:dPr>
                                  <m:e>
                                    <m:sSub>
                                      <m:sSubPr>
                                        <m:ctrlPr>
                                          <a:rPr lang="en-US" i="1">
                                            <a:effectLst/>
                                            <a:latin typeface="Cambria Math" panose="020405030504060302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1</m:t>
                                        </m:r>
                                      </m:sub>
                                    </m:s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i="1">
                                            <a:effectLst/>
                                            <a:latin typeface="Cambria Math" panose="020405030504060302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2</m:t>
                                        </m:r>
                                      </m:sub>
                                    </m:s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i="1">
                                            <a:effectLst/>
                                            <a:latin typeface="Cambria Math" panose="020405030504060302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3</m:t>
                                        </m:r>
                                      </m:sub>
                                    </m:s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i="1">
                                            <a:effectLst/>
                                            <a:latin typeface="Cambria Math" panose="020405030504060302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4</m:t>
                                        </m:r>
                                      </m:sub>
                                    </m:s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i="1">
                                            <a:effectLst/>
                                            <a:latin typeface="Cambria Math" panose="020405030504060302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5</m:t>
                                        </m:r>
                                      </m:sub>
                                    </m:s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i="1">
                                            <a:effectLst/>
                                            <a:latin typeface="Cambria Math" panose="020405030504060302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6</m:t>
                                        </m:r>
                                      </m:sub>
                                    </m:s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i="1">
                                            <a:effectLst/>
                                            <a:latin typeface="Cambria Math" panose="020405030504060302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𝑣</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𝑙</m:t>
                                        </m:r>
                                      </m:sub>
                                    </m:s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i="1">
                                            <a:effectLst/>
                                            <a:latin typeface="Cambria Math" panose="020405030504060302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𝑣</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𝑟</m:t>
                                        </m:r>
                                      </m:sub>
                                    </m:sSub>
                                  </m:e>
                                </m:d>
                              </m:e>
                            </m:mr>
                            <m:mr>
                              <m:e>
                                <m:sSub>
                                  <m:sSubPr>
                                    <m:ctrlPr>
                                      <a:rPr lang="en-US" i="1">
                                        <a:effectLst/>
                                        <a:latin typeface="Cambria Math" panose="02040503050406030204" pitchFamily="18" charset="0"/>
                                      </a:rPr>
                                    </m:ctrlPr>
                                  </m:sSubPr>
                                  <m:e>
                                    <m:acc>
                                      <m:accPr>
                                        <m:chr m:val="̇"/>
                                        <m:ctrlPr>
                                          <a:rPr lang="en-US" i="1">
                                            <a:effectLst/>
                                            <a:latin typeface="Cambria Math" panose="02040503050406030204" pitchFamily="18" charset="0"/>
                                          </a:rPr>
                                        </m:ctrlPr>
                                      </m:acc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𝑥</m:t>
                                        </m:r>
                                      </m:e>
                                    </m:acc>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5</m:t>
                                    </m:r>
                                  </m:sub>
                                </m:s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i="1">
                                        <a:effectLst/>
                                        <a:latin typeface="Cambria Math" panose="020405030504060302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6</m:t>
                                    </m:r>
                                  </m:sub>
                                </m:sSub>
                              </m:e>
                            </m:mr>
                            <m:mr>
                              <m:e>
                                <m:sSub>
                                  <m:sSubPr>
                                    <m:ctrlPr>
                                      <a:rPr lang="en-US" i="1">
                                        <a:effectLst/>
                                        <a:latin typeface="Cambria Math" panose="02040503050406030204" pitchFamily="18" charset="0"/>
                                      </a:rPr>
                                    </m:ctrlPr>
                                  </m:sSubPr>
                                  <m:e>
                                    <m:acc>
                                      <m:accPr>
                                        <m:chr m:val="̇"/>
                                        <m:ctrlPr>
                                          <a:rPr lang="en-US" i="1">
                                            <a:effectLst/>
                                            <a:latin typeface="Cambria Math" panose="02040503050406030204" pitchFamily="18" charset="0"/>
                                          </a:rPr>
                                        </m:ctrlPr>
                                      </m:acc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𝑥</m:t>
                                        </m:r>
                                      </m:e>
                                    </m:acc>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6</m:t>
                                    </m:r>
                                  </m:sub>
                                </m:s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i="1">
                                        <a:effectLst/>
                                        <a:latin typeface="Cambria Math" panose="020405030504060302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𝑓</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3</m:t>
                                    </m:r>
                                  </m:sub>
                                </m:sSub>
                                <m:d>
                                  <m:dPr>
                                    <m:ctrlPr>
                                      <a:rPr lang="en-US" i="1">
                                        <a:effectLst/>
                                        <a:latin typeface="Cambria Math" panose="02040503050406030204" pitchFamily="18" charset="0"/>
                                      </a:rPr>
                                    </m:ctrlPr>
                                  </m:dPr>
                                  <m:e>
                                    <m:sSub>
                                      <m:sSubPr>
                                        <m:ctrlPr>
                                          <a:rPr lang="en-US" i="1">
                                            <a:effectLst/>
                                            <a:latin typeface="Cambria Math" panose="020405030504060302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1</m:t>
                                        </m:r>
                                      </m:sub>
                                    </m:s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i="1">
                                            <a:effectLst/>
                                            <a:latin typeface="Cambria Math" panose="020405030504060302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2</m:t>
                                        </m:r>
                                      </m:sub>
                                    </m:s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i="1">
                                            <a:effectLst/>
                                            <a:latin typeface="Cambria Math" panose="020405030504060302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3</m:t>
                                        </m:r>
                                      </m:sub>
                                    </m:s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i="1">
                                            <a:effectLst/>
                                            <a:latin typeface="Cambria Math" panose="020405030504060302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4</m:t>
                                        </m:r>
                                      </m:sub>
                                    </m:s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i="1">
                                            <a:effectLst/>
                                            <a:latin typeface="Cambria Math" panose="020405030504060302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5</m:t>
                                        </m:r>
                                      </m:sub>
                                    </m:s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i="1">
                                            <a:effectLst/>
                                            <a:latin typeface="Cambria Math" panose="020405030504060302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6</m:t>
                                        </m:r>
                                      </m:sub>
                                    </m:s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i="1">
                                            <a:effectLst/>
                                            <a:latin typeface="Cambria Math" panose="020405030504060302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𝑣</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𝑙</m:t>
                                        </m:r>
                                      </m:sub>
                                    </m:s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i="1">
                                            <a:effectLst/>
                                            <a:latin typeface="Cambria Math" panose="020405030504060302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𝑣</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𝑟</m:t>
                                        </m:r>
                                      </m:sub>
                                    </m:sSub>
                                  </m:e>
                                </m:d>
                              </m:e>
                            </m:mr>
                          </m:m>
                        </m:e>
                      </m:d>
                    </m:oMath>
                  </m:oMathPara>
                </a14:m>
                <a:endParaRPr lang="en-US"/>
              </a:p>
            </p:txBody>
          </p:sp>
        </mc:Choice>
        <mc:Fallback xmlns="">
          <p:sp>
            <p:nvSpPr>
              <p:cNvPr id="4" name="TextBox 3">
                <a:extLst>
                  <a:ext uri="{FF2B5EF4-FFF2-40B4-BE49-F238E27FC236}">
                    <a16:creationId xmlns:a16="http://schemas.microsoft.com/office/drawing/2014/main" id="{3339FCDE-C1D0-BF45-C04F-DD848E66914C}"/>
                  </a:ext>
                </a:extLst>
              </p:cNvPr>
              <p:cNvSpPr txBox="1">
                <a:spLocks noRot="1" noChangeAspect="1" noMove="1" noResize="1" noEditPoints="1" noAdjustHandles="1" noChangeArrowheads="1" noChangeShapeType="1" noTextEdit="1"/>
              </p:cNvSpPr>
              <p:nvPr/>
            </p:nvSpPr>
            <p:spPr>
              <a:xfrm>
                <a:off x="1666245" y="3592247"/>
                <a:ext cx="3958391" cy="1835952"/>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22DB5ABA-5043-0E01-440D-3C830B862684}"/>
                  </a:ext>
                </a:extLst>
              </p:cNvPr>
              <p:cNvSpPr txBox="1"/>
              <p:nvPr/>
            </p:nvSpPr>
            <p:spPr>
              <a:xfrm>
                <a:off x="1666245" y="5524858"/>
                <a:ext cx="4954754" cy="459806"/>
              </a:xfrm>
              <a:prstGeom prst="rect">
                <a:avLst/>
              </a:prstGeom>
              <a:noFill/>
            </p:spPr>
            <p:txBody>
              <a:bodyPr wrap="none" rtlCol="0">
                <a:spAutoFit/>
              </a:bodyPr>
              <a:lstStyle/>
              <a:p>
                <a:r>
                  <a:rPr lang="en-US" sz="1800">
                    <a:effectLst/>
                    <a:latin typeface="Times New Roman" panose="02020603050405020304" pitchFamily="18" charset="0"/>
                    <a:ea typeface="Times New Roman" panose="02020603050405020304" pitchFamily="18" charset="0"/>
                  </a:rPr>
                  <a:t>Với </a:t>
                </a:r>
                <a14:m>
                  <m:oMath xmlns:m="http://schemas.openxmlformats.org/officeDocument/2006/math">
                    <m:r>
                      <a:rPr lang="en-US" sz="1800" i="1">
                        <a:effectLst/>
                        <a:latin typeface="Cambria Math" panose="02040503050406030204" pitchFamily="18" charset="0"/>
                        <a:ea typeface="Times New Roman" panose="02020603050405020304" pitchFamily="18" charset="0"/>
                      </a:rPr>
                      <m:t>𝑥</m:t>
                    </m:r>
                    <m:r>
                      <a:rPr lang="en-US" sz="1800" i="1">
                        <a:effectLst/>
                        <a:latin typeface="Cambria Math" panose="02040503050406030204" pitchFamily="18" charset="0"/>
                        <a:ea typeface="Times New Roman" panose="02020603050405020304" pitchFamily="18" charset="0"/>
                      </a:rPr>
                      <m:t>=</m:t>
                    </m:r>
                    <m:sSup>
                      <m:sSupPr>
                        <m:ctrlPr>
                          <a:rPr lang="en-US" sz="1800" i="1">
                            <a:effectLst/>
                            <a:latin typeface="Cambria Math" panose="02040503050406030204" pitchFamily="18" charset="0"/>
                            <a:ea typeface="Times New Roman" panose="02020603050405020304" pitchFamily="18" charset="0"/>
                          </a:rPr>
                        </m:ctrlPr>
                      </m:sSupPr>
                      <m:e>
                        <m:d>
                          <m:dPr>
                            <m:begChr m:val="["/>
                            <m:endChr m:val="]"/>
                            <m:ctrlPr>
                              <a:rPr lang="en-US" sz="1800" i="1">
                                <a:effectLst/>
                                <a:latin typeface="Cambria Math" panose="02040503050406030204" pitchFamily="18" charset="0"/>
                                <a:ea typeface="Times New Roman" panose="02020603050405020304" pitchFamily="18" charset="0"/>
                              </a:rPr>
                            </m:ctrlPr>
                          </m:dPr>
                          <m:e>
                            <m:sSub>
                              <m:sSubPr>
                                <m:ctrlPr>
                                  <a:rPr lang="en-US" sz="1800" i="1">
                                    <a:effectLst/>
                                    <a:latin typeface="Cambria Math" panose="02040503050406030204" pitchFamily="18" charset="0"/>
                                    <a:ea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rPr>
                                  <m:t>𝑥</m:t>
                                </m:r>
                              </m:e>
                              <m:sub>
                                <m:r>
                                  <a:rPr lang="en-US" sz="1800" i="1">
                                    <a:effectLst/>
                                    <a:latin typeface="Cambria Math" panose="02040503050406030204" pitchFamily="18" charset="0"/>
                                    <a:ea typeface="Times New Roman" panose="02020603050405020304" pitchFamily="18" charset="0"/>
                                  </a:rPr>
                                  <m:t>1</m:t>
                                </m:r>
                              </m:sub>
                            </m:sSub>
                            <m:r>
                              <a:rPr lang="en-US" sz="1800" i="1">
                                <a:effectLst/>
                                <a:latin typeface="Cambria Math" panose="02040503050406030204" pitchFamily="18" charset="0"/>
                                <a:ea typeface="Times New Roman" panose="02020603050405020304" pitchFamily="18" charset="0"/>
                              </a:rPr>
                              <m:t> </m:t>
                            </m:r>
                            <m:sSub>
                              <m:sSubPr>
                                <m:ctrlPr>
                                  <a:rPr lang="en-US" sz="1800" i="1">
                                    <a:effectLst/>
                                    <a:latin typeface="Cambria Math" panose="02040503050406030204" pitchFamily="18" charset="0"/>
                                    <a:ea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rPr>
                                  <m:t>𝑥</m:t>
                                </m:r>
                              </m:e>
                              <m:sub>
                                <m:r>
                                  <a:rPr lang="en-US" sz="1800" i="1">
                                    <a:effectLst/>
                                    <a:latin typeface="Cambria Math" panose="02040503050406030204" pitchFamily="18" charset="0"/>
                                    <a:ea typeface="Times New Roman" panose="02020603050405020304" pitchFamily="18" charset="0"/>
                                  </a:rPr>
                                  <m:t>2</m:t>
                                </m:r>
                              </m:sub>
                            </m:sSub>
                            <m:r>
                              <a:rPr lang="en-US" sz="1800" i="1">
                                <a:effectLst/>
                                <a:latin typeface="Cambria Math" panose="02040503050406030204" pitchFamily="18" charset="0"/>
                                <a:ea typeface="Times New Roman" panose="02020603050405020304" pitchFamily="18" charset="0"/>
                              </a:rPr>
                              <m:t> </m:t>
                            </m:r>
                            <m:sSub>
                              <m:sSubPr>
                                <m:ctrlPr>
                                  <a:rPr lang="en-US" sz="1800" i="1">
                                    <a:effectLst/>
                                    <a:latin typeface="Cambria Math" panose="02040503050406030204" pitchFamily="18" charset="0"/>
                                    <a:ea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rPr>
                                  <m:t>𝑥</m:t>
                                </m:r>
                              </m:e>
                              <m:sub>
                                <m:r>
                                  <a:rPr lang="en-US" sz="1800" i="1">
                                    <a:effectLst/>
                                    <a:latin typeface="Cambria Math" panose="02040503050406030204" pitchFamily="18" charset="0"/>
                                    <a:ea typeface="Times New Roman" panose="02020603050405020304" pitchFamily="18" charset="0"/>
                                  </a:rPr>
                                  <m:t>3</m:t>
                                </m:r>
                              </m:sub>
                            </m:sSub>
                            <m:r>
                              <a:rPr lang="en-US" sz="1800" i="1">
                                <a:effectLst/>
                                <a:latin typeface="Cambria Math" panose="02040503050406030204" pitchFamily="18" charset="0"/>
                                <a:ea typeface="Times New Roman" panose="02020603050405020304" pitchFamily="18" charset="0"/>
                              </a:rPr>
                              <m:t> </m:t>
                            </m:r>
                            <m:sSub>
                              <m:sSubPr>
                                <m:ctrlPr>
                                  <a:rPr lang="en-US" sz="1800" i="1">
                                    <a:effectLst/>
                                    <a:latin typeface="Cambria Math" panose="02040503050406030204" pitchFamily="18" charset="0"/>
                                    <a:ea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rPr>
                                  <m:t>𝑥</m:t>
                                </m:r>
                              </m:e>
                              <m:sub>
                                <m:r>
                                  <a:rPr lang="en-US" sz="1800" i="1">
                                    <a:effectLst/>
                                    <a:latin typeface="Cambria Math" panose="02040503050406030204" pitchFamily="18" charset="0"/>
                                    <a:ea typeface="Times New Roman" panose="02020603050405020304" pitchFamily="18" charset="0"/>
                                  </a:rPr>
                                  <m:t>4</m:t>
                                </m:r>
                              </m:sub>
                            </m:sSub>
                            <m:r>
                              <a:rPr lang="en-US" sz="1800" i="1">
                                <a:effectLst/>
                                <a:latin typeface="Cambria Math" panose="02040503050406030204" pitchFamily="18" charset="0"/>
                                <a:ea typeface="Times New Roman" panose="02020603050405020304" pitchFamily="18" charset="0"/>
                              </a:rPr>
                              <m:t> </m:t>
                            </m:r>
                            <m:sSub>
                              <m:sSubPr>
                                <m:ctrlPr>
                                  <a:rPr lang="en-US" sz="1800" i="1">
                                    <a:effectLst/>
                                    <a:latin typeface="Cambria Math" panose="02040503050406030204" pitchFamily="18" charset="0"/>
                                    <a:ea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rPr>
                                  <m:t>𝑥</m:t>
                                </m:r>
                              </m:e>
                              <m:sub>
                                <m:r>
                                  <a:rPr lang="en-US" sz="1800" i="1">
                                    <a:effectLst/>
                                    <a:latin typeface="Cambria Math" panose="02040503050406030204" pitchFamily="18" charset="0"/>
                                    <a:ea typeface="Times New Roman" panose="02020603050405020304" pitchFamily="18" charset="0"/>
                                  </a:rPr>
                                  <m:t>5</m:t>
                                </m:r>
                              </m:sub>
                            </m:sSub>
                            <m:r>
                              <a:rPr lang="en-US" sz="1800" i="1">
                                <a:effectLst/>
                                <a:latin typeface="Cambria Math" panose="02040503050406030204" pitchFamily="18" charset="0"/>
                                <a:ea typeface="Times New Roman" panose="02020603050405020304" pitchFamily="18" charset="0"/>
                              </a:rPr>
                              <m:t> </m:t>
                            </m:r>
                            <m:sSub>
                              <m:sSubPr>
                                <m:ctrlPr>
                                  <a:rPr lang="en-US" sz="1800" i="1">
                                    <a:effectLst/>
                                    <a:latin typeface="Cambria Math" panose="02040503050406030204" pitchFamily="18" charset="0"/>
                                    <a:ea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rPr>
                                  <m:t>𝑥</m:t>
                                </m:r>
                              </m:e>
                              <m:sub>
                                <m:r>
                                  <a:rPr lang="en-US" sz="1800" i="1">
                                    <a:effectLst/>
                                    <a:latin typeface="Cambria Math" panose="02040503050406030204" pitchFamily="18" charset="0"/>
                                    <a:ea typeface="Times New Roman" panose="02020603050405020304" pitchFamily="18" charset="0"/>
                                  </a:rPr>
                                  <m:t>6</m:t>
                                </m:r>
                              </m:sub>
                            </m:sSub>
                          </m:e>
                        </m:d>
                      </m:e>
                      <m:sup>
                        <m:r>
                          <a:rPr lang="en-US" sz="1800" i="1">
                            <a:effectLst/>
                            <a:latin typeface="Cambria Math" panose="02040503050406030204" pitchFamily="18" charset="0"/>
                            <a:ea typeface="Times New Roman" panose="02020603050405020304" pitchFamily="18" charset="0"/>
                          </a:rPr>
                          <m:t>𝑇</m:t>
                        </m:r>
                      </m:sup>
                    </m:sSup>
                    <m:r>
                      <a:rPr lang="en-US" sz="1800" i="1">
                        <a:effectLst/>
                        <a:latin typeface="Cambria Math" panose="02040503050406030204" pitchFamily="18" charset="0"/>
                        <a:ea typeface="Times New Roman" panose="02020603050405020304" pitchFamily="18" charset="0"/>
                      </a:rPr>
                      <m:t>=</m:t>
                    </m:r>
                    <m:sSup>
                      <m:sSupPr>
                        <m:ctrlPr>
                          <a:rPr lang="en-US" sz="1800" i="1">
                            <a:effectLst/>
                            <a:latin typeface="Cambria Math" panose="02040503050406030204" pitchFamily="18" charset="0"/>
                            <a:ea typeface="Times New Roman" panose="02020603050405020304" pitchFamily="18" charset="0"/>
                          </a:rPr>
                        </m:ctrlPr>
                      </m:sSupPr>
                      <m:e>
                        <m:d>
                          <m:dPr>
                            <m:begChr m:val="["/>
                            <m:endChr m:val="]"/>
                            <m:ctrlPr>
                              <a:rPr lang="en-US" sz="1800" i="1">
                                <a:effectLst/>
                                <a:latin typeface="Cambria Math" panose="02040503050406030204" pitchFamily="18" charset="0"/>
                                <a:ea typeface="Times New Roman" panose="02020603050405020304" pitchFamily="18" charset="0"/>
                              </a:rPr>
                            </m:ctrlPr>
                          </m:dPr>
                          <m:e>
                            <m:r>
                              <a:rPr lang="en-US" sz="1800" i="1">
                                <a:effectLst/>
                                <a:latin typeface="Cambria Math" panose="02040503050406030204" pitchFamily="18" charset="0"/>
                                <a:ea typeface="Times New Roman" panose="02020603050405020304" pitchFamily="18" charset="0"/>
                              </a:rPr>
                              <m:t>𝜃</m:t>
                            </m:r>
                            <m:r>
                              <a:rPr lang="en-US" sz="1800" i="1">
                                <a:effectLst/>
                                <a:latin typeface="Cambria Math" panose="02040503050406030204" pitchFamily="18" charset="0"/>
                                <a:ea typeface="Times New Roman" panose="02020603050405020304" pitchFamily="18" charset="0"/>
                              </a:rPr>
                              <m:t>  </m:t>
                            </m:r>
                            <m:acc>
                              <m:accPr>
                                <m:chr m:val="̇"/>
                                <m:ctrlPr>
                                  <a:rPr lang="en-US" sz="1800" i="1">
                                    <a:effectLst/>
                                    <a:latin typeface="Cambria Math" panose="02040503050406030204" pitchFamily="18" charset="0"/>
                                    <a:ea typeface="Times New Roman" panose="02020603050405020304" pitchFamily="18" charset="0"/>
                                  </a:rPr>
                                </m:ctrlPr>
                              </m:accPr>
                              <m:e>
                                <m:r>
                                  <a:rPr lang="en-US" sz="1800" i="1">
                                    <a:effectLst/>
                                    <a:latin typeface="Cambria Math" panose="02040503050406030204" pitchFamily="18" charset="0"/>
                                    <a:ea typeface="Times New Roman" panose="02020603050405020304" pitchFamily="18" charset="0"/>
                                  </a:rPr>
                                  <m:t>𝜃</m:t>
                                </m:r>
                              </m:e>
                            </m:acc>
                            <m:r>
                              <a:rPr lang="en-US" sz="1800" i="1">
                                <a:effectLst/>
                                <a:latin typeface="Cambria Math" panose="02040503050406030204" pitchFamily="18" charset="0"/>
                                <a:ea typeface="Times New Roman" panose="02020603050405020304" pitchFamily="18" charset="0"/>
                              </a:rPr>
                              <m:t>  </m:t>
                            </m:r>
                            <m:r>
                              <a:rPr lang="en-US" sz="1800" i="1">
                                <a:effectLst/>
                                <a:latin typeface="Cambria Math" panose="02040503050406030204" pitchFamily="18" charset="0"/>
                                <a:ea typeface="Times New Roman" panose="02020603050405020304" pitchFamily="18" charset="0"/>
                              </a:rPr>
                              <m:t>𝜓</m:t>
                            </m:r>
                            <m:r>
                              <a:rPr lang="en-US" sz="1800" i="1">
                                <a:effectLst/>
                                <a:latin typeface="Cambria Math" panose="02040503050406030204" pitchFamily="18" charset="0"/>
                                <a:ea typeface="Times New Roman" panose="02020603050405020304" pitchFamily="18" charset="0"/>
                              </a:rPr>
                              <m:t>  </m:t>
                            </m:r>
                            <m:acc>
                              <m:accPr>
                                <m:chr m:val="̇"/>
                                <m:ctrlPr>
                                  <a:rPr lang="en-US" sz="1800" i="1">
                                    <a:effectLst/>
                                    <a:latin typeface="Cambria Math" panose="02040503050406030204" pitchFamily="18" charset="0"/>
                                    <a:ea typeface="Times New Roman" panose="02020603050405020304" pitchFamily="18" charset="0"/>
                                  </a:rPr>
                                </m:ctrlPr>
                              </m:accPr>
                              <m:e>
                                <m:r>
                                  <a:rPr lang="en-US" sz="1800" i="1">
                                    <a:effectLst/>
                                    <a:latin typeface="Cambria Math" panose="02040503050406030204" pitchFamily="18" charset="0"/>
                                    <a:ea typeface="Times New Roman" panose="02020603050405020304" pitchFamily="18" charset="0"/>
                                  </a:rPr>
                                  <m:t>𝜓</m:t>
                                </m:r>
                              </m:e>
                            </m:acc>
                            <m:r>
                              <a:rPr lang="en-US" sz="1800" i="1">
                                <a:effectLst/>
                                <a:latin typeface="Cambria Math" panose="02040503050406030204" pitchFamily="18" charset="0"/>
                                <a:ea typeface="Times New Roman" panose="02020603050405020304" pitchFamily="18" charset="0"/>
                              </a:rPr>
                              <m:t>  </m:t>
                            </m:r>
                            <m:r>
                              <a:rPr lang="en-US" sz="1800" i="1">
                                <a:effectLst/>
                                <a:latin typeface="Cambria Math" panose="02040503050406030204" pitchFamily="18" charset="0"/>
                                <a:ea typeface="Times New Roman" panose="02020603050405020304" pitchFamily="18" charset="0"/>
                              </a:rPr>
                              <m:t>𝜙</m:t>
                            </m:r>
                            <m:r>
                              <a:rPr lang="en-US" sz="1800" i="1">
                                <a:effectLst/>
                                <a:latin typeface="Cambria Math" panose="02040503050406030204" pitchFamily="18" charset="0"/>
                                <a:ea typeface="Times New Roman" panose="02020603050405020304" pitchFamily="18" charset="0"/>
                              </a:rPr>
                              <m:t>  </m:t>
                            </m:r>
                            <m:acc>
                              <m:accPr>
                                <m:chr m:val="̇"/>
                                <m:ctrlPr>
                                  <a:rPr lang="en-US" sz="1800" i="1">
                                    <a:effectLst/>
                                    <a:latin typeface="Cambria Math" panose="02040503050406030204" pitchFamily="18" charset="0"/>
                                    <a:ea typeface="Times New Roman" panose="02020603050405020304" pitchFamily="18" charset="0"/>
                                  </a:rPr>
                                </m:ctrlPr>
                              </m:accPr>
                              <m:e>
                                <m:r>
                                  <a:rPr lang="en-US" sz="1800" i="1">
                                    <a:effectLst/>
                                    <a:latin typeface="Cambria Math" panose="02040503050406030204" pitchFamily="18" charset="0"/>
                                    <a:ea typeface="Times New Roman" panose="02020603050405020304" pitchFamily="18" charset="0"/>
                                  </a:rPr>
                                  <m:t>𝜙</m:t>
                                </m:r>
                              </m:e>
                            </m:acc>
                          </m:e>
                        </m:d>
                      </m:e>
                      <m:sup>
                        <m:r>
                          <a:rPr lang="en-US" sz="1800" i="1">
                            <a:effectLst/>
                            <a:latin typeface="Cambria Math" panose="02040503050406030204" pitchFamily="18" charset="0"/>
                            <a:ea typeface="Times New Roman" panose="02020603050405020304" pitchFamily="18" charset="0"/>
                          </a:rPr>
                          <m:t>𝑇</m:t>
                        </m:r>
                      </m:sup>
                    </m:sSup>
                  </m:oMath>
                </a14:m>
                <a:endParaRPr lang="en-US" sz="1800">
                  <a:effectLst/>
                  <a:latin typeface="Times New Roman" panose="02020603050405020304" pitchFamily="18" charset="0"/>
                  <a:ea typeface="Times New Roman" panose="02020603050405020304" pitchFamily="18" charset="0"/>
                </a:endParaRPr>
              </a:p>
            </p:txBody>
          </p:sp>
        </mc:Choice>
        <mc:Fallback xmlns="">
          <p:sp>
            <p:nvSpPr>
              <p:cNvPr id="8" name="TextBox 7">
                <a:extLst>
                  <a:ext uri="{FF2B5EF4-FFF2-40B4-BE49-F238E27FC236}">
                    <a16:creationId xmlns:a16="http://schemas.microsoft.com/office/drawing/2014/main" id="{22DB5ABA-5043-0E01-440D-3C830B862684}"/>
                  </a:ext>
                </a:extLst>
              </p:cNvPr>
              <p:cNvSpPr txBox="1">
                <a:spLocks noRot="1" noChangeAspect="1" noMove="1" noResize="1" noEditPoints="1" noAdjustHandles="1" noChangeArrowheads="1" noChangeShapeType="1" noTextEdit="1"/>
              </p:cNvSpPr>
              <p:nvPr/>
            </p:nvSpPr>
            <p:spPr>
              <a:xfrm>
                <a:off x="1666245" y="5524858"/>
                <a:ext cx="4954754" cy="459806"/>
              </a:xfrm>
              <a:prstGeom prst="rect">
                <a:avLst/>
              </a:prstGeom>
              <a:blipFill>
                <a:blip r:embed="rId4"/>
                <a:stretch>
                  <a:fillRect l="-984" b="-15789"/>
                </a:stretch>
              </a:blipFill>
            </p:spPr>
            <p:txBody>
              <a:bodyPr/>
              <a:lstStyle/>
              <a:p>
                <a:r>
                  <a:rPr lang="en-US">
                    <a:noFill/>
                  </a:rPr>
                  <a:t> </a:t>
                </a:r>
              </a:p>
            </p:txBody>
          </p:sp>
        </mc:Fallback>
      </mc:AlternateContent>
    </p:spTree>
    <p:extLst>
      <p:ext uri="{BB962C8B-B14F-4D97-AF65-F5344CB8AC3E}">
        <p14:creationId xmlns:p14="http://schemas.microsoft.com/office/powerpoint/2010/main" val="25563271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B3EC18ED-22E2-5416-1F94-403159F3AEE8}"/>
              </a:ext>
            </a:extLst>
          </p:cNvPr>
          <p:cNvSpPr>
            <a:spLocks noGrp="1"/>
          </p:cNvSpPr>
          <p:nvPr>
            <p:ph type="sldNum" sz="quarter" idx="12"/>
          </p:nvPr>
        </p:nvSpPr>
        <p:spPr/>
        <p:txBody>
          <a:bodyPr/>
          <a:lstStyle/>
          <a:p>
            <a:fld id="{442C1155-F164-44A2-862A-E50421BF24BC}" type="slidenum">
              <a:rPr lang="en-US" smtClean="0"/>
              <a:t>9</a:t>
            </a:fld>
            <a:endParaRPr lang="en-US"/>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A8F8C2E5-6078-95A9-1C8A-ADE920BE239C}"/>
                  </a:ext>
                </a:extLst>
              </p:cNvPr>
              <p:cNvSpPr txBox="1"/>
              <p:nvPr/>
            </p:nvSpPr>
            <p:spPr>
              <a:xfrm>
                <a:off x="1791588" y="1822696"/>
                <a:ext cx="6068008" cy="1574790"/>
              </a:xfrm>
              <a:prstGeom prst="rect">
                <a:avLst/>
              </a:prstGeom>
              <a:noFill/>
            </p:spPr>
            <p:txBody>
              <a:bodyPr wrap="none" rtlCol="0">
                <a:spAutoFit/>
              </a:bodyPr>
              <a:lstStyle/>
              <a:p>
                <a:pPr marL="457200" indent="457200" algn="just"/>
                <a:r>
                  <a:rPr lang="en-US" sz="1700">
                    <a:effectLst/>
                    <a:latin typeface="Times New Roman" panose="02020603050405020304" pitchFamily="18" charset="0"/>
                    <a:ea typeface="Times New Roman" panose="02020603050405020304" pitchFamily="18" charset="0"/>
                  </a:rPr>
                  <a:t>Nếu chọn điểm làm việc là:</a:t>
                </a:r>
              </a:p>
              <a:p>
                <a:pPr marL="457200" indent="457200" algn="just"/>
                <a14:m>
                  <m:oMath xmlns:m="http://schemas.openxmlformats.org/officeDocument/2006/math">
                    <m:sSub>
                      <m:sSubPr>
                        <m:ctrlPr>
                          <a:rPr lang="en-US" sz="1700" i="1">
                            <a:effectLst/>
                            <a:latin typeface="Cambria Math" panose="02040503050406030204" pitchFamily="18" charset="0"/>
                            <a:ea typeface="Times New Roman" panose="02020603050405020304" pitchFamily="18" charset="0"/>
                          </a:rPr>
                        </m:ctrlPr>
                      </m:sSubPr>
                      <m:e>
                        <m:r>
                          <a:rPr lang="en-US" sz="1700" i="1">
                            <a:effectLst/>
                            <a:latin typeface="Cambria Math" panose="02040503050406030204" pitchFamily="18" charset="0"/>
                            <a:ea typeface="Times New Roman" panose="02020603050405020304" pitchFamily="18" charset="0"/>
                          </a:rPr>
                          <m:t>𝑥</m:t>
                        </m:r>
                      </m:e>
                      <m:sub>
                        <m:r>
                          <a:rPr lang="en-US" sz="1700" i="1">
                            <a:effectLst/>
                            <a:latin typeface="Cambria Math" panose="02040503050406030204" pitchFamily="18" charset="0"/>
                            <a:ea typeface="Times New Roman" panose="02020603050405020304" pitchFamily="18" charset="0"/>
                          </a:rPr>
                          <m:t>0</m:t>
                        </m:r>
                      </m:sub>
                    </m:sSub>
                    <m:r>
                      <a:rPr lang="en-US" sz="1700" i="1">
                        <a:effectLst/>
                        <a:latin typeface="Cambria Math" panose="02040503050406030204" pitchFamily="18" charset="0"/>
                        <a:ea typeface="Times New Roman" panose="02020603050405020304" pitchFamily="18" charset="0"/>
                      </a:rPr>
                      <m:t>=</m:t>
                    </m:r>
                    <m:sSup>
                      <m:sSupPr>
                        <m:ctrlPr>
                          <a:rPr lang="en-US" sz="1700" i="1">
                            <a:effectLst/>
                            <a:latin typeface="Cambria Math" panose="02040503050406030204" pitchFamily="18" charset="0"/>
                            <a:ea typeface="Times New Roman" panose="02020603050405020304" pitchFamily="18" charset="0"/>
                          </a:rPr>
                        </m:ctrlPr>
                      </m:sSupPr>
                      <m:e>
                        <m:d>
                          <m:dPr>
                            <m:begChr m:val="["/>
                            <m:endChr m:val="]"/>
                            <m:ctrlPr>
                              <a:rPr lang="en-US" sz="1700" i="1">
                                <a:effectLst/>
                                <a:latin typeface="Cambria Math" panose="02040503050406030204" pitchFamily="18" charset="0"/>
                                <a:ea typeface="Times New Roman" panose="02020603050405020304" pitchFamily="18" charset="0"/>
                              </a:rPr>
                            </m:ctrlPr>
                          </m:dPr>
                          <m:e>
                            <m:r>
                              <a:rPr lang="en-US" sz="1700" i="1">
                                <a:effectLst/>
                                <a:latin typeface="Cambria Math" panose="02040503050406030204" pitchFamily="18" charset="0"/>
                                <a:ea typeface="Times New Roman" panose="02020603050405020304" pitchFamily="18" charset="0"/>
                              </a:rPr>
                              <m:t>0 0 0 0 0 0</m:t>
                            </m:r>
                          </m:e>
                        </m:d>
                      </m:e>
                      <m:sup>
                        <m:r>
                          <a:rPr lang="en-US" sz="1700" i="1">
                            <a:effectLst/>
                            <a:latin typeface="Cambria Math" panose="02040503050406030204" pitchFamily="18" charset="0"/>
                            <a:ea typeface="Times New Roman" panose="02020603050405020304" pitchFamily="18" charset="0"/>
                          </a:rPr>
                          <m:t>𝑇</m:t>
                        </m:r>
                      </m:sup>
                    </m:sSup>
                  </m:oMath>
                </a14:m>
                <a:r>
                  <a:rPr lang="en-US" sz="1700">
                    <a:effectLst/>
                    <a:latin typeface="Times New Roman" panose="02020603050405020304" pitchFamily="18" charset="0"/>
                    <a:ea typeface="Times New Roman" panose="02020603050405020304" pitchFamily="18" charset="0"/>
                  </a:rPr>
                  <a:t>, </a:t>
                </a:r>
                <a14:m>
                  <m:oMath xmlns:m="http://schemas.openxmlformats.org/officeDocument/2006/math">
                    <m:sSub>
                      <m:sSubPr>
                        <m:ctrlPr>
                          <a:rPr lang="en-US" sz="1700" i="1">
                            <a:effectLst/>
                            <a:latin typeface="Cambria Math" panose="02040503050406030204" pitchFamily="18" charset="0"/>
                            <a:ea typeface="Times New Roman" panose="02020603050405020304" pitchFamily="18" charset="0"/>
                          </a:rPr>
                        </m:ctrlPr>
                      </m:sSubPr>
                      <m:e>
                        <m:r>
                          <a:rPr lang="en-US" sz="1700" i="1">
                            <a:effectLst/>
                            <a:latin typeface="Cambria Math" panose="02040503050406030204" pitchFamily="18" charset="0"/>
                            <a:ea typeface="Times New Roman" panose="02020603050405020304" pitchFamily="18" charset="0"/>
                          </a:rPr>
                          <m:t>𝑢</m:t>
                        </m:r>
                      </m:e>
                      <m:sub>
                        <m:r>
                          <a:rPr lang="en-US" sz="1700" i="1">
                            <a:effectLst/>
                            <a:latin typeface="Cambria Math" panose="02040503050406030204" pitchFamily="18" charset="0"/>
                            <a:ea typeface="Times New Roman" panose="02020603050405020304" pitchFamily="18" charset="0"/>
                          </a:rPr>
                          <m:t>0</m:t>
                        </m:r>
                      </m:sub>
                    </m:sSub>
                    <m:r>
                      <a:rPr lang="en-US" sz="1700" i="1">
                        <a:effectLst/>
                        <a:latin typeface="Cambria Math" panose="02040503050406030204" pitchFamily="18" charset="0"/>
                        <a:ea typeface="Times New Roman" panose="02020603050405020304" pitchFamily="18" charset="0"/>
                      </a:rPr>
                      <m:t>=</m:t>
                    </m:r>
                    <m:sSup>
                      <m:sSupPr>
                        <m:ctrlPr>
                          <a:rPr lang="en-US" sz="1700" i="1">
                            <a:effectLst/>
                            <a:latin typeface="Cambria Math" panose="02040503050406030204" pitchFamily="18" charset="0"/>
                            <a:ea typeface="Times New Roman" panose="02020603050405020304" pitchFamily="18" charset="0"/>
                          </a:rPr>
                        </m:ctrlPr>
                      </m:sSupPr>
                      <m:e>
                        <m:d>
                          <m:dPr>
                            <m:begChr m:val="["/>
                            <m:endChr m:val="]"/>
                            <m:ctrlPr>
                              <a:rPr lang="en-US" sz="1700" i="1">
                                <a:effectLst/>
                                <a:latin typeface="Cambria Math" panose="02040503050406030204" pitchFamily="18" charset="0"/>
                                <a:ea typeface="Times New Roman" panose="02020603050405020304" pitchFamily="18" charset="0"/>
                              </a:rPr>
                            </m:ctrlPr>
                          </m:dPr>
                          <m:e>
                            <m:r>
                              <a:rPr lang="en-US" sz="1700" i="1">
                                <a:effectLst/>
                                <a:latin typeface="Cambria Math" panose="02040503050406030204" pitchFamily="18" charset="0"/>
                                <a:ea typeface="Times New Roman" panose="02020603050405020304" pitchFamily="18" charset="0"/>
                              </a:rPr>
                              <m:t>0 0</m:t>
                            </m:r>
                          </m:e>
                        </m:d>
                      </m:e>
                      <m:sup>
                        <m:r>
                          <a:rPr lang="en-US" sz="1700" i="1">
                            <a:effectLst/>
                            <a:latin typeface="Cambria Math" panose="02040503050406030204" pitchFamily="18" charset="0"/>
                            <a:ea typeface="Times New Roman" panose="02020603050405020304" pitchFamily="18" charset="0"/>
                          </a:rPr>
                          <m:t>𝑇</m:t>
                        </m:r>
                      </m:sup>
                    </m:sSup>
                  </m:oMath>
                </a14:m>
                <a:endParaRPr lang="en-US" sz="1700">
                  <a:effectLst/>
                  <a:latin typeface="Times New Roman" panose="02020603050405020304" pitchFamily="18" charset="0"/>
                  <a:ea typeface="Times New Roman" panose="02020603050405020304" pitchFamily="18" charset="0"/>
                </a:endParaRPr>
              </a:p>
              <a:p>
                <a:pPr marL="457200" indent="457200" algn="just"/>
                <a:r>
                  <a:rPr lang="en-US" sz="1700">
                    <a:effectLst/>
                    <a:latin typeface="Times New Roman" panose="02020603050405020304" pitchFamily="18" charset="0"/>
                    <a:ea typeface="Times New Roman" panose="02020603050405020304" pitchFamily="18" charset="0"/>
                  </a:rPr>
                  <a:t>Ta có thể tuyến tính hóa hệ thống về dạng: </a:t>
                </a:r>
                <a14:m>
                  <m:oMath xmlns:m="http://schemas.openxmlformats.org/officeDocument/2006/math">
                    <m:acc>
                      <m:accPr>
                        <m:chr m:val="̇"/>
                        <m:ctrlPr>
                          <a:rPr lang="en-US" sz="1700" i="1">
                            <a:effectLst/>
                            <a:latin typeface="Cambria Math" panose="02040503050406030204" pitchFamily="18" charset="0"/>
                            <a:ea typeface="Times New Roman" panose="02020603050405020304" pitchFamily="18" charset="0"/>
                          </a:rPr>
                        </m:ctrlPr>
                      </m:accPr>
                      <m:e>
                        <m:r>
                          <a:rPr lang="en-US" sz="1700" i="1">
                            <a:effectLst/>
                            <a:latin typeface="Cambria Math" panose="02040503050406030204" pitchFamily="18" charset="0"/>
                            <a:ea typeface="Times New Roman" panose="02020603050405020304" pitchFamily="18" charset="0"/>
                          </a:rPr>
                          <m:t>𝑥</m:t>
                        </m:r>
                      </m:e>
                    </m:acc>
                    <m:r>
                      <a:rPr lang="en-US" sz="1700" i="1">
                        <a:effectLst/>
                        <a:latin typeface="Cambria Math" panose="02040503050406030204" pitchFamily="18" charset="0"/>
                        <a:ea typeface="Times New Roman" panose="02020603050405020304" pitchFamily="18" charset="0"/>
                      </a:rPr>
                      <m:t>=</m:t>
                    </m:r>
                    <m:r>
                      <a:rPr lang="en-US" sz="1700" i="1">
                        <a:effectLst/>
                        <a:latin typeface="Cambria Math" panose="02040503050406030204" pitchFamily="18" charset="0"/>
                        <a:ea typeface="Times New Roman" panose="02020603050405020304" pitchFamily="18" charset="0"/>
                      </a:rPr>
                      <m:t>𝐴𝑥</m:t>
                    </m:r>
                    <m:r>
                      <a:rPr lang="en-US" sz="1700" i="1">
                        <a:effectLst/>
                        <a:latin typeface="Cambria Math" panose="02040503050406030204" pitchFamily="18" charset="0"/>
                        <a:ea typeface="Times New Roman" panose="02020603050405020304" pitchFamily="18" charset="0"/>
                      </a:rPr>
                      <m:t>+</m:t>
                    </m:r>
                    <m:r>
                      <a:rPr lang="en-US" sz="1700" i="1">
                        <a:effectLst/>
                        <a:latin typeface="Cambria Math" panose="02040503050406030204" pitchFamily="18" charset="0"/>
                        <a:ea typeface="Times New Roman" panose="02020603050405020304" pitchFamily="18" charset="0"/>
                      </a:rPr>
                      <m:t>𝐵𝑢</m:t>
                    </m:r>
                  </m:oMath>
                </a14:m>
                <a:endParaRPr lang="en-US" sz="1700">
                  <a:effectLst/>
                  <a:latin typeface="Times New Roman" panose="02020603050405020304" pitchFamily="18" charset="0"/>
                  <a:ea typeface="Times New Roman" panose="02020603050405020304" pitchFamily="18" charset="0"/>
                </a:endParaRPr>
              </a:p>
              <a:p>
                <a:pPr marL="457200" indent="457200" algn="just"/>
                <a:r>
                  <a:rPr lang="en-US" sz="1700">
                    <a:effectLst/>
                    <a:latin typeface="Times New Roman" panose="02020603050405020304" pitchFamily="18" charset="0"/>
                    <a:ea typeface="Times New Roman" panose="02020603050405020304" pitchFamily="18" charset="0"/>
                  </a:rPr>
                  <a:t>Với: </a:t>
                </a:r>
                <a14:m>
                  <m:oMath xmlns:m="http://schemas.openxmlformats.org/officeDocument/2006/math">
                    <m:r>
                      <a:rPr lang="en-US" sz="1700" i="1">
                        <a:effectLst/>
                        <a:latin typeface="Cambria Math" panose="02040503050406030204" pitchFamily="18" charset="0"/>
                        <a:ea typeface="Times New Roman" panose="02020603050405020304" pitchFamily="18" charset="0"/>
                      </a:rPr>
                      <m:t>𝑢</m:t>
                    </m:r>
                    <m:r>
                      <a:rPr lang="en-US" sz="1700" i="1">
                        <a:effectLst/>
                        <a:latin typeface="Cambria Math" panose="02040503050406030204" pitchFamily="18" charset="0"/>
                        <a:ea typeface="Times New Roman" panose="02020603050405020304" pitchFamily="18" charset="0"/>
                      </a:rPr>
                      <m:t>=</m:t>
                    </m:r>
                    <m:d>
                      <m:dPr>
                        <m:begChr m:val="["/>
                        <m:endChr m:val="]"/>
                        <m:ctrlPr>
                          <a:rPr lang="en-US" sz="1700" i="1">
                            <a:effectLst/>
                            <a:latin typeface="Cambria Math" panose="02040503050406030204" pitchFamily="18" charset="0"/>
                            <a:ea typeface="Times New Roman" panose="02020603050405020304" pitchFamily="18" charset="0"/>
                          </a:rPr>
                        </m:ctrlPr>
                      </m:dPr>
                      <m:e>
                        <m:m>
                          <m:mPr>
                            <m:mcs>
                              <m:mc>
                                <m:mcPr>
                                  <m:count m:val="1"/>
                                  <m:mcJc m:val="center"/>
                                </m:mcPr>
                              </m:mc>
                            </m:mcs>
                            <m:ctrlPr>
                              <a:rPr lang="en-US" sz="1700" i="1">
                                <a:effectLst/>
                                <a:latin typeface="Cambria Math" panose="02040503050406030204" pitchFamily="18" charset="0"/>
                                <a:ea typeface="Times New Roman" panose="02020603050405020304" pitchFamily="18" charset="0"/>
                              </a:rPr>
                            </m:ctrlPr>
                          </m:mPr>
                          <m:mr>
                            <m:e>
                              <m:sSub>
                                <m:sSubPr>
                                  <m:ctrlPr>
                                    <a:rPr lang="en-US" sz="1700" i="1">
                                      <a:effectLst/>
                                      <a:latin typeface="Cambria Math" panose="02040503050406030204" pitchFamily="18" charset="0"/>
                                      <a:ea typeface="Times New Roman" panose="02020603050405020304" pitchFamily="18" charset="0"/>
                                    </a:rPr>
                                  </m:ctrlPr>
                                </m:sSubPr>
                                <m:e>
                                  <m:r>
                                    <a:rPr lang="en-US" sz="1700" i="1">
                                      <a:effectLst/>
                                      <a:latin typeface="Cambria Math" panose="02040503050406030204" pitchFamily="18" charset="0"/>
                                      <a:ea typeface="Times New Roman" panose="02020603050405020304" pitchFamily="18" charset="0"/>
                                    </a:rPr>
                                    <m:t>𝑣</m:t>
                                  </m:r>
                                </m:e>
                                <m:sub>
                                  <m:r>
                                    <a:rPr lang="en-US" sz="1700" i="1">
                                      <a:effectLst/>
                                      <a:latin typeface="Cambria Math" panose="02040503050406030204" pitchFamily="18" charset="0"/>
                                      <a:ea typeface="Times New Roman" panose="02020603050405020304" pitchFamily="18" charset="0"/>
                                    </a:rPr>
                                    <m:t>𝑙</m:t>
                                  </m:r>
                                </m:sub>
                              </m:sSub>
                            </m:e>
                          </m:mr>
                          <m:mr>
                            <m:e>
                              <m:sSub>
                                <m:sSubPr>
                                  <m:ctrlPr>
                                    <a:rPr lang="en-US" sz="1700" i="1">
                                      <a:effectLst/>
                                      <a:latin typeface="Cambria Math" panose="02040503050406030204" pitchFamily="18" charset="0"/>
                                      <a:ea typeface="Times New Roman" panose="02020603050405020304" pitchFamily="18" charset="0"/>
                                    </a:rPr>
                                  </m:ctrlPr>
                                </m:sSubPr>
                                <m:e>
                                  <m:r>
                                    <a:rPr lang="en-US" sz="1700" i="1">
                                      <a:effectLst/>
                                      <a:latin typeface="Cambria Math" panose="02040503050406030204" pitchFamily="18" charset="0"/>
                                      <a:ea typeface="Times New Roman" panose="02020603050405020304" pitchFamily="18" charset="0"/>
                                    </a:rPr>
                                    <m:t>𝑣</m:t>
                                  </m:r>
                                </m:e>
                                <m:sub>
                                  <m:r>
                                    <a:rPr lang="en-US" sz="1700" i="1">
                                      <a:effectLst/>
                                      <a:latin typeface="Cambria Math" panose="02040503050406030204" pitchFamily="18" charset="0"/>
                                      <a:ea typeface="Times New Roman" panose="02020603050405020304" pitchFamily="18" charset="0"/>
                                    </a:rPr>
                                    <m:t>𝑟</m:t>
                                  </m:r>
                                </m:sub>
                              </m:sSub>
                            </m:e>
                          </m:mr>
                        </m:m>
                      </m:e>
                    </m:d>
                  </m:oMath>
                </a14:m>
                <a:endParaRPr lang="en-US" sz="1700">
                  <a:effectLst/>
                  <a:latin typeface="Times New Roman" panose="02020603050405020304" pitchFamily="18" charset="0"/>
                  <a:ea typeface="Times New Roman" panose="02020603050405020304" pitchFamily="18" charset="0"/>
                </a:endParaRPr>
              </a:p>
              <a:p>
                <a:endParaRPr lang="en-US" sz="1700"/>
              </a:p>
            </p:txBody>
          </p:sp>
        </mc:Choice>
        <mc:Fallback xmlns="">
          <p:sp>
            <p:nvSpPr>
              <p:cNvPr id="5" name="TextBox 4">
                <a:extLst>
                  <a:ext uri="{FF2B5EF4-FFF2-40B4-BE49-F238E27FC236}">
                    <a16:creationId xmlns:a16="http://schemas.microsoft.com/office/drawing/2014/main" id="{A8F8C2E5-6078-95A9-1C8A-ADE920BE239C}"/>
                  </a:ext>
                </a:extLst>
              </p:cNvPr>
              <p:cNvSpPr txBox="1">
                <a:spLocks noRot="1" noChangeAspect="1" noMove="1" noResize="1" noEditPoints="1" noAdjustHandles="1" noChangeArrowheads="1" noChangeShapeType="1" noTextEdit="1"/>
              </p:cNvSpPr>
              <p:nvPr/>
            </p:nvSpPr>
            <p:spPr>
              <a:xfrm>
                <a:off x="1791588" y="1822696"/>
                <a:ext cx="6068008" cy="1574790"/>
              </a:xfrm>
              <a:prstGeom prst="rect">
                <a:avLst/>
              </a:prstGeom>
              <a:blipFill>
                <a:blip r:embed="rId2"/>
                <a:stretch>
                  <a:fillRect t="-116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0DFC1B3C-F277-FAA9-2AD7-919611EEDD13}"/>
                  </a:ext>
                </a:extLst>
              </p:cNvPr>
              <p:cNvSpPr txBox="1"/>
              <p:nvPr/>
            </p:nvSpPr>
            <p:spPr>
              <a:xfrm>
                <a:off x="1223859" y="3193025"/>
                <a:ext cx="6727855" cy="264335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500" i="1" smtClean="0">
                          <a:latin typeface="Cambria Math" panose="02040503050406030204" pitchFamily="18" charset="0"/>
                        </a:rPr>
                        <m:t>𝐴</m:t>
                      </m:r>
                      <m:r>
                        <a:rPr lang="en-US" sz="1500" i="0">
                          <a:latin typeface="Cambria Math" panose="02040503050406030204" pitchFamily="18" charset="0"/>
                        </a:rPr>
                        <m:t>=</m:t>
                      </m:r>
                      <m:d>
                        <m:dPr>
                          <m:begChr m:val="["/>
                          <m:endChr m:val="]"/>
                          <m:ctrlPr>
                            <a:rPr lang="en-US" sz="1500" i="1">
                              <a:solidFill>
                                <a:srgbClr val="836967"/>
                              </a:solidFill>
                              <a:latin typeface="Cambria Math" panose="02040503050406030204" pitchFamily="18" charset="0"/>
                            </a:rPr>
                          </m:ctrlPr>
                        </m:dPr>
                        <m:e>
                          <m:m>
                            <m:mPr>
                              <m:plcHide m:val="on"/>
                              <m:mcs>
                                <m:mc>
                                  <m:mcPr>
                                    <m:count m:val="6"/>
                                    <m:mcJc m:val="center"/>
                                  </m:mcPr>
                                </m:mc>
                              </m:mcs>
                              <m:ctrlPr>
                                <a:rPr lang="en-US" sz="1500" i="1">
                                  <a:solidFill>
                                    <a:srgbClr val="836967"/>
                                  </a:solidFill>
                                  <a:latin typeface="Cambria Math" panose="02040503050406030204" pitchFamily="18" charset="0"/>
                                </a:rPr>
                              </m:ctrlPr>
                            </m:mPr>
                            <m:mr>
                              <m:e>
                                <m:r>
                                  <a:rPr lang="en-US" sz="1500" i="0">
                                    <a:latin typeface="Cambria Math" panose="02040503050406030204" pitchFamily="18" charset="0"/>
                                  </a:rPr>
                                  <m:t>0</m:t>
                                </m:r>
                              </m:e>
                              <m:e>
                                <m:r>
                                  <a:rPr lang="en-US" sz="1500" i="0">
                                    <a:latin typeface="Cambria Math" panose="02040503050406030204" pitchFamily="18" charset="0"/>
                                  </a:rPr>
                                  <m:t>1</m:t>
                                </m:r>
                              </m:e>
                              <m:e>
                                <m:r>
                                  <a:rPr lang="en-US" sz="1500" i="0">
                                    <a:latin typeface="Cambria Math" panose="02040503050406030204" pitchFamily="18" charset="0"/>
                                  </a:rPr>
                                  <m:t>0</m:t>
                                </m:r>
                              </m:e>
                              <m:e>
                                <m:r>
                                  <a:rPr lang="en-US" sz="1500" i="0">
                                    <a:latin typeface="Cambria Math" panose="02040503050406030204" pitchFamily="18" charset="0"/>
                                  </a:rPr>
                                  <m:t>0</m:t>
                                </m:r>
                              </m:e>
                              <m:e>
                                <m:r>
                                  <a:rPr lang="en-US" sz="1500" i="0">
                                    <a:latin typeface="Cambria Math" panose="02040503050406030204" pitchFamily="18" charset="0"/>
                                  </a:rPr>
                                  <m:t>0</m:t>
                                </m:r>
                              </m:e>
                              <m:e>
                                <m:r>
                                  <a:rPr lang="en-US" sz="1500" i="0">
                                    <a:latin typeface="Cambria Math" panose="02040503050406030204" pitchFamily="18" charset="0"/>
                                  </a:rPr>
                                  <m:t>0</m:t>
                                </m:r>
                              </m:e>
                            </m:mr>
                            <m:mr>
                              <m:e>
                                <m:sSub>
                                  <m:sSubPr>
                                    <m:ctrlPr>
                                      <a:rPr lang="en-US" sz="1500" i="1">
                                        <a:solidFill>
                                          <a:srgbClr val="836967"/>
                                        </a:solidFill>
                                        <a:latin typeface="Cambria Math" panose="02040503050406030204" pitchFamily="18" charset="0"/>
                                      </a:rPr>
                                    </m:ctrlPr>
                                  </m:sSubPr>
                                  <m:e>
                                    <m:d>
                                      <m:dPr>
                                        <m:begChr m:val=""/>
                                        <m:endChr m:val="|"/>
                                        <m:ctrlPr>
                                          <a:rPr lang="en-US" sz="1500" i="1">
                                            <a:solidFill>
                                              <a:srgbClr val="836967"/>
                                            </a:solidFill>
                                            <a:latin typeface="Cambria Math" panose="02040503050406030204" pitchFamily="18" charset="0"/>
                                          </a:rPr>
                                        </m:ctrlPr>
                                      </m:dPr>
                                      <m:e>
                                        <m:f>
                                          <m:fPr>
                                            <m:ctrlPr>
                                              <a:rPr lang="en-US" sz="1500" i="1">
                                                <a:solidFill>
                                                  <a:srgbClr val="836967"/>
                                                </a:solidFill>
                                                <a:latin typeface="Cambria Math" panose="02040503050406030204" pitchFamily="18" charset="0"/>
                                              </a:rPr>
                                            </m:ctrlPr>
                                          </m:fPr>
                                          <m:num>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𝑓</m:t>
                                                </m:r>
                                              </m:e>
                                              <m:sub>
                                                <m:r>
                                                  <a:rPr lang="en-US" sz="1500" i="0">
                                                    <a:latin typeface="Cambria Math" panose="02040503050406030204" pitchFamily="18" charset="0"/>
                                                  </a:rPr>
                                                  <m:t>1</m:t>
                                                </m:r>
                                              </m:sub>
                                            </m:sSub>
                                          </m:num>
                                          <m:den>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𝑥</m:t>
                                                </m:r>
                                              </m:e>
                                              <m:sub>
                                                <m:r>
                                                  <a:rPr lang="en-US" sz="1500" i="0">
                                                    <a:latin typeface="Cambria Math" panose="02040503050406030204" pitchFamily="18" charset="0"/>
                                                  </a:rPr>
                                                  <m:t>1</m:t>
                                                </m:r>
                                              </m:sub>
                                            </m:sSub>
                                          </m:den>
                                        </m:f>
                                      </m:e>
                                    </m:d>
                                  </m:e>
                                  <m:sub>
                                    <m:m>
                                      <m:mPr>
                                        <m:plcHide m:val="on"/>
                                        <m:mcs>
                                          <m:mc>
                                            <m:mcPr>
                                              <m:count m:val="1"/>
                                              <m:mcJc m:val="center"/>
                                            </m:mcPr>
                                          </m:mc>
                                        </m:mcs>
                                        <m:ctrlPr>
                                          <a:rPr lang="en-US" sz="1500" i="1">
                                            <a:solidFill>
                                              <a:srgbClr val="836967"/>
                                            </a:solidFill>
                                            <a:latin typeface="Cambria Math" panose="02040503050406030204" pitchFamily="18" charset="0"/>
                                          </a:rPr>
                                        </m:ctrlPr>
                                      </m:mPr>
                                      <m:mr>
                                        <m:e>
                                          <m:r>
                                            <a:rPr lang="en-US" sz="1500" i="1">
                                              <a:latin typeface="Cambria Math" panose="02040503050406030204" pitchFamily="18" charset="0"/>
                                            </a:rPr>
                                            <m:t>𝑢</m:t>
                                          </m:r>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𝑢</m:t>
                                              </m:r>
                                            </m:e>
                                            <m:sub>
                                              <m:r>
                                                <a:rPr lang="en-US" sz="1500" i="0">
                                                  <a:latin typeface="Cambria Math" panose="02040503050406030204" pitchFamily="18" charset="0"/>
                                                </a:rPr>
                                                <m:t>0</m:t>
                                              </m:r>
                                            </m:sub>
                                          </m:sSub>
                                        </m:e>
                                      </m:mr>
                                      <m:mr>
                                        <m:e>
                                          <m:r>
                                            <a:rPr lang="en-US" sz="1500" i="1">
                                              <a:latin typeface="Cambria Math" panose="02040503050406030204" pitchFamily="18" charset="0"/>
                                            </a:rPr>
                                            <m:t>𝑥</m:t>
                                          </m:r>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𝑥</m:t>
                                              </m:r>
                                            </m:e>
                                            <m:sub>
                                              <m:r>
                                                <a:rPr lang="en-US" sz="1500" i="0">
                                                  <a:latin typeface="Cambria Math" panose="02040503050406030204" pitchFamily="18" charset="0"/>
                                                </a:rPr>
                                                <m:t>0</m:t>
                                              </m:r>
                                            </m:sub>
                                          </m:sSub>
                                        </m:e>
                                      </m:mr>
                                    </m:m>
                                  </m:sub>
                                </m:sSub>
                              </m:e>
                              <m:e>
                                <m:sSub>
                                  <m:sSubPr>
                                    <m:ctrlPr>
                                      <a:rPr lang="en-US" sz="1500" i="1">
                                        <a:solidFill>
                                          <a:srgbClr val="836967"/>
                                        </a:solidFill>
                                        <a:latin typeface="Cambria Math" panose="02040503050406030204" pitchFamily="18" charset="0"/>
                                      </a:rPr>
                                    </m:ctrlPr>
                                  </m:sSubPr>
                                  <m:e>
                                    <m:d>
                                      <m:dPr>
                                        <m:begChr m:val=""/>
                                        <m:endChr m:val="|"/>
                                        <m:ctrlPr>
                                          <a:rPr lang="en-US" sz="1500" i="1">
                                            <a:solidFill>
                                              <a:srgbClr val="836967"/>
                                            </a:solidFill>
                                            <a:latin typeface="Cambria Math" panose="02040503050406030204" pitchFamily="18" charset="0"/>
                                          </a:rPr>
                                        </m:ctrlPr>
                                      </m:dPr>
                                      <m:e>
                                        <m:f>
                                          <m:fPr>
                                            <m:ctrlPr>
                                              <a:rPr lang="en-US" sz="1500" i="1">
                                                <a:solidFill>
                                                  <a:srgbClr val="836967"/>
                                                </a:solidFill>
                                                <a:latin typeface="Cambria Math" panose="02040503050406030204" pitchFamily="18" charset="0"/>
                                              </a:rPr>
                                            </m:ctrlPr>
                                          </m:fPr>
                                          <m:num>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𝑓</m:t>
                                                </m:r>
                                              </m:e>
                                              <m:sub>
                                                <m:r>
                                                  <a:rPr lang="en-US" sz="1500" i="0">
                                                    <a:latin typeface="Cambria Math" panose="02040503050406030204" pitchFamily="18" charset="0"/>
                                                  </a:rPr>
                                                  <m:t>1</m:t>
                                                </m:r>
                                              </m:sub>
                                            </m:sSub>
                                          </m:num>
                                          <m:den>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𝑥</m:t>
                                                </m:r>
                                              </m:e>
                                              <m:sub>
                                                <m:r>
                                                  <a:rPr lang="en-US" sz="1500" i="0">
                                                    <a:latin typeface="Cambria Math" panose="02040503050406030204" pitchFamily="18" charset="0"/>
                                                  </a:rPr>
                                                  <m:t>2</m:t>
                                                </m:r>
                                              </m:sub>
                                            </m:sSub>
                                          </m:den>
                                        </m:f>
                                      </m:e>
                                    </m:d>
                                  </m:e>
                                  <m:sub>
                                    <m:m>
                                      <m:mPr>
                                        <m:plcHide m:val="on"/>
                                        <m:mcs>
                                          <m:mc>
                                            <m:mcPr>
                                              <m:count m:val="1"/>
                                              <m:mcJc m:val="center"/>
                                            </m:mcPr>
                                          </m:mc>
                                        </m:mcs>
                                        <m:ctrlPr>
                                          <a:rPr lang="en-US" sz="1500" i="1">
                                            <a:solidFill>
                                              <a:srgbClr val="836967"/>
                                            </a:solidFill>
                                            <a:latin typeface="Cambria Math" panose="02040503050406030204" pitchFamily="18" charset="0"/>
                                          </a:rPr>
                                        </m:ctrlPr>
                                      </m:mPr>
                                      <m:mr>
                                        <m:e>
                                          <m:r>
                                            <a:rPr lang="en-US" sz="1500" i="1">
                                              <a:latin typeface="Cambria Math" panose="02040503050406030204" pitchFamily="18" charset="0"/>
                                            </a:rPr>
                                            <m:t>𝑢</m:t>
                                          </m:r>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𝑢</m:t>
                                              </m:r>
                                            </m:e>
                                            <m:sub>
                                              <m:r>
                                                <a:rPr lang="en-US" sz="1500" i="0">
                                                  <a:latin typeface="Cambria Math" panose="02040503050406030204" pitchFamily="18" charset="0"/>
                                                </a:rPr>
                                                <m:t>0</m:t>
                                              </m:r>
                                            </m:sub>
                                          </m:sSub>
                                        </m:e>
                                      </m:mr>
                                      <m:mr>
                                        <m:e>
                                          <m:r>
                                            <a:rPr lang="en-US" sz="1500" i="1">
                                              <a:latin typeface="Cambria Math" panose="02040503050406030204" pitchFamily="18" charset="0"/>
                                            </a:rPr>
                                            <m:t>𝑥</m:t>
                                          </m:r>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𝑥</m:t>
                                              </m:r>
                                            </m:e>
                                            <m:sub>
                                              <m:r>
                                                <a:rPr lang="en-US" sz="1500" i="0">
                                                  <a:latin typeface="Cambria Math" panose="02040503050406030204" pitchFamily="18" charset="0"/>
                                                </a:rPr>
                                                <m:t>0</m:t>
                                              </m:r>
                                            </m:sub>
                                          </m:sSub>
                                        </m:e>
                                      </m:mr>
                                    </m:m>
                                  </m:sub>
                                </m:sSub>
                              </m:e>
                              <m:e>
                                <m:sSub>
                                  <m:sSubPr>
                                    <m:ctrlPr>
                                      <a:rPr lang="en-US" sz="1500" i="1">
                                        <a:solidFill>
                                          <a:srgbClr val="836967"/>
                                        </a:solidFill>
                                        <a:latin typeface="Cambria Math" panose="02040503050406030204" pitchFamily="18" charset="0"/>
                                      </a:rPr>
                                    </m:ctrlPr>
                                  </m:sSubPr>
                                  <m:e>
                                    <m:d>
                                      <m:dPr>
                                        <m:begChr m:val=""/>
                                        <m:endChr m:val="|"/>
                                        <m:ctrlPr>
                                          <a:rPr lang="en-US" sz="1500" i="1">
                                            <a:solidFill>
                                              <a:srgbClr val="836967"/>
                                            </a:solidFill>
                                            <a:latin typeface="Cambria Math" panose="02040503050406030204" pitchFamily="18" charset="0"/>
                                          </a:rPr>
                                        </m:ctrlPr>
                                      </m:dPr>
                                      <m:e>
                                        <m:f>
                                          <m:fPr>
                                            <m:ctrlPr>
                                              <a:rPr lang="en-US" sz="1500" i="1">
                                                <a:solidFill>
                                                  <a:srgbClr val="836967"/>
                                                </a:solidFill>
                                                <a:latin typeface="Cambria Math" panose="02040503050406030204" pitchFamily="18" charset="0"/>
                                              </a:rPr>
                                            </m:ctrlPr>
                                          </m:fPr>
                                          <m:num>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𝑓</m:t>
                                                </m:r>
                                              </m:e>
                                              <m:sub>
                                                <m:r>
                                                  <a:rPr lang="en-US" sz="1500" i="0">
                                                    <a:latin typeface="Cambria Math" panose="02040503050406030204" pitchFamily="18" charset="0"/>
                                                  </a:rPr>
                                                  <m:t>1</m:t>
                                                </m:r>
                                              </m:sub>
                                            </m:sSub>
                                          </m:num>
                                          <m:den>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𝑥</m:t>
                                                </m:r>
                                              </m:e>
                                              <m:sub>
                                                <m:r>
                                                  <a:rPr lang="en-US" sz="1500" i="0">
                                                    <a:latin typeface="Cambria Math" panose="02040503050406030204" pitchFamily="18" charset="0"/>
                                                  </a:rPr>
                                                  <m:t>3</m:t>
                                                </m:r>
                                              </m:sub>
                                            </m:sSub>
                                          </m:den>
                                        </m:f>
                                      </m:e>
                                    </m:d>
                                  </m:e>
                                  <m:sub>
                                    <m:m>
                                      <m:mPr>
                                        <m:plcHide m:val="on"/>
                                        <m:mcs>
                                          <m:mc>
                                            <m:mcPr>
                                              <m:count m:val="1"/>
                                              <m:mcJc m:val="center"/>
                                            </m:mcPr>
                                          </m:mc>
                                        </m:mcs>
                                        <m:ctrlPr>
                                          <a:rPr lang="en-US" sz="1500" i="1">
                                            <a:solidFill>
                                              <a:srgbClr val="836967"/>
                                            </a:solidFill>
                                            <a:latin typeface="Cambria Math" panose="02040503050406030204" pitchFamily="18" charset="0"/>
                                          </a:rPr>
                                        </m:ctrlPr>
                                      </m:mPr>
                                      <m:mr>
                                        <m:e>
                                          <m:r>
                                            <a:rPr lang="en-US" sz="1500" i="1">
                                              <a:latin typeface="Cambria Math" panose="02040503050406030204" pitchFamily="18" charset="0"/>
                                            </a:rPr>
                                            <m:t>𝑢</m:t>
                                          </m:r>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𝑢</m:t>
                                              </m:r>
                                            </m:e>
                                            <m:sub>
                                              <m:r>
                                                <a:rPr lang="en-US" sz="1500" i="0">
                                                  <a:latin typeface="Cambria Math" panose="02040503050406030204" pitchFamily="18" charset="0"/>
                                                </a:rPr>
                                                <m:t>0</m:t>
                                              </m:r>
                                            </m:sub>
                                          </m:sSub>
                                        </m:e>
                                      </m:mr>
                                      <m:mr>
                                        <m:e>
                                          <m:r>
                                            <a:rPr lang="en-US" sz="1500" i="1">
                                              <a:latin typeface="Cambria Math" panose="02040503050406030204" pitchFamily="18" charset="0"/>
                                            </a:rPr>
                                            <m:t>𝑥</m:t>
                                          </m:r>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𝑥</m:t>
                                              </m:r>
                                            </m:e>
                                            <m:sub>
                                              <m:r>
                                                <a:rPr lang="en-US" sz="1500" i="0">
                                                  <a:latin typeface="Cambria Math" panose="02040503050406030204" pitchFamily="18" charset="0"/>
                                                </a:rPr>
                                                <m:t>0</m:t>
                                              </m:r>
                                            </m:sub>
                                          </m:sSub>
                                        </m:e>
                                      </m:mr>
                                    </m:m>
                                  </m:sub>
                                </m:sSub>
                              </m:e>
                              <m:e>
                                <m:sSub>
                                  <m:sSubPr>
                                    <m:ctrlPr>
                                      <a:rPr lang="en-US" sz="1500" i="1">
                                        <a:solidFill>
                                          <a:srgbClr val="836967"/>
                                        </a:solidFill>
                                        <a:latin typeface="Cambria Math" panose="02040503050406030204" pitchFamily="18" charset="0"/>
                                      </a:rPr>
                                    </m:ctrlPr>
                                  </m:sSubPr>
                                  <m:e>
                                    <m:d>
                                      <m:dPr>
                                        <m:begChr m:val=""/>
                                        <m:endChr m:val="|"/>
                                        <m:ctrlPr>
                                          <a:rPr lang="en-US" sz="1500" i="1">
                                            <a:solidFill>
                                              <a:srgbClr val="836967"/>
                                            </a:solidFill>
                                            <a:latin typeface="Cambria Math" panose="02040503050406030204" pitchFamily="18" charset="0"/>
                                          </a:rPr>
                                        </m:ctrlPr>
                                      </m:dPr>
                                      <m:e>
                                        <m:f>
                                          <m:fPr>
                                            <m:ctrlPr>
                                              <a:rPr lang="en-US" sz="1500" i="1">
                                                <a:solidFill>
                                                  <a:srgbClr val="836967"/>
                                                </a:solidFill>
                                                <a:latin typeface="Cambria Math" panose="02040503050406030204" pitchFamily="18" charset="0"/>
                                              </a:rPr>
                                            </m:ctrlPr>
                                          </m:fPr>
                                          <m:num>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𝑓</m:t>
                                                </m:r>
                                              </m:e>
                                              <m:sub>
                                                <m:r>
                                                  <a:rPr lang="en-US" sz="1500" i="0">
                                                    <a:latin typeface="Cambria Math" panose="02040503050406030204" pitchFamily="18" charset="0"/>
                                                  </a:rPr>
                                                  <m:t>1</m:t>
                                                </m:r>
                                              </m:sub>
                                            </m:sSub>
                                          </m:num>
                                          <m:den>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𝑥</m:t>
                                                </m:r>
                                              </m:e>
                                              <m:sub>
                                                <m:r>
                                                  <a:rPr lang="en-US" sz="1500" i="0">
                                                    <a:latin typeface="Cambria Math" panose="02040503050406030204" pitchFamily="18" charset="0"/>
                                                  </a:rPr>
                                                  <m:t>4</m:t>
                                                </m:r>
                                              </m:sub>
                                            </m:sSub>
                                          </m:den>
                                        </m:f>
                                      </m:e>
                                    </m:d>
                                  </m:e>
                                  <m:sub>
                                    <m:m>
                                      <m:mPr>
                                        <m:plcHide m:val="on"/>
                                        <m:mcs>
                                          <m:mc>
                                            <m:mcPr>
                                              <m:count m:val="1"/>
                                              <m:mcJc m:val="center"/>
                                            </m:mcPr>
                                          </m:mc>
                                        </m:mcs>
                                        <m:ctrlPr>
                                          <a:rPr lang="en-US" sz="1500" i="1">
                                            <a:solidFill>
                                              <a:srgbClr val="836967"/>
                                            </a:solidFill>
                                            <a:latin typeface="Cambria Math" panose="02040503050406030204" pitchFamily="18" charset="0"/>
                                          </a:rPr>
                                        </m:ctrlPr>
                                      </m:mPr>
                                      <m:mr>
                                        <m:e>
                                          <m:r>
                                            <a:rPr lang="en-US" sz="1500" i="1">
                                              <a:latin typeface="Cambria Math" panose="02040503050406030204" pitchFamily="18" charset="0"/>
                                            </a:rPr>
                                            <m:t>𝑢</m:t>
                                          </m:r>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𝑢</m:t>
                                              </m:r>
                                            </m:e>
                                            <m:sub>
                                              <m:r>
                                                <a:rPr lang="en-US" sz="1500" i="0">
                                                  <a:latin typeface="Cambria Math" panose="02040503050406030204" pitchFamily="18" charset="0"/>
                                                </a:rPr>
                                                <m:t>0</m:t>
                                              </m:r>
                                            </m:sub>
                                          </m:sSub>
                                        </m:e>
                                      </m:mr>
                                      <m:mr>
                                        <m:e>
                                          <m:r>
                                            <a:rPr lang="en-US" sz="1500" i="1">
                                              <a:latin typeface="Cambria Math" panose="02040503050406030204" pitchFamily="18" charset="0"/>
                                            </a:rPr>
                                            <m:t>𝑥</m:t>
                                          </m:r>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𝑥</m:t>
                                              </m:r>
                                            </m:e>
                                            <m:sub>
                                              <m:r>
                                                <a:rPr lang="en-US" sz="1500" i="0">
                                                  <a:latin typeface="Cambria Math" panose="02040503050406030204" pitchFamily="18" charset="0"/>
                                                </a:rPr>
                                                <m:t>0</m:t>
                                              </m:r>
                                            </m:sub>
                                          </m:sSub>
                                        </m:e>
                                      </m:mr>
                                    </m:m>
                                  </m:sub>
                                </m:sSub>
                              </m:e>
                              <m:e>
                                <m:sSub>
                                  <m:sSubPr>
                                    <m:ctrlPr>
                                      <a:rPr lang="en-US" sz="1500" i="1">
                                        <a:solidFill>
                                          <a:srgbClr val="836967"/>
                                        </a:solidFill>
                                        <a:latin typeface="Cambria Math" panose="02040503050406030204" pitchFamily="18" charset="0"/>
                                      </a:rPr>
                                    </m:ctrlPr>
                                  </m:sSubPr>
                                  <m:e>
                                    <m:d>
                                      <m:dPr>
                                        <m:begChr m:val=""/>
                                        <m:endChr m:val="|"/>
                                        <m:ctrlPr>
                                          <a:rPr lang="en-US" sz="1500" i="1">
                                            <a:solidFill>
                                              <a:srgbClr val="836967"/>
                                            </a:solidFill>
                                            <a:latin typeface="Cambria Math" panose="02040503050406030204" pitchFamily="18" charset="0"/>
                                          </a:rPr>
                                        </m:ctrlPr>
                                      </m:dPr>
                                      <m:e>
                                        <m:f>
                                          <m:fPr>
                                            <m:ctrlPr>
                                              <a:rPr lang="en-US" sz="1500" i="1">
                                                <a:solidFill>
                                                  <a:srgbClr val="836967"/>
                                                </a:solidFill>
                                                <a:latin typeface="Cambria Math" panose="02040503050406030204" pitchFamily="18" charset="0"/>
                                              </a:rPr>
                                            </m:ctrlPr>
                                          </m:fPr>
                                          <m:num>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𝑓</m:t>
                                                </m:r>
                                              </m:e>
                                              <m:sub>
                                                <m:r>
                                                  <a:rPr lang="en-US" sz="1500" i="0">
                                                    <a:latin typeface="Cambria Math" panose="02040503050406030204" pitchFamily="18" charset="0"/>
                                                  </a:rPr>
                                                  <m:t>1</m:t>
                                                </m:r>
                                              </m:sub>
                                            </m:sSub>
                                          </m:num>
                                          <m:den>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𝑥</m:t>
                                                </m:r>
                                              </m:e>
                                              <m:sub>
                                                <m:r>
                                                  <a:rPr lang="en-US" sz="1500" i="0">
                                                    <a:latin typeface="Cambria Math" panose="02040503050406030204" pitchFamily="18" charset="0"/>
                                                  </a:rPr>
                                                  <m:t>5</m:t>
                                                </m:r>
                                              </m:sub>
                                            </m:sSub>
                                          </m:den>
                                        </m:f>
                                      </m:e>
                                    </m:d>
                                  </m:e>
                                  <m:sub>
                                    <m:m>
                                      <m:mPr>
                                        <m:plcHide m:val="on"/>
                                        <m:mcs>
                                          <m:mc>
                                            <m:mcPr>
                                              <m:count m:val="1"/>
                                              <m:mcJc m:val="center"/>
                                            </m:mcPr>
                                          </m:mc>
                                        </m:mcs>
                                        <m:ctrlPr>
                                          <a:rPr lang="en-US" sz="1500" i="1">
                                            <a:solidFill>
                                              <a:srgbClr val="836967"/>
                                            </a:solidFill>
                                            <a:latin typeface="Cambria Math" panose="02040503050406030204" pitchFamily="18" charset="0"/>
                                          </a:rPr>
                                        </m:ctrlPr>
                                      </m:mPr>
                                      <m:mr>
                                        <m:e>
                                          <m:r>
                                            <a:rPr lang="en-US" sz="1500" i="1">
                                              <a:latin typeface="Cambria Math" panose="02040503050406030204" pitchFamily="18" charset="0"/>
                                            </a:rPr>
                                            <m:t>𝑢</m:t>
                                          </m:r>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𝑢</m:t>
                                              </m:r>
                                            </m:e>
                                            <m:sub>
                                              <m:r>
                                                <a:rPr lang="en-US" sz="1500" i="0">
                                                  <a:latin typeface="Cambria Math" panose="02040503050406030204" pitchFamily="18" charset="0"/>
                                                </a:rPr>
                                                <m:t>0</m:t>
                                              </m:r>
                                            </m:sub>
                                          </m:sSub>
                                        </m:e>
                                      </m:mr>
                                      <m:mr>
                                        <m:e>
                                          <m:r>
                                            <a:rPr lang="en-US" sz="1500" i="1">
                                              <a:latin typeface="Cambria Math" panose="02040503050406030204" pitchFamily="18" charset="0"/>
                                            </a:rPr>
                                            <m:t>𝑥</m:t>
                                          </m:r>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𝑥</m:t>
                                              </m:r>
                                            </m:e>
                                            <m:sub>
                                              <m:r>
                                                <a:rPr lang="en-US" sz="1500" i="0">
                                                  <a:latin typeface="Cambria Math" panose="02040503050406030204" pitchFamily="18" charset="0"/>
                                                </a:rPr>
                                                <m:t>0</m:t>
                                              </m:r>
                                            </m:sub>
                                          </m:sSub>
                                        </m:e>
                                      </m:mr>
                                    </m:m>
                                  </m:sub>
                                </m:sSub>
                              </m:e>
                              <m:e>
                                <m:sSub>
                                  <m:sSubPr>
                                    <m:ctrlPr>
                                      <a:rPr lang="en-US" sz="1500" i="1">
                                        <a:solidFill>
                                          <a:srgbClr val="836967"/>
                                        </a:solidFill>
                                        <a:latin typeface="Cambria Math" panose="02040503050406030204" pitchFamily="18" charset="0"/>
                                      </a:rPr>
                                    </m:ctrlPr>
                                  </m:sSubPr>
                                  <m:e>
                                    <m:d>
                                      <m:dPr>
                                        <m:begChr m:val=""/>
                                        <m:endChr m:val="|"/>
                                        <m:ctrlPr>
                                          <a:rPr lang="en-US" sz="1500" i="1">
                                            <a:solidFill>
                                              <a:srgbClr val="836967"/>
                                            </a:solidFill>
                                            <a:latin typeface="Cambria Math" panose="02040503050406030204" pitchFamily="18" charset="0"/>
                                          </a:rPr>
                                        </m:ctrlPr>
                                      </m:dPr>
                                      <m:e>
                                        <m:f>
                                          <m:fPr>
                                            <m:ctrlPr>
                                              <a:rPr lang="en-US" sz="1500" i="1">
                                                <a:solidFill>
                                                  <a:srgbClr val="836967"/>
                                                </a:solidFill>
                                                <a:latin typeface="Cambria Math" panose="02040503050406030204" pitchFamily="18" charset="0"/>
                                              </a:rPr>
                                            </m:ctrlPr>
                                          </m:fPr>
                                          <m:num>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𝑓</m:t>
                                                </m:r>
                                              </m:e>
                                              <m:sub>
                                                <m:r>
                                                  <a:rPr lang="en-US" sz="1500" i="0">
                                                    <a:latin typeface="Cambria Math" panose="02040503050406030204" pitchFamily="18" charset="0"/>
                                                  </a:rPr>
                                                  <m:t>1</m:t>
                                                </m:r>
                                              </m:sub>
                                            </m:sSub>
                                          </m:num>
                                          <m:den>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𝑥</m:t>
                                                </m:r>
                                              </m:e>
                                              <m:sub>
                                                <m:r>
                                                  <a:rPr lang="en-US" sz="1500" i="0">
                                                    <a:latin typeface="Cambria Math" panose="02040503050406030204" pitchFamily="18" charset="0"/>
                                                  </a:rPr>
                                                  <m:t>6</m:t>
                                                </m:r>
                                              </m:sub>
                                            </m:sSub>
                                          </m:den>
                                        </m:f>
                                      </m:e>
                                    </m:d>
                                  </m:e>
                                  <m:sub>
                                    <m:m>
                                      <m:mPr>
                                        <m:plcHide m:val="on"/>
                                        <m:mcs>
                                          <m:mc>
                                            <m:mcPr>
                                              <m:count m:val="1"/>
                                              <m:mcJc m:val="center"/>
                                            </m:mcPr>
                                          </m:mc>
                                        </m:mcs>
                                        <m:ctrlPr>
                                          <a:rPr lang="en-US" sz="1500" i="1">
                                            <a:solidFill>
                                              <a:srgbClr val="836967"/>
                                            </a:solidFill>
                                            <a:latin typeface="Cambria Math" panose="02040503050406030204" pitchFamily="18" charset="0"/>
                                          </a:rPr>
                                        </m:ctrlPr>
                                      </m:mPr>
                                      <m:mr>
                                        <m:e>
                                          <m:r>
                                            <a:rPr lang="en-US" sz="1500" i="1">
                                              <a:latin typeface="Cambria Math" panose="02040503050406030204" pitchFamily="18" charset="0"/>
                                            </a:rPr>
                                            <m:t>𝑢</m:t>
                                          </m:r>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𝑢</m:t>
                                              </m:r>
                                            </m:e>
                                            <m:sub>
                                              <m:r>
                                                <a:rPr lang="en-US" sz="1500" i="0">
                                                  <a:latin typeface="Cambria Math" panose="02040503050406030204" pitchFamily="18" charset="0"/>
                                                </a:rPr>
                                                <m:t>0</m:t>
                                              </m:r>
                                            </m:sub>
                                          </m:sSub>
                                        </m:e>
                                      </m:mr>
                                      <m:mr>
                                        <m:e>
                                          <m:r>
                                            <a:rPr lang="en-US" sz="1500" i="1">
                                              <a:latin typeface="Cambria Math" panose="02040503050406030204" pitchFamily="18" charset="0"/>
                                            </a:rPr>
                                            <m:t>𝑥</m:t>
                                          </m:r>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𝑥</m:t>
                                              </m:r>
                                            </m:e>
                                            <m:sub>
                                              <m:r>
                                                <a:rPr lang="en-US" sz="1500" i="0">
                                                  <a:latin typeface="Cambria Math" panose="02040503050406030204" pitchFamily="18" charset="0"/>
                                                </a:rPr>
                                                <m:t>0</m:t>
                                              </m:r>
                                            </m:sub>
                                          </m:sSub>
                                        </m:e>
                                      </m:mr>
                                    </m:m>
                                  </m:sub>
                                </m:sSub>
                              </m:e>
                            </m:mr>
                            <m:mr>
                              <m:e>
                                <m:r>
                                  <a:rPr lang="en-US" sz="1500" i="0">
                                    <a:latin typeface="Cambria Math" panose="02040503050406030204" pitchFamily="18" charset="0"/>
                                  </a:rPr>
                                  <m:t>0</m:t>
                                </m:r>
                              </m:e>
                              <m:e>
                                <m:r>
                                  <a:rPr lang="en-US" sz="1500" i="0">
                                    <a:latin typeface="Cambria Math" panose="02040503050406030204" pitchFamily="18" charset="0"/>
                                  </a:rPr>
                                  <m:t>0</m:t>
                                </m:r>
                              </m:e>
                              <m:e>
                                <m:r>
                                  <a:rPr lang="en-US" sz="1500" i="0">
                                    <a:latin typeface="Cambria Math" panose="02040503050406030204" pitchFamily="18" charset="0"/>
                                  </a:rPr>
                                  <m:t>0</m:t>
                                </m:r>
                              </m:e>
                              <m:e>
                                <m:r>
                                  <a:rPr lang="en-US" sz="1500" i="0">
                                    <a:latin typeface="Cambria Math" panose="02040503050406030204" pitchFamily="18" charset="0"/>
                                  </a:rPr>
                                  <m:t>1</m:t>
                                </m:r>
                              </m:e>
                              <m:e>
                                <m:r>
                                  <a:rPr lang="en-US" sz="1500" i="0">
                                    <a:latin typeface="Cambria Math" panose="02040503050406030204" pitchFamily="18" charset="0"/>
                                  </a:rPr>
                                  <m:t>0</m:t>
                                </m:r>
                              </m:e>
                              <m:e>
                                <m:r>
                                  <a:rPr lang="en-US" sz="1500" i="0">
                                    <a:latin typeface="Cambria Math" panose="02040503050406030204" pitchFamily="18" charset="0"/>
                                  </a:rPr>
                                  <m:t>0</m:t>
                                </m:r>
                              </m:e>
                            </m:mr>
                            <m:mr>
                              <m:e>
                                <m:sSub>
                                  <m:sSubPr>
                                    <m:ctrlPr>
                                      <a:rPr lang="en-US" sz="1500" i="1">
                                        <a:solidFill>
                                          <a:srgbClr val="836967"/>
                                        </a:solidFill>
                                        <a:latin typeface="Cambria Math" panose="02040503050406030204" pitchFamily="18" charset="0"/>
                                      </a:rPr>
                                    </m:ctrlPr>
                                  </m:sSubPr>
                                  <m:e>
                                    <m:d>
                                      <m:dPr>
                                        <m:begChr m:val=""/>
                                        <m:endChr m:val="|"/>
                                        <m:ctrlPr>
                                          <a:rPr lang="en-US" sz="1500" i="1">
                                            <a:solidFill>
                                              <a:srgbClr val="836967"/>
                                            </a:solidFill>
                                            <a:latin typeface="Cambria Math" panose="02040503050406030204" pitchFamily="18" charset="0"/>
                                          </a:rPr>
                                        </m:ctrlPr>
                                      </m:dPr>
                                      <m:e>
                                        <m:f>
                                          <m:fPr>
                                            <m:ctrlPr>
                                              <a:rPr lang="en-US" sz="1500" i="1">
                                                <a:solidFill>
                                                  <a:srgbClr val="836967"/>
                                                </a:solidFill>
                                                <a:latin typeface="Cambria Math" panose="02040503050406030204" pitchFamily="18" charset="0"/>
                                              </a:rPr>
                                            </m:ctrlPr>
                                          </m:fPr>
                                          <m:num>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𝑓</m:t>
                                                </m:r>
                                              </m:e>
                                              <m:sub>
                                                <m:r>
                                                  <a:rPr lang="en-US" sz="1500" i="0">
                                                    <a:latin typeface="Cambria Math" panose="02040503050406030204" pitchFamily="18" charset="0"/>
                                                  </a:rPr>
                                                  <m:t>2</m:t>
                                                </m:r>
                                              </m:sub>
                                            </m:sSub>
                                          </m:num>
                                          <m:den>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𝑥</m:t>
                                                </m:r>
                                              </m:e>
                                              <m:sub>
                                                <m:r>
                                                  <a:rPr lang="en-US" sz="1500" i="0">
                                                    <a:latin typeface="Cambria Math" panose="02040503050406030204" pitchFamily="18" charset="0"/>
                                                  </a:rPr>
                                                  <m:t>1</m:t>
                                                </m:r>
                                              </m:sub>
                                            </m:sSub>
                                          </m:den>
                                        </m:f>
                                      </m:e>
                                    </m:d>
                                  </m:e>
                                  <m:sub>
                                    <m:m>
                                      <m:mPr>
                                        <m:plcHide m:val="on"/>
                                        <m:mcs>
                                          <m:mc>
                                            <m:mcPr>
                                              <m:count m:val="1"/>
                                              <m:mcJc m:val="center"/>
                                            </m:mcPr>
                                          </m:mc>
                                        </m:mcs>
                                        <m:ctrlPr>
                                          <a:rPr lang="en-US" sz="1500" i="1">
                                            <a:solidFill>
                                              <a:srgbClr val="836967"/>
                                            </a:solidFill>
                                            <a:latin typeface="Cambria Math" panose="02040503050406030204" pitchFamily="18" charset="0"/>
                                          </a:rPr>
                                        </m:ctrlPr>
                                      </m:mPr>
                                      <m:mr>
                                        <m:e>
                                          <m:r>
                                            <a:rPr lang="en-US" sz="1500" i="1">
                                              <a:latin typeface="Cambria Math" panose="02040503050406030204" pitchFamily="18" charset="0"/>
                                            </a:rPr>
                                            <m:t>𝑢</m:t>
                                          </m:r>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𝑢</m:t>
                                              </m:r>
                                            </m:e>
                                            <m:sub>
                                              <m:r>
                                                <a:rPr lang="en-US" sz="1500" i="0">
                                                  <a:latin typeface="Cambria Math" panose="02040503050406030204" pitchFamily="18" charset="0"/>
                                                </a:rPr>
                                                <m:t>0</m:t>
                                              </m:r>
                                            </m:sub>
                                          </m:sSub>
                                        </m:e>
                                      </m:mr>
                                      <m:mr>
                                        <m:e>
                                          <m:r>
                                            <a:rPr lang="en-US" sz="1500" i="1">
                                              <a:latin typeface="Cambria Math" panose="02040503050406030204" pitchFamily="18" charset="0"/>
                                            </a:rPr>
                                            <m:t>𝑥</m:t>
                                          </m:r>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𝑥</m:t>
                                              </m:r>
                                            </m:e>
                                            <m:sub>
                                              <m:r>
                                                <a:rPr lang="en-US" sz="1500" i="0">
                                                  <a:latin typeface="Cambria Math" panose="02040503050406030204" pitchFamily="18" charset="0"/>
                                                </a:rPr>
                                                <m:t>0</m:t>
                                              </m:r>
                                            </m:sub>
                                          </m:sSub>
                                        </m:e>
                                      </m:mr>
                                    </m:m>
                                  </m:sub>
                                </m:sSub>
                              </m:e>
                              <m:e>
                                <m:sSub>
                                  <m:sSubPr>
                                    <m:ctrlPr>
                                      <a:rPr lang="en-US" sz="1500" i="1">
                                        <a:solidFill>
                                          <a:srgbClr val="836967"/>
                                        </a:solidFill>
                                        <a:latin typeface="Cambria Math" panose="02040503050406030204" pitchFamily="18" charset="0"/>
                                      </a:rPr>
                                    </m:ctrlPr>
                                  </m:sSubPr>
                                  <m:e>
                                    <m:d>
                                      <m:dPr>
                                        <m:begChr m:val=""/>
                                        <m:endChr m:val="|"/>
                                        <m:ctrlPr>
                                          <a:rPr lang="en-US" sz="1500" i="1">
                                            <a:solidFill>
                                              <a:srgbClr val="836967"/>
                                            </a:solidFill>
                                            <a:latin typeface="Cambria Math" panose="02040503050406030204" pitchFamily="18" charset="0"/>
                                          </a:rPr>
                                        </m:ctrlPr>
                                      </m:dPr>
                                      <m:e>
                                        <m:f>
                                          <m:fPr>
                                            <m:ctrlPr>
                                              <a:rPr lang="en-US" sz="1500" i="1">
                                                <a:solidFill>
                                                  <a:srgbClr val="836967"/>
                                                </a:solidFill>
                                                <a:latin typeface="Cambria Math" panose="02040503050406030204" pitchFamily="18" charset="0"/>
                                              </a:rPr>
                                            </m:ctrlPr>
                                          </m:fPr>
                                          <m:num>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𝑓</m:t>
                                                </m:r>
                                              </m:e>
                                              <m:sub>
                                                <m:r>
                                                  <a:rPr lang="en-US" sz="1500" i="0">
                                                    <a:latin typeface="Cambria Math" panose="02040503050406030204" pitchFamily="18" charset="0"/>
                                                  </a:rPr>
                                                  <m:t>2</m:t>
                                                </m:r>
                                              </m:sub>
                                            </m:sSub>
                                          </m:num>
                                          <m:den>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𝑥</m:t>
                                                </m:r>
                                              </m:e>
                                              <m:sub>
                                                <m:r>
                                                  <a:rPr lang="en-US" sz="1500" i="0">
                                                    <a:latin typeface="Cambria Math" panose="02040503050406030204" pitchFamily="18" charset="0"/>
                                                  </a:rPr>
                                                  <m:t>2</m:t>
                                                </m:r>
                                              </m:sub>
                                            </m:sSub>
                                          </m:den>
                                        </m:f>
                                      </m:e>
                                    </m:d>
                                  </m:e>
                                  <m:sub>
                                    <m:m>
                                      <m:mPr>
                                        <m:plcHide m:val="on"/>
                                        <m:mcs>
                                          <m:mc>
                                            <m:mcPr>
                                              <m:count m:val="1"/>
                                              <m:mcJc m:val="center"/>
                                            </m:mcPr>
                                          </m:mc>
                                        </m:mcs>
                                        <m:ctrlPr>
                                          <a:rPr lang="en-US" sz="1500" i="1">
                                            <a:solidFill>
                                              <a:srgbClr val="836967"/>
                                            </a:solidFill>
                                            <a:latin typeface="Cambria Math" panose="02040503050406030204" pitchFamily="18" charset="0"/>
                                          </a:rPr>
                                        </m:ctrlPr>
                                      </m:mPr>
                                      <m:mr>
                                        <m:e>
                                          <m:r>
                                            <a:rPr lang="en-US" sz="1500" i="1">
                                              <a:latin typeface="Cambria Math" panose="02040503050406030204" pitchFamily="18" charset="0"/>
                                            </a:rPr>
                                            <m:t>𝑢</m:t>
                                          </m:r>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𝑢</m:t>
                                              </m:r>
                                            </m:e>
                                            <m:sub>
                                              <m:r>
                                                <a:rPr lang="en-US" sz="1500" i="0">
                                                  <a:latin typeface="Cambria Math" panose="02040503050406030204" pitchFamily="18" charset="0"/>
                                                </a:rPr>
                                                <m:t>0</m:t>
                                              </m:r>
                                            </m:sub>
                                          </m:sSub>
                                        </m:e>
                                      </m:mr>
                                      <m:mr>
                                        <m:e>
                                          <m:r>
                                            <a:rPr lang="en-US" sz="1500" i="1">
                                              <a:latin typeface="Cambria Math" panose="02040503050406030204" pitchFamily="18" charset="0"/>
                                            </a:rPr>
                                            <m:t>𝑥</m:t>
                                          </m:r>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𝑥</m:t>
                                              </m:r>
                                            </m:e>
                                            <m:sub>
                                              <m:r>
                                                <a:rPr lang="en-US" sz="1500" i="0">
                                                  <a:latin typeface="Cambria Math" panose="02040503050406030204" pitchFamily="18" charset="0"/>
                                                </a:rPr>
                                                <m:t>0</m:t>
                                              </m:r>
                                            </m:sub>
                                          </m:sSub>
                                        </m:e>
                                      </m:mr>
                                    </m:m>
                                  </m:sub>
                                </m:sSub>
                              </m:e>
                              <m:e>
                                <m:sSub>
                                  <m:sSubPr>
                                    <m:ctrlPr>
                                      <a:rPr lang="en-US" sz="1500" i="1">
                                        <a:solidFill>
                                          <a:srgbClr val="836967"/>
                                        </a:solidFill>
                                        <a:latin typeface="Cambria Math" panose="02040503050406030204" pitchFamily="18" charset="0"/>
                                      </a:rPr>
                                    </m:ctrlPr>
                                  </m:sSubPr>
                                  <m:e>
                                    <m:d>
                                      <m:dPr>
                                        <m:begChr m:val=""/>
                                        <m:endChr m:val="|"/>
                                        <m:ctrlPr>
                                          <a:rPr lang="en-US" sz="1500" i="1">
                                            <a:solidFill>
                                              <a:srgbClr val="836967"/>
                                            </a:solidFill>
                                            <a:latin typeface="Cambria Math" panose="02040503050406030204" pitchFamily="18" charset="0"/>
                                          </a:rPr>
                                        </m:ctrlPr>
                                      </m:dPr>
                                      <m:e>
                                        <m:f>
                                          <m:fPr>
                                            <m:ctrlPr>
                                              <a:rPr lang="en-US" sz="1500" i="1">
                                                <a:solidFill>
                                                  <a:srgbClr val="836967"/>
                                                </a:solidFill>
                                                <a:latin typeface="Cambria Math" panose="02040503050406030204" pitchFamily="18" charset="0"/>
                                              </a:rPr>
                                            </m:ctrlPr>
                                          </m:fPr>
                                          <m:num>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𝑓</m:t>
                                                </m:r>
                                              </m:e>
                                              <m:sub>
                                                <m:r>
                                                  <a:rPr lang="en-US" sz="1500" i="0">
                                                    <a:latin typeface="Cambria Math" panose="02040503050406030204" pitchFamily="18" charset="0"/>
                                                  </a:rPr>
                                                  <m:t>2</m:t>
                                                </m:r>
                                              </m:sub>
                                            </m:sSub>
                                          </m:num>
                                          <m:den>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𝑥</m:t>
                                                </m:r>
                                              </m:e>
                                              <m:sub>
                                                <m:r>
                                                  <a:rPr lang="en-US" sz="1500" i="0">
                                                    <a:latin typeface="Cambria Math" panose="02040503050406030204" pitchFamily="18" charset="0"/>
                                                  </a:rPr>
                                                  <m:t>3</m:t>
                                                </m:r>
                                              </m:sub>
                                            </m:sSub>
                                          </m:den>
                                        </m:f>
                                      </m:e>
                                    </m:d>
                                  </m:e>
                                  <m:sub>
                                    <m:m>
                                      <m:mPr>
                                        <m:plcHide m:val="on"/>
                                        <m:mcs>
                                          <m:mc>
                                            <m:mcPr>
                                              <m:count m:val="1"/>
                                              <m:mcJc m:val="center"/>
                                            </m:mcPr>
                                          </m:mc>
                                        </m:mcs>
                                        <m:ctrlPr>
                                          <a:rPr lang="en-US" sz="1500" i="1">
                                            <a:solidFill>
                                              <a:srgbClr val="836967"/>
                                            </a:solidFill>
                                            <a:latin typeface="Cambria Math" panose="02040503050406030204" pitchFamily="18" charset="0"/>
                                          </a:rPr>
                                        </m:ctrlPr>
                                      </m:mPr>
                                      <m:mr>
                                        <m:e>
                                          <m:r>
                                            <a:rPr lang="en-US" sz="1500" i="1">
                                              <a:latin typeface="Cambria Math" panose="02040503050406030204" pitchFamily="18" charset="0"/>
                                            </a:rPr>
                                            <m:t>𝑢</m:t>
                                          </m:r>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𝑢</m:t>
                                              </m:r>
                                            </m:e>
                                            <m:sub>
                                              <m:r>
                                                <a:rPr lang="en-US" sz="1500" i="0">
                                                  <a:latin typeface="Cambria Math" panose="02040503050406030204" pitchFamily="18" charset="0"/>
                                                </a:rPr>
                                                <m:t>0</m:t>
                                              </m:r>
                                            </m:sub>
                                          </m:sSub>
                                        </m:e>
                                      </m:mr>
                                      <m:mr>
                                        <m:e>
                                          <m:r>
                                            <a:rPr lang="en-US" sz="1500" i="1">
                                              <a:latin typeface="Cambria Math" panose="02040503050406030204" pitchFamily="18" charset="0"/>
                                            </a:rPr>
                                            <m:t>𝑥</m:t>
                                          </m:r>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𝑥</m:t>
                                              </m:r>
                                            </m:e>
                                            <m:sub>
                                              <m:r>
                                                <a:rPr lang="en-US" sz="1500" i="0">
                                                  <a:latin typeface="Cambria Math" panose="02040503050406030204" pitchFamily="18" charset="0"/>
                                                </a:rPr>
                                                <m:t>0</m:t>
                                              </m:r>
                                            </m:sub>
                                          </m:sSub>
                                        </m:e>
                                      </m:mr>
                                    </m:m>
                                  </m:sub>
                                </m:sSub>
                              </m:e>
                              <m:e>
                                <m:sSub>
                                  <m:sSubPr>
                                    <m:ctrlPr>
                                      <a:rPr lang="en-US" sz="1500" i="1">
                                        <a:solidFill>
                                          <a:srgbClr val="836967"/>
                                        </a:solidFill>
                                        <a:latin typeface="Cambria Math" panose="02040503050406030204" pitchFamily="18" charset="0"/>
                                      </a:rPr>
                                    </m:ctrlPr>
                                  </m:sSubPr>
                                  <m:e>
                                    <m:d>
                                      <m:dPr>
                                        <m:begChr m:val=""/>
                                        <m:endChr m:val="|"/>
                                        <m:ctrlPr>
                                          <a:rPr lang="en-US" sz="1500" i="1">
                                            <a:solidFill>
                                              <a:srgbClr val="836967"/>
                                            </a:solidFill>
                                            <a:latin typeface="Cambria Math" panose="02040503050406030204" pitchFamily="18" charset="0"/>
                                          </a:rPr>
                                        </m:ctrlPr>
                                      </m:dPr>
                                      <m:e>
                                        <m:f>
                                          <m:fPr>
                                            <m:ctrlPr>
                                              <a:rPr lang="en-US" sz="1500" i="1">
                                                <a:solidFill>
                                                  <a:srgbClr val="836967"/>
                                                </a:solidFill>
                                                <a:latin typeface="Cambria Math" panose="02040503050406030204" pitchFamily="18" charset="0"/>
                                              </a:rPr>
                                            </m:ctrlPr>
                                          </m:fPr>
                                          <m:num>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𝑓</m:t>
                                                </m:r>
                                              </m:e>
                                              <m:sub>
                                                <m:r>
                                                  <a:rPr lang="en-US" sz="1500" i="0">
                                                    <a:latin typeface="Cambria Math" panose="02040503050406030204" pitchFamily="18" charset="0"/>
                                                  </a:rPr>
                                                  <m:t>2</m:t>
                                                </m:r>
                                              </m:sub>
                                            </m:sSub>
                                          </m:num>
                                          <m:den>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𝑥</m:t>
                                                </m:r>
                                              </m:e>
                                              <m:sub>
                                                <m:r>
                                                  <a:rPr lang="en-US" sz="1500" i="0">
                                                    <a:latin typeface="Cambria Math" panose="02040503050406030204" pitchFamily="18" charset="0"/>
                                                  </a:rPr>
                                                  <m:t>4</m:t>
                                                </m:r>
                                              </m:sub>
                                            </m:sSub>
                                          </m:den>
                                        </m:f>
                                      </m:e>
                                    </m:d>
                                  </m:e>
                                  <m:sub>
                                    <m:m>
                                      <m:mPr>
                                        <m:plcHide m:val="on"/>
                                        <m:mcs>
                                          <m:mc>
                                            <m:mcPr>
                                              <m:count m:val="1"/>
                                              <m:mcJc m:val="center"/>
                                            </m:mcPr>
                                          </m:mc>
                                        </m:mcs>
                                        <m:ctrlPr>
                                          <a:rPr lang="en-US" sz="1500" i="1">
                                            <a:solidFill>
                                              <a:srgbClr val="836967"/>
                                            </a:solidFill>
                                            <a:latin typeface="Cambria Math" panose="02040503050406030204" pitchFamily="18" charset="0"/>
                                          </a:rPr>
                                        </m:ctrlPr>
                                      </m:mPr>
                                      <m:mr>
                                        <m:e>
                                          <m:r>
                                            <a:rPr lang="en-US" sz="1500" i="1">
                                              <a:latin typeface="Cambria Math" panose="02040503050406030204" pitchFamily="18" charset="0"/>
                                            </a:rPr>
                                            <m:t>𝑢</m:t>
                                          </m:r>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𝑢</m:t>
                                              </m:r>
                                            </m:e>
                                            <m:sub>
                                              <m:r>
                                                <a:rPr lang="en-US" sz="1500" i="0">
                                                  <a:latin typeface="Cambria Math" panose="02040503050406030204" pitchFamily="18" charset="0"/>
                                                </a:rPr>
                                                <m:t>0</m:t>
                                              </m:r>
                                            </m:sub>
                                          </m:sSub>
                                        </m:e>
                                      </m:mr>
                                      <m:mr>
                                        <m:e>
                                          <m:r>
                                            <a:rPr lang="en-US" sz="1500" i="1">
                                              <a:latin typeface="Cambria Math" panose="02040503050406030204" pitchFamily="18" charset="0"/>
                                            </a:rPr>
                                            <m:t>𝑥</m:t>
                                          </m:r>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𝑥</m:t>
                                              </m:r>
                                            </m:e>
                                            <m:sub>
                                              <m:r>
                                                <a:rPr lang="en-US" sz="1500" i="0">
                                                  <a:latin typeface="Cambria Math" panose="02040503050406030204" pitchFamily="18" charset="0"/>
                                                </a:rPr>
                                                <m:t>0</m:t>
                                              </m:r>
                                            </m:sub>
                                          </m:sSub>
                                        </m:e>
                                      </m:mr>
                                    </m:m>
                                  </m:sub>
                                </m:sSub>
                              </m:e>
                              <m:e>
                                <m:sSub>
                                  <m:sSubPr>
                                    <m:ctrlPr>
                                      <a:rPr lang="en-US" sz="1500" i="1">
                                        <a:solidFill>
                                          <a:srgbClr val="836967"/>
                                        </a:solidFill>
                                        <a:latin typeface="Cambria Math" panose="02040503050406030204" pitchFamily="18" charset="0"/>
                                      </a:rPr>
                                    </m:ctrlPr>
                                  </m:sSubPr>
                                  <m:e>
                                    <m:d>
                                      <m:dPr>
                                        <m:begChr m:val=""/>
                                        <m:endChr m:val="|"/>
                                        <m:ctrlPr>
                                          <a:rPr lang="en-US" sz="1500" i="1">
                                            <a:solidFill>
                                              <a:srgbClr val="836967"/>
                                            </a:solidFill>
                                            <a:latin typeface="Cambria Math" panose="02040503050406030204" pitchFamily="18" charset="0"/>
                                          </a:rPr>
                                        </m:ctrlPr>
                                      </m:dPr>
                                      <m:e>
                                        <m:f>
                                          <m:fPr>
                                            <m:ctrlPr>
                                              <a:rPr lang="en-US" sz="1500" i="1">
                                                <a:solidFill>
                                                  <a:srgbClr val="836967"/>
                                                </a:solidFill>
                                                <a:latin typeface="Cambria Math" panose="02040503050406030204" pitchFamily="18" charset="0"/>
                                              </a:rPr>
                                            </m:ctrlPr>
                                          </m:fPr>
                                          <m:num>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𝑓</m:t>
                                                </m:r>
                                              </m:e>
                                              <m:sub>
                                                <m:r>
                                                  <a:rPr lang="en-US" sz="1500" i="0">
                                                    <a:latin typeface="Cambria Math" panose="02040503050406030204" pitchFamily="18" charset="0"/>
                                                  </a:rPr>
                                                  <m:t>2</m:t>
                                                </m:r>
                                              </m:sub>
                                            </m:sSub>
                                          </m:num>
                                          <m:den>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𝑥</m:t>
                                                </m:r>
                                              </m:e>
                                              <m:sub>
                                                <m:r>
                                                  <a:rPr lang="en-US" sz="1500" i="0">
                                                    <a:latin typeface="Cambria Math" panose="02040503050406030204" pitchFamily="18" charset="0"/>
                                                  </a:rPr>
                                                  <m:t>5</m:t>
                                                </m:r>
                                              </m:sub>
                                            </m:sSub>
                                          </m:den>
                                        </m:f>
                                      </m:e>
                                    </m:d>
                                  </m:e>
                                  <m:sub>
                                    <m:m>
                                      <m:mPr>
                                        <m:plcHide m:val="on"/>
                                        <m:mcs>
                                          <m:mc>
                                            <m:mcPr>
                                              <m:count m:val="1"/>
                                              <m:mcJc m:val="center"/>
                                            </m:mcPr>
                                          </m:mc>
                                        </m:mcs>
                                        <m:ctrlPr>
                                          <a:rPr lang="en-US" sz="1500" i="1">
                                            <a:solidFill>
                                              <a:srgbClr val="836967"/>
                                            </a:solidFill>
                                            <a:latin typeface="Cambria Math" panose="02040503050406030204" pitchFamily="18" charset="0"/>
                                          </a:rPr>
                                        </m:ctrlPr>
                                      </m:mPr>
                                      <m:mr>
                                        <m:e>
                                          <m:r>
                                            <a:rPr lang="en-US" sz="1500" i="1">
                                              <a:latin typeface="Cambria Math" panose="02040503050406030204" pitchFamily="18" charset="0"/>
                                            </a:rPr>
                                            <m:t>𝑢</m:t>
                                          </m:r>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𝑢</m:t>
                                              </m:r>
                                            </m:e>
                                            <m:sub>
                                              <m:r>
                                                <a:rPr lang="en-US" sz="1500" i="0">
                                                  <a:latin typeface="Cambria Math" panose="02040503050406030204" pitchFamily="18" charset="0"/>
                                                </a:rPr>
                                                <m:t>0</m:t>
                                              </m:r>
                                            </m:sub>
                                          </m:sSub>
                                        </m:e>
                                      </m:mr>
                                      <m:mr>
                                        <m:e>
                                          <m:r>
                                            <a:rPr lang="en-US" sz="1500" i="1">
                                              <a:latin typeface="Cambria Math" panose="02040503050406030204" pitchFamily="18" charset="0"/>
                                            </a:rPr>
                                            <m:t>𝑥</m:t>
                                          </m:r>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𝑥</m:t>
                                              </m:r>
                                            </m:e>
                                            <m:sub>
                                              <m:r>
                                                <a:rPr lang="en-US" sz="1500" i="0">
                                                  <a:latin typeface="Cambria Math" panose="02040503050406030204" pitchFamily="18" charset="0"/>
                                                </a:rPr>
                                                <m:t>0</m:t>
                                              </m:r>
                                            </m:sub>
                                          </m:sSub>
                                        </m:e>
                                      </m:mr>
                                    </m:m>
                                  </m:sub>
                                </m:sSub>
                              </m:e>
                              <m:e>
                                <m:sSub>
                                  <m:sSubPr>
                                    <m:ctrlPr>
                                      <a:rPr lang="en-US" sz="1500" i="1">
                                        <a:solidFill>
                                          <a:srgbClr val="836967"/>
                                        </a:solidFill>
                                        <a:latin typeface="Cambria Math" panose="02040503050406030204" pitchFamily="18" charset="0"/>
                                      </a:rPr>
                                    </m:ctrlPr>
                                  </m:sSubPr>
                                  <m:e>
                                    <m:d>
                                      <m:dPr>
                                        <m:begChr m:val=""/>
                                        <m:endChr m:val="|"/>
                                        <m:ctrlPr>
                                          <a:rPr lang="en-US" sz="1500" i="1">
                                            <a:solidFill>
                                              <a:srgbClr val="836967"/>
                                            </a:solidFill>
                                            <a:latin typeface="Cambria Math" panose="02040503050406030204" pitchFamily="18" charset="0"/>
                                          </a:rPr>
                                        </m:ctrlPr>
                                      </m:dPr>
                                      <m:e>
                                        <m:f>
                                          <m:fPr>
                                            <m:ctrlPr>
                                              <a:rPr lang="en-US" sz="1500" i="1">
                                                <a:solidFill>
                                                  <a:srgbClr val="836967"/>
                                                </a:solidFill>
                                                <a:latin typeface="Cambria Math" panose="02040503050406030204" pitchFamily="18" charset="0"/>
                                              </a:rPr>
                                            </m:ctrlPr>
                                          </m:fPr>
                                          <m:num>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𝑓</m:t>
                                                </m:r>
                                              </m:e>
                                              <m:sub>
                                                <m:r>
                                                  <a:rPr lang="en-US" sz="1500" i="0">
                                                    <a:latin typeface="Cambria Math" panose="02040503050406030204" pitchFamily="18" charset="0"/>
                                                  </a:rPr>
                                                  <m:t>2</m:t>
                                                </m:r>
                                              </m:sub>
                                            </m:sSub>
                                          </m:num>
                                          <m:den>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𝑥</m:t>
                                                </m:r>
                                              </m:e>
                                              <m:sub>
                                                <m:r>
                                                  <a:rPr lang="en-US" sz="1500" i="0">
                                                    <a:latin typeface="Cambria Math" panose="02040503050406030204" pitchFamily="18" charset="0"/>
                                                  </a:rPr>
                                                  <m:t>6</m:t>
                                                </m:r>
                                              </m:sub>
                                            </m:sSub>
                                          </m:den>
                                        </m:f>
                                      </m:e>
                                    </m:d>
                                  </m:e>
                                  <m:sub>
                                    <m:m>
                                      <m:mPr>
                                        <m:plcHide m:val="on"/>
                                        <m:mcs>
                                          <m:mc>
                                            <m:mcPr>
                                              <m:count m:val="1"/>
                                              <m:mcJc m:val="center"/>
                                            </m:mcPr>
                                          </m:mc>
                                        </m:mcs>
                                        <m:ctrlPr>
                                          <a:rPr lang="en-US" sz="1500" i="1">
                                            <a:solidFill>
                                              <a:srgbClr val="836967"/>
                                            </a:solidFill>
                                            <a:latin typeface="Cambria Math" panose="02040503050406030204" pitchFamily="18" charset="0"/>
                                          </a:rPr>
                                        </m:ctrlPr>
                                      </m:mPr>
                                      <m:mr>
                                        <m:e>
                                          <m:r>
                                            <a:rPr lang="en-US" sz="1500" i="1">
                                              <a:latin typeface="Cambria Math" panose="02040503050406030204" pitchFamily="18" charset="0"/>
                                            </a:rPr>
                                            <m:t>𝑢</m:t>
                                          </m:r>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𝑢</m:t>
                                              </m:r>
                                            </m:e>
                                            <m:sub>
                                              <m:r>
                                                <a:rPr lang="en-US" sz="1500" i="0">
                                                  <a:latin typeface="Cambria Math" panose="02040503050406030204" pitchFamily="18" charset="0"/>
                                                </a:rPr>
                                                <m:t>0</m:t>
                                              </m:r>
                                            </m:sub>
                                          </m:sSub>
                                        </m:e>
                                      </m:mr>
                                      <m:mr>
                                        <m:e>
                                          <m:r>
                                            <a:rPr lang="en-US" sz="1500" i="1">
                                              <a:latin typeface="Cambria Math" panose="02040503050406030204" pitchFamily="18" charset="0"/>
                                            </a:rPr>
                                            <m:t>𝑥</m:t>
                                          </m:r>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𝑥</m:t>
                                              </m:r>
                                            </m:e>
                                            <m:sub>
                                              <m:r>
                                                <a:rPr lang="en-US" sz="1500" i="0">
                                                  <a:latin typeface="Cambria Math" panose="02040503050406030204" pitchFamily="18" charset="0"/>
                                                </a:rPr>
                                                <m:t>0</m:t>
                                              </m:r>
                                            </m:sub>
                                          </m:sSub>
                                        </m:e>
                                      </m:mr>
                                    </m:m>
                                  </m:sub>
                                </m:sSub>
                              </m:e>
                            </m:mr>
                            <m:mr>
                              <m:e>
                                <m:r>
                                  <a:rPr lang="en-US" sz="1500" i="0">
                                    <a:latin typeface="Cambria Math" panose="02040503050406030204" pitchFamily="18" charset="0"/>
                                  </a:rPr>
                                  <m:t>0</m:t>
                                </m:r>
                              </m:e>
                              <m:e>
                                <m:r>
                                  <a:rPr lang="en-US" sz="1500" i="0">
                                    <a:latin typeface="Cambria Math" panose="02040503050406030204" pitchFamily="18" charset="0"/>
                                  </a:rPr>
                                  <m:t>0</m:t>
                                </m:r>
                              </m:e>
                              <m:e>
                                <m:r>
                                  <a:rPr lang="en-US" sz="1500" i="0">
                                    <a:latin typeface="Cambria Math" panose="02040503050406030204" pitchFamily="18" charset="0"/>
                                  </a:rPr>
                                  <m:t>0</m:t>
                                </m:r>
                              </m:e>
                              <m:e>
                                <m:r>
                                  <a:rPr lang="en-US" sz="1500" i="0">
                                    <a:latin typeface="Cambria Math" panose="02040503050406030204" pitchFamily="18" charset="0"/>
                                  </a:rPr>
                                  <m:t>0</m:t>
                                </m:r>
                              </m:e>
                              <m:e>
                                <m:r>
                                  <a:rPr lang="en-US" sz="1500" i="0">
                                    <a:latin typeface="Cambria Math" panose="02040503050406030204" pitchFamily="18" charset="0"/>
                                  </a:rPr>
                                  <m:t>0</m:t>
                                </m:r>
                              </m:e>
                              <m:e>
                                <m:r>
                                  <a:rPr lang="en-US" sz="1500" i="0">
                                    <a:latin typeface="Cambria Math" panose="02040503050406030204" pitchFamily="18" charset="0"/>
                                  </a:rPr>
                                  <m:t>1</m:t>
                                </m:r>
                              </m:e>
                            </m:mr>
                            <m:mr>
                              <m:e>
                                <m:sSub>
                                  <m:sSubPr>
                                    <m:ctrlPr>
                                      <a:rPr lang="en-US" sz="1500" i="1">
                                        <a:solidFill>
                                          <a:srgbClr val="836967"/>
                                        </a:solidFill>
                                        <a:latin typeface="Cambria Math" panose="02040503050406030204" pitchFamily="18" charset="0"/>
                                      </a:rPr>
                                    </m:ctrlPr>
                                  </m:sSubPr>
                                  <m:e>
                                    <m:d>
                                      <m:dPr>
                                        <m:begChr m:val=""/>
                                        <m:endChr m:val="|"/>
                                        <m:ctrlPr>
                                          <a:rPr lang="en-US" sz="1500" i="1">
                                            <a:solidFill>
                                              <a:srgbClr val="836967"/>
                                            </a:solidFill>
                                            <a:latin typeface="Cambria Math" panose="02040503050406030204" pitchFamily="18" charset="0"/>
                                          </a:rPr>
                                        </m:ctrlPr>
                                      </m:dPr>
                                      <m:e>
                                        <m:f>
                                          <m:fPr>
                                            <m:ctrlPr>
                                              <a:rPr lang="en-US" sz="1500" i="1">
                                                <a:solidFill>
                                                  <a:srgbClr val="836967"/>
                                                </a:solidFill>
                                                <a:latin typeface="Cambria Math" panose="02040503050406030204" pitchFamily="18" charset="0"/>
                                              </a:rPr>
                                            </m:ctrlPr>
                                          </m:fPr>
                                          <m:num>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𝑓</m:t>
                                                </m:r>
                                              </m:e>
                                              <m:sub>
                                                <m:r>
                                                  <a:rPr lang="en-US" sz="1500" i="0">
                                                    <a:latin typeface="Cambria Math" panose="02040503050406030204" pitchFamily="18" charset="0"/>
                                                  </a:rPr>
                                                  <m:t>3</m:t>
                                                </m:r>
                                              </m:sub>
                                            </m:sSub>
                                          </m:num>
                                          <m:den>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𝑥</m:t>
                                                </m:r>
                                              </m:e>
                                              <m:sub>
                                                <m:r>
                                                  <a:rPr lang="en-US" sz="1500" i="0">
                                                    <a:latin typeface="Cambria Math" panose="02040503050406030204" pitchFamily="18" charset="0"/>
                                                  </a:rPr>
                                                  <m:t>1</m:t>
                                                </m:r>
                                              </m:sub>
                                            </m:sSub>
                                          </m:den>
                                        </m:f>
                                      </m:e>
                                    </m:d>
                                  </m:e>
                                  <m:sub>
                                    <m:m>
                                      <m:mPr>
                                        <m:plcHide m:val="on"/>
                                        <m:mcs>
                                          <m:mc>
                                            <m:mcPr>
                                              <m:count m:val="1"/>
                                              <m:mcJc m:val="center"/>
                                            </m:mcPr>
                                          </m:mc>
                                        </m:mcs>
                                        <m:ctrlPr>
                                          <a:rPr lang="en-US" sz="1500" i="1">
                                            <a:solidFill>
                                              <a:srgbClr val="836967"/>
                                            </a:solidFill>
                                            <a:latin typeface="Cambria Math" panose="02040503050406030204" pitchFamily="18" charset="0"/>
                                          </a:rPr>
                                        </m:ctrlPr>
                                      </m:mPr>
                                      <m:mr>
                                        <m:e>
                                          <m:r>
                                            <a:rPr lang="en-US" sz="1500" i="1">
                                              <a:latin typeface="Cambria Math" panose="02040503050406030204" pitchFamily="18" charset="0"/>
                                            </a:rPr>
                                            <m:t>𝑢</m:t>
                                          </m:r>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𝑢</m:t>
                                              </m:r>
                                            </m:e>
                                            <m:sub>
                                              <m:r>
                                                <a:rPr lang="en-US" sz="1500" i="0">
                                                  <a:latin typeface="Cambria Math" panose="02040503050406030204" pitchFamily="18" charset="0"/>
                                                </a:rPr>
                                                <m:t>0</m:t>
                                              </m:r>
                                            </m:sub>
                                          </m:sSub>
                                        </m:e>
                                      </m:mr>
                                      <m:mr>
                                        <m:e>
                                          <m:r>
                                            <a:rPr lang="en-US" sz="1500" i="1">
                                              <a:latin typeface="Cambria Math" panose="02040503050406030204" pitchFamily="18" charset="0"/>
                                            </a:rPr>
                                            <m:t>𝑥</m:t>
                                          </m:r>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𝑥</m:t>
                                              </m:r>
                                            </m:e>
                                            <m:sub>
                                              <m:r>
                                                <a:rPr lang="en-US" sz="1500" i="0">
                                                  <a:latin typeface="Cambria Math" panose="02040503050406030204" pitchFamily="18" charset="0"/>
                                                </a:rPr>
                                                <m:t>0</m:t>
                                              </m:r>
                                            </m:sub>
                                          </m:sSub>
                                        </m:e>
                                      </m:mr>
                                    </m:m>
                                  </m:sub>
                                </m:sSub>
                              </m:e>
                              <m:e>
                                <m:sSub>
                                  <m:sSubPr>
                                    <m:ctrlPr>
                                      <a:rPr lang="en-US" sz="1500" i="1">
                                        <a:solidFill>
                                          <a:srgbClr val="836967"/>
                                        </a:solidFill>
                                        <a:latin typeface="Cambria Math" panose="02040503050406030204" pitchFamily="18" charset="0"/>
                                      </a:rPr>
                                    </m:ctrlPr>
                                  </m:sSubPr>
                                  <m:e>
                                    <m:d>
                                      <m:dPr>
                                        <m:begChr m:val=""/>
                                        <m:endChr m:val="|"/>
                                        <m:ctrlPr>
                                          <a:rPr lang="en-US" sz="1500" i="1">
                                            <a:solidFill>
                                              <a:srgbClr val="836967"/>
                                            </a:solidFill>
                                            <a:latin typeface="Cambria Math" panose="02040503050406030204" pitchFamily="18" charset="0"/>
                                          </a:rPr>
                                        </m:ctrlPr>
                                      </m:dPr>
                                      <m:e>
                                        <m:f>
                                          <m:fPr>
                                            <m:ctrlPr>
                                              <a:rPr lang="en-US" sz="1500" i="1">
                                                <a:solidFill>
                                                  <a:srgbClr val="836967"/>
                                                </a:solidFill>
                                                <a:latin typeface="Cambria Math" panose="02040503050406030204" pitchFamily="18" charset="0"/>
                                              </a:rPr>
                                            </m:ctrlPr>
                                          </m:fPr>
                                          <m:num>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𝑓</m:t>
                                                </m:r>
                                              </m:e>
                                              <m:sub>
                                                <m:r>
                                                  <a:rPr lang="en-US" sz="1500" i="0">
                                                    <a:latin typeface="Cambria Math" panose="02040503050406030204" pitchFamily="18" charset="0"/>
                                                  </a:rPr>
                                                  <m:t>3</m:t>
                                                </m:r>
                                              </m:sub>
                                            </m:sSub>
                                          </m:num>
                                          <m:den>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𝑥</m:t>
                                                </m:r>
                                              </m:e>
                                              <m:sub>
                                                <m:r>
                                                  <a:rPr lang="en-US" sz="1500" i="0">
                                                    <a:latin typeface="Cambria Math" panose="02040503050406030204" pitchFamily="18" charset="0"/>
                                                  </a:rPr>
                                                  <m:t>2</m:t>
                                                </m:r>
                                              </m:sub>
                                            </m:sSub>
                                          </m:den>
                                        </m:f>
                                      </m:e>
                                    </m:d>
                                  </m:e>
                                  <m:sub>
                                    <m:m>
                                      <m:mPr>
                                        <m:plcHide m:val="on"/>
                                        <m:mcs>
                                          <m:mc>
                                            <m:mcPr>
                                              <m:count m:val="1"/>
                                              <m:mcJc m:val="center"/>
                                            </m:mcPr>
                                          </m:mc>
                                        </m:mcs>
                                        <m:ctrlPr>
                                          <a:rPr lang="en-US" sz="1500" i="1">
                                            <a:solidFill>
                                              <a:srgbClr val="836967"/>
                                            </a:solidFill>
                                            <a:latin typeface="Cambria Math" panose="02040503050406030204" pitchFamily="18" charset="0"/>
                                          </a:rPr>
                                        </m:ctrlPr>
                                      </m:mPr>
                                      <m:mr>
                                        <m:e>
                                          <m:r>
                                            <a:rPr lang="en-US" sz="1500" i="1">
                                              <a:latin typeface="Cambria Math" panose="02040503050406030204" pitchFamily="18" charset="0"/>
                                            </a:rPr>
                                            <m:t>𝑢</m:t>
                                          </m:r>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𝑢</m:t>
                                              </m:r>
                                            </m:e>
                                            <m:sub>
                                              <m:r>
                                                <a:rPr lang="en-US" sz="1500" i="0">
                                                  <a:latin typeface="Cambria Math" panose="02040503050406030204" pitchFamily="18" charset="0"/>
                                                </a:rPr>
                                                <m:t>0</m:t>
                                              </m:r>
                                            </m:sub>
                                          </m:sSub>
                                        </m:e>
                                      </m:mr>
                                      <m:mr>
                                        <m:e>
                                          <m:r>
                                            <a:rPr lang="en-US" sz="1500" i="1">
                                              <a:latin typeface="Cambria Math" panose="02040503050406030204" pitchFamily="18" charset="0"/>
                                            </a:rPr>
                                            <m:t>𝑥</m:t>
                                          </m:r>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𝑥</m:t>
                                              </m:r>
                                            </m:e>
                                            <m:sub>
                                              <m:r>
                                                <a:rPr lang="en-US" sz="1500" i="0">
                                                  <a:latin typeface="Cambria Math" panose="02040503050406030204" pitchFamily="18" charset="0"/>
                                                </a:rPr>
                                                <m:t>0</m:t>
                                              </m:r>
                                            </m:sub>
                                          </m:sSub>
                                        </m:e>
                                      </m:mr>
                                    </m:m>
                                  </m:sub>
                                </m:sSub>
                              </m:e>
                              <m:e>
                                <m:sSub>
                                  <m:sSubPr>
                                    <m:ctrlPr>
                                      <a:rPr lang="en-US" sz="1500" i="1">
                                        <a:solidFill>
                                          <a:srgbClr val="836967"/>
                                        </a:solidFill>
                                        <a:latin typeface="Cambria Math" panose="02040503050406030204" pitchFamily="18" charset="0"/>
                                      </a:rPr>
                                    </m:ctrlPr>
                                  </m:sSubPr>
                                  <m:e>
                                    <m:d>
                                      <m:dPr>
                                        <m:begChr m:val=""/>
                                        <m:endChr m:val="|"/>
                                        <m:ctrlPr>
                                          <a:rPr lang="en-US" sz="1500" i="1">
                                            <a:solidFill>
                                              <a:srgbClr val="836967"/>
                                            </a:solidFill>
                                            <a:latin typeface="Cambria Math" panose="02040503050406030204" pitchFamily="18" charset="0"/>
                                          </a:rPr>
                                        </m:ctrlPr>
                                      </m:dPr>
                                      <m:e>
                                        <m:f>
                                          <m:fPr>
                                            <m:ctrlPr>
                                              <a:rPr lang="en-US" sz="1500" i="1">
                                                <a:solidFill>
                                                  <a:srgbClr val="836967"/>
                                                </a:solidFill>
                                                <a:latin typeface="Cambria Math" panose="02040503050406030204" pitchFamily="18" charset="0"/>
                                              </a:rPr>
                                            </m:ctrlPr>
                                          </m:fPr>
                                          <m:num>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𝑓</m:t>
                                                </m:r>
                                              </m:e>
                                              <m:sub>
                                                <m:r>
                                                  <a:rPr lang="en-US" sz="1500" i="0">
                                                    <a:latin typeface="Cambria Math" panose="02040503050406030204" pitchFamily="18" charset="0"/>
                                                  </a:rPr>
                                                  <m:t>3</m:t>
                                                </m:r>
                                              </m:sub>
                                            </m:sSub>
                                          </m:num>
                                          <m:den>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𝑥</m:t>
                                                </m:r>
                                              </m:e>
                                              <m:sub>
                                                <m:r>
                                                  <a:rPr lang="en-US" sz="1500" i="0">
                                                    <a:latin typeface="Cambria Math" panose="02040503050406030204" pitchFamily="18" charset="0"/>
                                                  </a:rPr>
                                                  <m:t>3</m:t>
                                                </m:r>
                                              </m:sub>
                                            </m:sSub>
                                          </m:den>
                                        </m:f>
                                      </m:e>
                                    </m:d>
                                  </m:e>
                                  <m:sub>
                                    <m:m>
                                      <m:mPr>
                                        <m:plcHide m:val="on"/>
                                        <m:mcs>
                                          <m:mc>
                                            <m:mcPr>
                                              <m:count m:val="1"/>
                                              <m:mcJc m:val="center"/>
                                            </m:mcPr>
                                          </m:mc>
                                        </m:mcs>
                                        <m:ctrlPr>
                                          <a:rPr lang="en-US" sz="1500" i="1">
                                            <a:solidFill>
                                              <a:srgbClr val="836967"/>
                                            </a:solidFill>
                                            <a:latin typeface="Cambria Math" panose="02040503050406030204" pitchFamily="18" charset="0"/>
                                          </a:rPr>
                                        </m:ctrlPr>
                                      </m:mPr>
                                      <m:mr>
                                        <m:e>
                                          <m:r>
                                            <a:rPr lang="en-US" sz="1500" i="1">
                                              <a:latin typeface="Cambria Math" panose="02040503050406030204" pitchFamily="18" charset="0"/>
                                            </a:rPr>
                                            <m:t>𝑢</m:t>
                                          </m:r>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𝑢</m:t>
                                              </m:r>
                                            </m:e>
                                            <m:sub>
                                              <m:r>
                                                <a:rPr lang="en-US" sz="1500" i="0">
                                                  <a:latin typeface="Cambria Math" panose="02040503050406030204" pitchFamily="18" charset="0"/>
                                                </a:rPr>
                                                <m:t>0</m:t>
                                              </m:r>
                                            </m:sub>
                                          </m:sSub>
                                        </m:e>
                                      </m:mr>
                                      <m:mr>
                                        <m:e>
                                          <m:r>
                                            <a:rPr lang="en-US" sz="1500" i="1">
                                              <a:latin typeface="Cambria Math" panose="02040503050406030204" pitchFamily="18" charset="0"/>
                                            </a:rPr>
                                            <m:t>𝑥</m:t>
                                          </m:r>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𝑥</m:t>
                                              </m:r>
                                            </m:e>
                                            <m:sub>
                                              <m:r>
                                                <a:rPr lang="en-US" sz="1500" i="0">
                                                  <a:latin typeface="Cambria Math" panose="02040503050406030204" pitchFamily="18" charset="0"/>
                                                </a:rPr>
                                                <m:t>0</m:t>
                                              </m:r>
                                            </m:sub>
                                          </m:sSub>
                                        </m:e>
                                      </m:mr>
                                    </m:m>
                                  </m:sub>
                                </m:sSub>
                              </m:e>
                              <m:e>
                                <m:sSub>
                                  <m:sSubPr>
                                    <m:ctrlPr>
                                      <a:rPr lang="en-US" sz="1500" i="1">
                                        <a:solidFill>
                                          <a:srgbClr val="836967"/>
                                        </a:solidFill>
                                        <a:latin typeface="Cambria Math" panose="02040503050406030204" pitchFamily="18" charset="0"/>
                                      </a:rPr>
                                    </m:ctrlPr>
                                  </m:sSubPr>
                                  <m:e>
                                    <m:d>
                                      <m:dPr>
                                        <m:begChr m:val=""/>
                                        <m:endChr m:val="|"/>
                                        <m:ctrlPr>
                                          <a:rPr lang="en-US" sz="1500" i="1">
                                            <a:solidFill>
                                              <a:srgbClr val="836967"/>
                                            </a:solidFill>
                                            <a:latin typeface="Cambria Math" panose="02040503050406030204" pitchFamily="18" charset="0"/>
                                          </a:rPr>
                                        </m:ctrlPr>
                                      </m:dPr>
                                      <m:e>
                                        <m:f>
                                          <m:fPr>
                                            <m:ctrlPr>
                                              <a:rPr lang="en-US" sz="1500" i="1">
                                                <a:solidFill>
                                                  <a:srgbClr val="836967"/>
                                                </a:solidFill>
                                                <a:latin typeface="Cambria Math" panose="02040503050406030204" pitchFamily="18" charset="0"/>
                                              </a:rPr>
                                            </m:ctrlPr>
                                          </m:fPr>
                                          <m:num>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𝑓</m:t>
                                                </m:r>
                                              </m:e>
                                              <m:sub>
                                                <m:r>
                                                  <a:rPr lang="en-US" sz="1500" i="0">
                                                    <a:latin typeface="Cambria Math" panose="02040503050406030204" pitchFamily="18" charset="0"/>
                                                  </a:rPr>
                                                  <m:t>3</m:t>
                                                </m:r>
                                              </m:sub>
                                            </m:sSub>
                                          </m:num>
                                          <m:den>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𝑥</m:t>
                                                </m:r>
                                              </m:e>
                                              <m:sub>
                                                <m:r>
                                                  <a:rPr lang="en-US" sz="1500" i="0">
                                                    <a:latin typeface="Cambria Math" panose="02040503050406030204" pitchFamily="18" charset="0"/>
                                                  </a:rPr>
                                                  <m:t>4</m:t>
                                                </m:r>
                                              </m:sub>
                                            </m:sSub>
                                          </m:den>
                                        </m:f>
                                      </m:e>
                                    </m:d>
                                  </m:e>
                                  <m:sub>
                                    <m:m>
                                      <m:mPr>
                                        <m:plcHide m:val="on"/>
                                        <m:mcs>
                                          <m:mc>
                                            <m:mcPr>
                                              <m:count m:val="1"/>
                                              <m:mcJc m:val="center"/>
                                            </m:mcPr>
                                          </m:mc>
                                        </m:mcs>
                                        <m:ctrlPr>
                                          <a:rPr lang="en-US" sz="1500" i="1">
                                            <a:solidFill>
                                              <a:srgbClr val="836967"/>
                                            </a:solidFill>
                                            <a:latin typeface="Cambria Math" panose="02040503050406030204" pitchFamily="18" charset="0"/>
                                          </a:rPr>
                                        </m:ctrlPr>
                                      </m:mPr>
                                      <m:mr>
                                        <m:e>
                                          <m:r>
                                            <a:rPr lang="en-US" sz="1500" i="1">
                                              <a:latin typeface="Cambria Math" panose="02040503050406030204" pitchFamily="18" charset="0"/>
                                            </a:rPr>
                                            <m:t>𝑢</m:t>
                                          </m:r>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𝑢</m:t>
                                              </m:r>
                                            </m:e>
                                            <m:sub>
                                              <m:r>
                                                <a:rPr lang="en-US" sz="1500" i="0">
                                                  <a:latin typeface="Cambria Math" panose="02040503050406030204" pitchFamily="18" charset="0"/>
                                                </a:rPr>
                                                <m:t>0</m:t>
                                              </m:r>
                                            </m:sub>
                                          </m:sSub>
                                        </m:e>
                                      </m:mr>
                                      <m:mr>
                                        <m:e>
                                          <m:r>
                                            <a:rPr lang="en-US" sz="1500" i="1">
                                              <a:latin typeface="Cambria Math" panose="02040503050406030204" pitchFamily="18" charset="0"/>
                                            </a:rPr>
                                            <m:t>𝑥</m:t>
                                          </m:r>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𝑥</m:t>
                                              </m:r>
                                            </m:e>
                                            <m:sub>
                                              <m:r>
                                                <a:rPr lang="en-US" sz="1500" i="0">
                                                  <a:latin typeface="Cambria Math" panose="02040503050406030204" pitchFamily="18" charset="0"/>
                                                </a:rPr>
                                                <m:t>0</m:t>
                                              </m:r>
                                            </m:sub>
                                          </m:sSub>
                                        </m:e>
                                      </m:mr>
                                    </m:m>
                                  </m:sub>
                                </m:sSub>
                              </m:e>
                              <m:e>
                                <m:sSub>
                                  <m:sSubPr>
                                    <m:ctrlPr>
                                      <a:rPr lang="en-US" sz="1500" i="1">
                                        <a:solidFill>
                                          <a:srgbClr val="836967"/>
                                        </a:solidFill>
                                        <a:latin typeface="Cambria Math" panose="02040503050406030204" pitchFamily="18" charset="0"/>
                                      </a:rPr>
                                    </m:ctrlPr>
                                  </m:sSubPr>
                                  <m:e>
                                    <m:d>
                                      <m:dPr>
                                        <m:begChr m:val=""/>
                                        <m:endChr m:val="|"/>
                                        <m:ctrlPr>
                                          <a:rPr lang="en-US" sz="1500" i="1">
                                            <a:solidFill>
                                              <a:srgbClr val="836967"/>
                                            </a:solidFill>
                                            <a:latin typeface="Cambria Math" panose="02040503050406030204" pitchFamily="18" charset="0"/>
                                          </a:rPr>
                                        </m:ctrlPr>
                                      </m:dPr>
                                      <m:e>
                                        <m:f>
                                          <m:fPr>
                                            <m:ctrlPr>
                                              <a:rPr lang="en-US" sz="1500" i="1">
                                                <a:solidFill>
                                                  <a:srgbClr val="836967"/>
                                                </a:solidFill>
                                                <a:latin typeface="Cambria Math" panose="02040503050406030204" pitchFamily="18" charset="0"/>
                                              </a:rPr>
                                            </m:ctrlPr>
                                          </m:fPr>
                                          <m:num>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𝑓</m:t>
                                                </m:r>
                                              </m:e>
                                              <m:sub>
                                                <m:r>
                                                  <a:rPr lang="en-US" sz="1500" i="0">
                                                    <a:latin typeface="Cambria Math" panose="02040503050406030204" pitchFamily="18" charset="0"/>
                                                  </a:rPr>
                                                  <m:t>3</m:t>
                                                </m:r>
                                              </m:sub>
                                            </m:sSub>
                                          </m:num>
                                          <m:den>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𝑥</m:t>
                                                </m:r>
                                              </m:e>
                                              <m:sub>
                                                <m:r>
                                                  <a:rPr lang="en-US" sz="1500" i="0">
                                                    <a:latin typeface="Cambria Math" panose="02040503050406030204" pitchFamily="18" charset="0"/>
                                                  </a:rPr>
                                                  <m:t>5</m:t>
                                                </m:r>
                                              </m:sub>
                                            </m:sSub>
                                          </m:den>
                                        </m:f>
                                      </m:e>
                                    </m:d>
                                  </m:e>
                                  <m:sub>
                                    <m:m>
                                      <m:mPr>
                                        <m:plcHide m:val="on"/>
                                        <m:mcs>
                                          <m:mc>
                                            <m:mcPr>
                                              <m:count m:val="1"/>
                                              <m:mcJc m:val="center"/>
                                            </m:mcPr>
                                          </m:mc>
                                        </m:mcs>
                                        <m:ctrlPr>
                                          <a:rPr lang="en-US" sz="1500" i="1">
                                            <a:solidFill>
                                              <a:srgbClr val="836967"/>
                                            </a:solidFill>
                                            <a:latin typeface="Cambria Math" panose="02040503050406030204" pitchFamily="18" charset="0"/>
                                          </a:rPr>
                                        </m:ctrlPr>
                                      </m:mPr>
                                      <m:mr>
                                        <m:e>
                                          <m:r>
                                            <a:rPr lang="en-US" sz="1500" i="1">
                                              <a:latin typeface="Cambria Math" panose="02040503050406030204" pitchFamily="18" charset="0"/>
                                            </a:rPr>
                                            <m:t>𝑢</m:t>
                                          </m:r>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𝑢</m:t>
                                              </m:r>
                                            </m:e>
                                            <m:sub>
                                              <m:r>
                                                <a:rPr lang="en-US" sz="1500" i="0">
                                                  <a:latin typeface="Cambria Math" panose="02040503050406030204" pitchFamily="18" charset="0"/>
                                                </a:rPr>
                                                <m:t>0</m:t>
                                              </m:r>
                                            </m:sub>
                                          </m:sSub>
                                        </m:e>
                                      </m:mr>
                                      <m:mr>
                                        <m:e>
                                          <m:r>
                                            <a:rPr lang="en-US" sz="1500" i="1">
                                              <a:latin typeface="Cambria Math" panose="02040503050406030204" pitchFamily="18" charset="0"/>
                                            </a:rPr>
                                            <m:t>𝑥</m:t>
                                          </m:r>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𝑥</m:t>
                                              </m:r>
                                            </m:e>
                                            <m:sub>
                                              <m:r>
                                                <a:rPr lang="en-US" sz="1500" i="0">
                                                  <a:latin typeface="Cambria Math" panose="02040503050406030204" pitchFamily="18" charset="0"/>
                                                </a:rPr>
                                                <m:t>0</m:t>
                                              </m:r>
                                            </m:sub>
                                          </m:sSub>
                                        </m:e>
                                      </m:mr>
                                    </m:m>
                                  </m:sub>
                                </m:sSub>
                              </m:e>
                              <m:e>
                                <m:sSub>
                                  <m:sSubPr>
                                    <m:ctrlPr>
                                      <a:rPr lang="en-US" sz="1500" i="1">
                                        <a:solidFill>
                                          <a:srgbClr val="836967"/>
                                        </a:solidFill>
                                        <a:latin typeface="Cambria Math" panose="02040503050406030204" pitchFamily="18" charset="0"/>
                                      </a:rPr>
                                    </m:ctrlPr>
                                  </m:sSubPr>
                                  <m:e>
                                    <m:d>
                                      <m:dPr>
                                        <m:begChr m:val=""/>
                                        <m:endChr m:val="|"/>
                                        <m:ctrlPr>
                                          <a:rPr lang="en-US" sz="1500" i="1">
                                            <a:solidFill>
                                              <a:srgbClr val="836967"/>
                                            </a:solidFill>
                                            <a:latin typeface="Cambria Math" panose="02040503050406030204" pitchFamily="18" charset="0"/>
                                          </a:rPr>
                                        </m:ctrlPr>
                                      </m:dPr>
                                      <m:e>
                                        <m:f>
                                          <m:fPr>
                                            <m:ctrlPr>
                                              <a:rPr lang="en-US" sz="1500" i="1">
                                                <a:solidFill>
                                                  <a:srgbClr val="836967"/>
                                                </a:solidFill>
                                                <a:latin typeface="Cambria Math" panose="02040503050406030204" pitchFamily="18" charset="0"/>
                                              </a:rPr>
                                            </m:ctrlPr>
                                          </m:fPr>
                                          <m:num>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𝑓</m:t>
                                                </m:r>
                                              </m:e>
                                              <m:sub>
                                                <m:r>
                                                  <a:rPr lang="en-US" sz="1500" i="0">
                                                    <a:latin typeface="Cambria Math" panose="02040503050406030204" pitchFamily="18" charset="0"/>
                                                  </a:rPr>
                                                  <m:t>3</m:t>
                                                </m:r>
                                              </m:sub>
                                            </m:sSub>
                                          </m:num>
                                          <m:den>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𝑥</m:t>
                                                </m:r>
                                              </m:e>
                                              <m:sub>
                                                <m:r>
                                                  <a:rPr lang="en-US" sz="1500" i="0">
                                                    <a:latin typeface="Cambria Math" panose="02040503050406030204" pitchFamily="18" charset="0"/>
                                                  </a:rPr>
                                                  <m:t>6</m:t>
                                                </m:r>
                                              </m:sub>
                                            </m:sSub>
                                          </m:den>
                                        </m:f>
                                      </m:e>
                                    </m:d>
                                  </m:e>
                                  <m:sub>
                                    <m:m>
                                      <m:mPr>
                                        <m:plcHide m:val="on"/>
                                        <m:mcs>
                                          <m:mc>
                                            <m:mcPr>
                                              <m:count m:val="1"/>
                                              <m:mcJc m:val="center"/>
                                            </m:mcPr>
                                          </m:mc>
                                        </m:mcs>
                                        <m:ctrlPr>
                                          <a:rPr lang="en-US" sz="1500" i="1">
                                            <a:solidFill>
                                              <a:srgbClr val="836967"/>
                                            </a:solidFill>
                                            <a:latin typeface="Cambria Math" panose="02040503050406030204" pitchFamily="18" charset="0"/>
                                          </a:rPr>
                                        </m:ctrlPr>
                                      </m:mPr>
                                      <m:mr>
                                        <m:e>
                                          <m:r>
                                            <a:rPr lang="en-US" sz="1500" i="1">
                                              <a:latin typeface="Cambria Math" panose="02040503050406030204" pitchFamily="18" charset="0"/>
                                            </a:rPr>
                                            <m:t>𝑢</m:t>
                                          </m:r>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𝑢</m:t>
                                              </m:r>
                                            </m:e>
                                            <m:sub>
                                              <m:r>
                                                <a:rPr lang="en-US" sz="1500" i="0">
                                                  <a:latin typeface="Cambria Math" panose="02040503050406030204" pitchFamily="18" charset="0"/>
                                                </a:rPr>
                                                <m:t>0</m:t>
                                              </m:r>
                                            </m:sub>
                                          </m:sSub>
                                        </m:e>
                                      </m:mr>
                                      <m:mr>
                                        <m:e>
                                          <m:r>
                                            <a:rPr lang="en-US" sz="1500" i="1">
                                              <a:latin typeface="Cambria Math" panose="02040503050406030204" pitchFamily="18" charset="0"/>
                                            </a:rPr>
                                            <m:t>𝑥</m:t>
                                          </m:r>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𝑥</m:t>
                                              </m:r>
                                            </m:e>
                                            <m:sub>
                                              <m:r>
                                                <a:rPr lang="en-US" sz="1500" i="0">
                                                  <a:latin typeface="Cambria Math" panose="02040503050406030204" pitchFamily="18" charset="0"/>
                                                </a:rPr>
                                                <m:t>0</m:t>
                                              </m:r>
                                            </m:sub>
                                          </m:sSub>
                                        </m:e>
                                      </m:mr>
                                    </m:m>
                                  </m:sub>
                                </m:sSub>
                              </m:e>
                            </m:mr>
                          </m:m>
                        </m:e>
                      </m:d>
                    </m:oMath>
                  </m:oMathPara>
                </a14:m>
                <a:endParaRPr lang="en-US" sz="1500"/>
              </a:p>
            </p:txBody>
          </p:sp>
        </mc:Choice>
        <mc:Fallback xmlns="">
          <p:sp>
            <p:nvSpPr>
              <p:cNvPr id="9" name="TextBox 8">
                <a:extLst>
                  <a:ext uri="{FF2B5EF4-FFF2-40B4-BE49-F238E27FC236}">
                    <a16:creationId xmlns:a16="http://schemas.microsoft.com/office/drawing/2014/main" id="{0DFC1B3C-F277-FAA9-2AD7-919611EEDD13}"/>
                  </a:ext>
                </a:extLst>
              </p:cNvPr>
              <p:cNvSpPr txBox="1">
                <a:spLocks noRot="1" noChangeAspect="1" noMove="1" noResize="1" noEditPoints="1" noAdjustHandles="1" noChangeArrowheads="1" noChangeShapeType="1" noTextEdit="1"/>
              </p:cNvSpPr>
              <p:nvPr/>
            </p:nvSpPr>
            <p:spPr>
              <a:xfrm>
                <a:off x="1223859" y="3193025"/>
                <a:ext cx="6727855" cy="2643352"/>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5E978BBE-6B1F-CF7E-A0A5-59A394EF5645}"/>
                  </a:ext>
                </a:extLst>
              </p:cNvPr>
              <p:cNvSpPr txBox="1"/>
              <p:nvPr/>
            </p:nvSpPr>
            <p:spPr>
              <a:xfrm>
                <a:off x="7859596" y="3193025"/>
                <a:ext cx="3128211" cy="264335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500" i="1" smtClean="0">
                          <a:latin typeface="Cambria Math" panose="02040503050406030204" pitchFamily="18" charset="0"/>
                        </a:rPr>
                        <m:t>𝐵</m:t>
                      </m:r>
                      <m:r>
                        <a:rPr lang="en-US" sz="1500" i="0">
                          <a:latin typeface="Cambria Math" panose="02040503050406030204" pitchFamily="18" charset="0"/>
                        </a:rPr>
                        <m:t>=</m:t>
                      </m:r>
                      <m:d>
                        <m:dPr>
                          <m:begChr m:val="["/>
                          <m:endChr m:val="]"/>
                          <m:ctrlPr>
                            <a:rPr lang="en-US" sz="1500" i="1">
                              <a:solidFill>
                                <a:srgbClr val="836967"/>
                              </a:solidFill>
                              <a:latin typeface="Cambria Math" panose="02040503050406030204" pitchFamily="18" charset="0"/>
                            </a:rPr>
                          </m:ctrlPr>
                        </m:dPr>
                        <m:e>
                          <m:m>
                            <m:mPr>
                              <m:plcHide m:val="on"/>
                              <m:mcs>
                                <m:mc>
                                  <m:mcPr>
                                    <m:count m:val="2"/>
                                    <m:mcJc m:val="center"/>
                                  </m:mcPr>
                                </m:mc>
                              </m:mcs>
                              <m:ctrlPr>
                                <a:rPr lang="en-US" sz="1500" i="1">
                                  <a:solidFill>
                                    <a:srgbClr val="836967"/>
                                  </a:solidFill>
                                  <a:latin typeface="Cambria Math" panose="02040503050406030204" pitchFamily="18" charset="0"/>
                                </a:rPr>
                              </m:ctrlPr>
                            </m:mPr>
                            <m:mr>
                              <m:e>
                                <m:r>
                                  <a:rPr lang="en-US" sz="1500" i="0">
                                    <a:latin typeface="Cambria Math" panose="02040503050406030204" pitchFamily="18" charset="0"/>
                                  </a:rPr>
                                  <m:t>0</m:t>
                                </m:r>
                              </m:e>
                              <m:e>
                                <m:r>
                                  <a:rPr lang="en-US" sz="1500" i="0">
                                    <a:latin typeface="Cambria Math" panose="02040503050406030204" pitchFamily="18" charset="0"/>
                                  </a:rPr>
                                  <m:t>0</m:t>
                                </m:r>
                              </m:e>
                            </m:mr>
                            <m:mr>
                              <m:e>
                                <m:sSub>
                                  <m:sSubPr>
                                    <m:ctrlPr>
                                      <a:rPr lang="en-US" sz="1500" i="1">
                                        <a:solidFill>
                                          <a:srgbClr val="836967"/>
                                        </a:solidFill>
                                        <a:latin typeface="Cambria Math" panose="02040503050406030204" pitchFamily="18" charset="0"/>
                                      </a:rPr>
                                    </m:ctrlPr>
                                  </m:sSubPr>
                                  <m:e>
                                    <m:d>
                                      <m:dPr>
                                        <m:begChr m:val=""/>
                                        <m:endChr m:val="|"/>
                                        <m:ctrlPr>
                                          <a:rPr lang="en-US" sz="1500" i="1">
                                            <a:solidFill>
                                              <a:srgbClr val="836967"/>
                                            </a:solidFill>
                                            <a:latin typeface="Cambria Math" panose="02040503050406030204" pitchFamily="18" charset="0"/>
                                          </a:rPr>
                                        </m:ctrlPr>
                                      </m:dPr>
                                      <m:e>
                                        <m:f>
                                          <m:fPr>
                                            <m:ctrlPr>
                                              <a:rPr lang="en-US" sz="1500" i="1">
                                                <a:solidFill>
                                                  <a:srgbClr val="836967"/>
                                                </a:solidFill>
                                                <a:latin typeface="Cambria Math" panose="02040503050406030204" pitchFamily="18" charset="0"/>
                                              </a:rPr>
                                            </m:ctrlPr>
                                          </m:fPr>
                                          <m:num>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𝑓</m:t>
                                                </m:r>
                                              </m:e>
                                              <m:sub>
                                                <m:r>
                                                  <a:rPr lang="en-US" sz="1500" i="0">
                                                    <a:latin typeface="Cambria Math" panose="02040503050406030204" pitchFamily="18" charset="0"/>
                                                  </a:rPr>
                                                  <m:t>1</m:t>
                                                </m:r>
                                              </m:sub>
                                            </m:sSub>
                                          </m:num>
                                          <m:den>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𝑣</m:t>
                                                </m:r>
                                              </m:e>
                                              <m:sub>
                                                <m:r>
                                                  <a:rPr lang="en-US" sz="1500" i="1">
                                                    <a:latin typeface="Cambria Math" panose="02040503050406030204" pitchFamily="18" charset="0"/>
                                                  </a:rPr>
                                                  <m:t>𝑙</m:t>
                                                </m:r>
                                              </m:sub>
                                            </m:sSub>
                                          </m:den>
                                        </m:f>
                                      </m:e>
                                    </m:d>
                                  </m:e>
                                  <m:sub>
                                    <m:m>
                                      <m:mPr>
                                        <m:plcHide m:val="on"/>
                                        <m:mcs>
                                          <m:mc>
                                            <m:mcPr>
                                              <m:count m:val="1"/>
                                              <m:mcJc m:val="center"/>
                                            </m:mcPr>
                                          </m:mc>
                                        </m:mcs>
                                        <m:ctrlPr>
                                          <a:rPr lang="en-US" sz="1500" i="1">
                                            <a:solidFill>
                                              <a:srgbClr val="836967"/>
                                            </a:solidFill>
                                            <a:latin typeface="Cambria Math" panose="02040503050406030204" pitchFamily="18" charset="0"/>
                                          </a:rPr>
                                        </m:ctrlPr>
                                      </m:mPr>
                                      <m:mr>
                                        <m:e>
                                          <m:r>
                                            <a:rPr lang="en-US" sz="1500" i="1">
                                              <a:latin typeface="Cambria Math" panose="02040503050406030204" pitchFamily="18" charset="0"/>
                                            </a:rPr>
                                            <m:t>𝑢</m:t>
                                          </m:r>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𝑢</m:t>
                                              </m:r>
                                            </m:e>
                                            <m:sub>
                                              <m:r>
                                                <a:rPr lang="en-US" sz="1500" i="0">
                                                  <a:latin typeface="Cambria Math" panose="02040503050406030204" pitchFamily="18" charset="0"/>
                                                </a:rPr>
                                                <m:t>0</m:t>
                                              </m:r>
                                            </m:sub>
                                          </m:sSub>
                                        </m:e>
                                      </m:mr>
                                      <m:mr>
                                        <m:e>
                                          <m:r>
                                            <a:rPr lang="en-US" sz="1500" i="1">
                                              <a:latin typeface="Cambria Math" panose="02040503050406030204" pitchFamily="18" charset="0"/>
                                            </a:rPr>
                                            <m:t>𝑥</m:t>
                                          </m:r>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𝑥</m:t>
                                              </m:r>
                                            </m:e>
                                            <m:sub>
                                              <m:r>
                                                <a:rPr lang="en-US" sz="1500" i="0">
                                                  <a:latin typeface="Cambria Math" panose="02040503050406030204" pitchFamily="18" charset="0"/>
                                                </a:rPr>
                                                <m:t>0</m:t>
                                              </m:r>
                                            </m:sub>
                                          </m:sSub>
                                        </m:e>
                                      </m:mr>
                                    </m:m>
                                  </m:sub>
                                </m:sSub>
                              </m:e>
                              <m:e>
                                <m:sSub>
                                  <m:sSubPr>
                                    <m:ctrlPr>
                                      <a:rPr lang="en-US" sz="1500" i="1">
                                        <a:solidFill>
                                          <a:srgbClr val="836967"/>
                                        </a:solidFill>
                                        <a:latin typeface="Cambria Math" panose="02040503050406030204" pitchFamily="18" charset="0"/>
                                      </a:rPr>
                                    </m:ctrlPr>
                                  </m:sSubPr>
                                  <m:e>
                                    <m:d>
                                      <m:dPr>
                                        <m:begChr m:val=""/>
                                        <m:endChr m:val="|"/>
                                        <m:ctrlPr>
                                          <a:rPr lang="en-US" sz="1500" i="1">
                                            <a:solidFill>
                                              <a:srgbClr val="836967"/>
                                            </a:solidFill>
                                            <a:latin typeface="Cambria Math" panose="02040503050406030204" pitchFamily="18" charset="0"/>
                                          </a:rPr>
                                        </m:ctrlPr>
                                      </m:dPr>
                                      <m:e>
                                        <m:f>
                                          <m:fPr>
                                            <m:ctrlPr>
                                              <a:rPr lang="en-US" sz="1500" i="1">
                                                <a:solidFill>
                                                  <a:srgbClr val="836967"/>
                                                </a:solidFill>
                                                <a:latin typeface="Cambria Math" panose="02040503050406030204" pitchFamily="18" charset="0"/>
                                              </a:rPr>
                                            </m:ctrlPr>
                                          </m:fPr>
                                          <m:num>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𝑓</m:t>
                                                </m:r>
                                              </m:e>
                                              <m:sub>
                                                <m:r>
                                                  <a:rPr lang="en-US" sz="1500" i="0">
                                                    <a:latin typeface="Cambria Math" panose="02040503050406030204" pitchFamily="18" charset="0"/>
                                                  </a:rPr>
                                                  <m:t>1</m:t>
                                                </m:r>
                                              </m:sub>
                                            </m:sSub>
                                          </m:num>
                                          <m:den>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𝑣</m:t>
                                                </m:r>
                                              </m:e>
                                              <m:sub>
                                                <m:r>
                                                  <a:rPr lang="en-US" sz="1500" i="1">
                                                    <a:latin typeface="Cambria Math" panose="02040503050406030204" pitchFamily="18" charset="0"/>
                                                  </a:rPr>
                                                  <m:t>𝑟</m:t>
                                                </m:r>
                                              </m:sub>
                                            </m:sSub>
                                          </m:den>
                                        </m:f>
                                      </m:e>
                                    </m:d>
                                  </m:e>
                                  <m:sub>
                                    <m:m>
                                      <m:mPr>
                                        <m:plcHide m:val="on"/>
                                        <m:mcs>
                                          <m:mc>
                                            <m:mcPr>
                                              <m:count m:val="1"/>
                                              <m:mcJc m:val="center"/>
                                            </m:mcPr>
                                          </m:mc>
                                        </m:mcs>
                                        <m:ctrlPr>
                                          <a:rPr lang="en-US" sz="1500" i="1">
                                            <a:solidFill>
                                              <a:srgbClr val="836967"/>
                                            </a:solidFill>
                                            <a:latin typeface="Cambria Math" panose="02040503050406030204" pitchFamily="18" charset="0"/>
                                          </a:rPr>
                                        </m:ctrlPr>
                                      </m:mPr>
                                      <m:mr>
                                        <m:e>
                                          <m:r>
                                            <a:rPr lang="en-US" sz="1500" i="1">
                                              <a:latin typeface="Cambria Math" panose="02040503050406030204" pitchFamily="18" charset="0"/>
                                            </a:rPr>
                                            <m:t>𝑢</m:t>
                                          </m:r>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𝑢</m:t>
                                              </m:r>
                                            </m:e>
                                            <m:sub>
                                              <m:r>
                                                <a:rPr lang="en-US" sz="1500" i="0">
                                                  <a:latin typeface="Cambria Math" panose="02040503050406030204" pitchFamily="18" charset="0"/>
                                                </a:rPr>
                                                <m:t>0</m:t>
                                              </m:r>
                                            </m:sub>
                                          </m:sSub>
                                        </m:e>
                                      </m:mr>
                                      <m:mr>
                                        <m:e>
                                          <m:r>
                                            <a:rPr lang="en-US" sz="1500" i="1">
                                              <a:latin typeface="Cambria Math" panose="02040503050406030204" pitchFamily="18" charset="0"/>
                                            </a:rPr>
                                            <m:t>𝑥</m:t>
                                          </m:r>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𝑥</m:t>
                                              </m:r>
                                            </m:e>
                                            <m:sub>
                                              <m:r>
                                                <a:rPr lang="en-US" sz="1500" i="0">
                                                  <a:latin typeface="Cambria Math" panose="02040503050406030204" pitchFamily="18" charset="0"/>
                                                </a:rPr>
                                                <m:t>0</m:t>
                                              </m:r>
                                            </m:sub>
                                          </m:sSub>
                                        </m:e>
                                      </m:mr>
                                    </m:m>
                                  </m:sub>
                                </m:sSub>
                              </m:e>
                            </m:mr>
                            <m:mr>
                              <m:e>
                                <m:r>
                                  <a:rPr lang="en-US" sz="1500" i="0">
                                    <a:latin typeface="Cambria Math" panose="02040503050406030204" pitchFamily="18" charset="0"/>
                                  </a:rPr>
                                  <m:t>0</m:t>
                                </m:r>
                              </m:e>
                              <m:e>
                                <m:r>
                                  <a:rPr lang="en-US" sz="1500" i="0">
                                    <a:latin typeface="Cambria Math" panose="02040503050406030204" pitchFamily="18" charset="0"/>
                                  </a:rPr>
                                  <m:t>0</m:t>
                                </m:r>
                              </m:e>
                            </m:mr>
                            <m:mr>
                              <m:e>
                                <m:sSub>
                                  <m:sSubPr>
                                    <m:ctrlPr>
                                      <a:rPr lang="en-US" sz="1500" i="1">
                                        <a:solidFill>
                                          <a:srgbClr val="836967"/>
                                        </a:solidFill>
                                        <a:latin typeface="Cambria Math" panose="02040503050406030204" pitchFamily="18" charset="0"/>
                                      </a:rPr>
                                    </m:ctrlPr>
                                  </m:sSubPr>
                                  <m:e>
                                    <m:d>
                                      <m:dPr>
                                        <m:begChr m:val=""/>
                                        <m:endChr m:val="|"/>
                                        <m:ctrlPr>
                                          <a:rPr lang="en-US" sz="1500" i="1">
                                            <a:solidFill>
                                              <a:srgbClr val="836967"/>
                                            </a:solidFill>
                                            <a:latin typeface="Cambria Math" panose="02040503050406030204" pitchFamily="18" charset="0"/>
                                          </a:rPr>
                                        </m:ctrlPr>
                                      </m:dPr>
                                      <m:e>
                                        <m:f>
                                          <m:fPr>
                                            <m:ctrlPr>
                                              <a:rPr lang="en-US" sz="1500" i="1">
                                                <a:solidFill>
                                                  <a:srgbClr val="836967"/>
                                                </a:solidFill>
                                                <a:latin typeface="Cambria Math" panose="02040503050406030204" pitchFamily="18" charset="0"/>
                                              </a:rPr>
                                            </m:ctrlPr>
                                          </m:fPr>
                                          <m:num>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𝑓</m:t>
                                                </m:r>
                                              </m:e>
                                              <m:sub>
                                                <m:r>
                                                  <a:rPr lang="en-US" sz="1500" i="0">
                                                    <a:latin typeface="Cambria Math" panose="02040503050406030204" pitchFamily="18" charset="0"/>
                                                  </a:rPr>
                                                  <m:t>2</m:t>
                                                </m:r>
                                              </m:sub>
                                            </m:sSub>
                                          </m:num>
                                          <m:den>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𝑣</m:t>
                                                </m:r>
                                              </m:e>
                                              <m:sub>
                                                <m:r>
                                                  <a:rPr lang="en-US" sz="1500" i="1">
                                                    <a:latin typeface="Cambria Math" panose="02040503050406030204" pitchFamily="18" charset="0"/>
                                                  </a:rPr>
                                                  <m:t>𝑙</m:t>
                                                </m:r>
                                              </m:sub>
                                            </m:sSub>
                                          </m:den>
                                        </m:f>
                                      </m:e>
                                    </m:d>
                                  </m:e>
                                  <m:sub>
                                    <m:m>
                                      <m:mPr>
                                        <m:plcHide m:val="on"/>
                                        <m:mcs>
                                          <m:mc>
                                            <m:mcPr>
                                              <m:count m:val="1"/>
                                              <m:mcJc m:val="center"/>
                                            </m:mcPr>
                                          </m:mc>
                                        </m:mcs>
                                        <m:ctrlPr>
                                          <a:rPr lang="en-US" sz="1500" i="1">
                                            <a:solidFill>
                                              <a:srgbClr val="836967"/>
                                            </a:solidFill>
                                            <a:latin typeface="Cambria Math" panose="02040503050406030204" pitchFamily="18" charset="0"/>
                                          </a:rPr>
                                        </m:ctrlPr>
                                      </m:mPr>
                                      <m:mr>
                                        <m:e>
                                          <m:r>
                                            <a:rPr lang="en-US" sz="1500" i="1">
                                              <a:latin typeface="Cambria Math" panose="02040503050406030204" pitchFamily="18" charset="0"/>
                                            </a:rPr>
                                            <m:t>𝑢</m:t>
                                          </m:r>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𝑢</m:t>
                                              </m:r>
                                            </m:e>
                                            <m:sub>
                                              <m:r>
                                                <a:rPr lang="en-US" sz="1500" i="0">
                                                  <a:latin typeface="Cambria Math" panose="02040503050406030204" pitchFamily="18" charset="0"/>
                                                </a:rPr>
                                                <m:t>0</m:t>
                                              </m:r>
                                            </m:sub>
                                          </m:sSub>
                                        </m:e>
                                      </m:mr>
                                      <m:mr>
                                        <m:e>
                                          <m:r>
                                            <a:rPr lang="en-US" sz="1500" i="1">
                                              <a:latin typeface="Cambria Math" panose="02040503050406030204" pitchFamily="18" charset="0"/>
                                            </a:rPr>
                                            <m:t>𝑥</m:t>
                                          </m:r>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𝑥</m:t>
                                              </m:r>
                                            </m:e>
                                            <m:sub>
                                              <m:r>
                                                <a:rPr lang="en-US" sz="1500" i="0">
                                                  <a:latin typeface="Cambria Math" panose="02040503050406030204" pitchFamily="18" charset="0"/>
                                                </a:rPr>
                                                <m:t>0</m:t>
                                              </m:r>
                                            </m:sub>
                                          </m:sSub>
                                        </m:e>
                                      </m:mr>
                                    </m:m>
                                  </m:sub>
                                </m:sSub>
                              </m:e>
                              <m:e>
                                <m:sSub>
                                  <m:sSubPr>
                                    <m:ctrlPr>
                                      <a:rPr lang="en-US" sz="1500" i="1">
                                        <a:solidFill>
                                          <a:srgbClr val="836967"/>
                                        </a:solidFill>
                                        <a:latin typeface="Cambria Math" panose="02040503050406030204" pitchFamily="18" charset="0"/>
                                      </a:rPr>
                                    </m:ctrlPr>
                                  </m:sSubPr>
                                  <m:e>
                                    <m:d>
                                      <m:dPr>
                                        <m:begChr m:val=""/>
                                        <m:endChr m:val="|"/>
                                        <m:ctrlPr>
                                          <a:rPr lang="en-US" sz="1500" i="1">
                                            <a:solidFill>
                                              <a:srgbClr val="836967"/>
                                            </a:solidFill>
                                            <a:latin typeface="Cambria Math" panose="02040503050406030204" pitchFamily="18" charset="0"/>
                                          </a:rPr>
                                        </m:ctrlPr>
                                      </m:dPr>
                                      <m:e>
                                        <m:f>
                                          <m:fPr>
                                            <m:ctrlPr>
                                              <a:rPr lang="en-US" sz="1500" i="1">
                                                <a:solidFill>
                                                  <a:srgbClr val="836967"/>
                                                </a:solidFill>
                                                <a:latin typeface="Cambria Math" panose="02040503050406030204" pitchFamily="18" charset="0"/>
                                              </a:rPr>
                                            </m:ctrlPr>
                                          </m:fPr>
                                          <m:num>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𝑓</m:t>
                                                </m:r>
                                              </m:e>
                                              <m:sub>
                                                <m:r>
                                                  <a:rPr lang="en-US" sz="1500" i="0">
                                                    <a:latin typeface="Cambria Math" panose="02040503050406030204" pitchFamily="18" charset="0"/>
                                                  </a:rPr>
                                                  <m:t>2</m:t>
                                                </m:r>
                                              </m:sub>
                                            </m:sSub>
                                          </m:num>
                                          <m:den>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𝑣</m:t>
                                                </m:r>
                                              </m:e>
                                              <m:sub>
                                                <m:r>
                                                  <a:rPr lang="en-US" sz="1500" i="1">
                                                    <a:latin typeface="Cambria Math" panose="02040503050406030204" pitchFamily="18" charset="0"/>
                                                  </a:rPr>
                                                  <m:t>𝑟</m:t>
                                                </m:r>
                                              </m:sub>
                                            </m:sSub>
                                          </m:den>
                                        </m:f>
                                      </m:e>
                                    </m:d>
                                  </m:e>
                                  <m:sub>
                                    <m:m>
                                      <m:mPr>
                                        <m:plcHide m:val="on"/>
                                        <m:mcs>
                                          <m:mc>
                                            <m:mcPr>
                                              <m:count m:val="1"/>
                                              <m:mcJc m:val="center"/>
                                            </m:mcPr>
                                          </m:mc>
                                        </m:mcs>
                                        <m:ctrlPr>
                                          <a:rPr lang="en-US" sz="1500" i="1">
                                            <a:solidFill>
                                              <a:srgbClr val="836967"/>
                                            </a:solidFill>
                                            <a:latin typeface="Cambria Math" panose="02040503050406030204" pitchFamily="18" charset="0"/>
                                          </a:rPr>
                                        </m:ctrlPr>
                                      </m:mPr>
                                      <m:mr>
                                        <m:e>
                                          <m:r>
                                            <a:rPr lang="en-US" sz="1500" i="1">
                                              <a:latin typeface="Cambria Math" panose="02040503050406030204" pitchFamily="18" charset="0"/>
                                            </a:rPr>
                                            <m:t>𝑢</m:t>
                                          </m:r>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𝑢</m:t>
                                              </m:r>
                                            </m:e>
                                            <m:sub>
                                              <m:r>
                                                <a:rPr lang="en-US" sz="1500" i="0">
                                                  <a:latin typeface="Cambria Math" panose="02040503050406030204" pitchFamily="18" charset="0"/>
                                                </a:rPr>
                                                <m:t>0</m:t>
                                              </m:r>
                                            </m:sub>
                                          </m:sSub>
                                        </m:e>
                                      </m:mr>
                                      <m:mr>
                                        <m:e>
                                          <m:r>
                                            <a:rPr lang="en-US" sz="1500" i="1">
                                              <a:latin typeface="Cambria Math" panose="02040503050406030204" pitchFamily="18" charset="0"/>
                                            </a:rPr>
                                            <m:t>𝑥</m:t>
                                          </m:r>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𝑥</m:t>
                                              </m:r>
                                            </m:e>
                                            <m:sub>
                                              <m:r>
                                                <a:rPr lang="en-US" sz="1500" i="0">
                                                  <a:latin typeface="Cambria Math" panose="02040503050406030204" pitchFamily="18" charset="0"/>
                                                </a:rPr>
                                                <m:t>0</m:t>
                                              </m:r>
                                            </m:sub>
                                          </m:sSub>
                                        </m:e>
                                      </m:mr>
                                    </m:m>
                                  </m:sub>
                                </m:sSub>
                              </m:e>
                            </m:mr>
                            <m:mr>
                              <m:e>
                                <m:r>
                                  <a:rPr lang="en-US" sz="1500" i="0">
                                    <a:latin typeface="Cambria Math" panose="02040503050406030204" pitchFamily="18" charset="0"/>
                                  </a:rPr>
                                  <m:t>0</m:t>
                                </m:r>
                              </m:e>
                              <m:e>
                                <m:r>
                                  <a:rPr lang="en-US" sz="1500" i="0">
                                    <a:latin typeface="Cambria Math" panose="02040503050406030204" pitchFamily="18" charset="0"/>
                                  </a:rPr>
                                  <m:t>0</m:t>
                                </m:r>
                              </m:e>
                            </m:mr>
                            <m:mr>
                              <m:e>
                                <m:sSub>
                                  <m:sSubPr>
                                    <m:ctrlPr>
                                      <a:rPr lang="en-US" sz="1500" i="1">
                                        <a:solidFill>
                                          <a:srgbClr val="836967"/>
                                        </a:solidFill>
                                        <a:latin typeface="Cambria Math" panose="02040503050406030204" pitchFamily="18" charset="0"/>
                                      </a:rPr>
                                    </m:ctrlPr>
                                  </m:sSubPr>
                                  <m:e>
                                    <m:d>
                                      <m:dPr>
                                        <m:begChr m:val=""/>
                                        <m:endChr m:val="|"/>
                                        <m:ctrlPr>
                                          <a:rPr lang="en-US" sz="1500" i="1">
                                            <a:solidFill>
                                              <a:srgbClr val="836967"/>
                                            </a:solidFill>
                                            <a:latin typeface="Cambria Math" panose="02040503050406030204" pitchFamily="18" charset="0"/>
                                          </a:rPr>
                                        </m:ctrlPr>
                                      </m:dPr>
                                      <m:e>
                                        <m:f>
                                          <m:fPr>
                                            <m:ctrlPr>
                                              <a:rPr lang="en-US" sz="1500" i="1">
                                                <a:solidFill>
                                                  <a:srgbClr val="836967"/>
                                                </a:solidFill>
                                                <a:latin typeface="Cambria Math" panose="02040503050406030204" pitchFamily="18" charset="0"/>
                                              </a:rPr>
                                            </m:ctrlPr>
                                          </m:fPr>
                                          <m:num>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𝑓</m:t>
                                                </m:r>
                                              </m:e>
                                              <m:sub>
                                                <m:r>
                                                  <a:rPr lang="en-US" sz="1500" i="0">
                                                    <a:latin typeface="Cambria Math" panose="02040503050406030204" pitchFamily="18" charset="0"/>
                                                  </a:rPr>
                                                  <m:t>3</m:t>
                                                </m:r>
                                              </m:sub>
                                            </m:sSub>
                                          </m:num>
                                          <m:den>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𝑣</m:t>
                                                </m:r>
                                              </m:e>
                                              <m:sub>
                                                <m:r>
                                                  <a:rPr lang="en-US" sz="1500" i="1">
                                                    <a:latin typeface="Cambria Math" panose="02040503050406030204" pitchFamily="18" charset="0"/>
                                                  </a:rPr>
                                                  <m:t>𝑙</m:t>
                                                </m:r>
                                              </m:sub>
                                            </m:sSub>
                                          </m:den>
                                        </m:f>
                                      </m:e>
                                    </m:d>
                                  </m:e>
                                  <m:sub>
                                    <m:m>
                                      <m:mPr>
                                        <m:plcHide m:val="on"/>
                                        <m:mcs>
                                          <m:mc>
                                            <m:mcPr>
                                              <m:count m:val="1"/>
                                              <m:mcJc m:val="center"/>
                                            </m:mcPr>
                                          </m:mc>
                                        </m:mcs>
                                        <m:ctrlPr>
                                          <a:rPr lang="en-US" sz="1500" i="1">
                                            <a:solidFill>
                                              <a:srgbClr val="836967"/>
                                            </a:solidFill>
                                            <a:latin typeface="Cambria Math" panose="02040503050406030204" pitchFamily="18" charset="0"/>
                                          </a:rPr>
                                        </m:ctrlPr>
                                      </m:mPr>
                                      <m:mr>
                                        <m:e>
                                          <m:r>
                                            <a:rPr lang="en-US" sz="1500" i="1">
                                              <a:latin typeface="Cambria Math" panose="02040503050406030204" pitchFamily="18" charset="0"/>
                                            </a:rPr>
                                            <m:t>𝑢</m:t>
                                          </m:r>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𝑢</m:t>
                                              </m:r>
                                            </m:e>
                                            <m:sub>
                                              <m:r>
                                                <a:rPr lang="en-US" sz="1500" i="0">
                                                  <a:latin typeface="Cambria Math" panose="02040503050406030204" pitchFamily="18" charset="0"/>
                                                </a:rPr>
                                                <m:t>0</m:t>
                                              </m:r>
                                            </m:sub>
                                          </m:sSub>
                                        </m:e>
                                      </m:mr>
                                      <m:mr>
                                        <m:e>
                                          <m:r>
                                            <a:rPr lang="en-US" sz="1500" i="1">
                                              <a:latin typeface="Cambria Math" panose="02040503050406030204" pitchFamily="18" charset="0"/>
                                            </a:rPr>
                                            <m:t>𝑥</m:t>
                                          </m:r>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𝑥</m:t>
                                              </m:r>
                                            </m:e>
                                            <m:sub>
                                              <m:r>
                                                <a:rPr lang="en-US" sz="1500" i="0">
                                                  <a:latin typeface="Cambria Math" panose="02040503050406030204" pitchFamily="18" charset="0"/>
                                                </a:rPr>
                                                <m:t>0</m:t>
                                              </m:r>
                                            </m:sub>
                                          </m:sSub>
                                        </m:e>
                                      </m:mr>
                                    </m:m>
                                  </m:sub>
                                </m:sSub>
                              </m:e>
                              <m:e>
                                <m:sSub>
                                  <m:sSubPr>
                                    <m:ctrlPr>
                                      <a:rPr lang="en-US" sz="1500" i="1">
                                        <a:solidFill>
                                          <a:srgbClr val="836967"/>
                                        </a:solidFill>
                                        <a:latin typeface="Cambria Math" panose="02040503050406030204" pitchFamily="18" charset="0"/>
                                      </a:rPr>
                                    </m:ctrlPr>
                                  </m:sSubPr>
                                  <m:e>
                                    <m:d>
                                      <m:dPr>
                                        <m:begChr m:val=""/>
                                        <m:endChr m:val="|"/>
                                        <m:ctrlPr>
                                          <a:rPr lang="en-US" sz="1500" i="1">
                                            <a:solidFill>
                                              <a:srgbClr val="836967"/>
                                            </a:solidFill>
                                            <a:latin typeface="Cambria Math" panose="02040503050406030204" pitchFamily="18" charset="0"/>
                                          </a:rPr>
                                        </m:ctrlPr>
                                      </m:dPr>
                                      <m:e>
                                        <m:f>
                                          <m:fPr>
                                            <m:ctrlPr>
                                              <a:rPr lang="en-US" sz="1500" i="1">
                                                <a:solidFill>
                                                  <a:srgbClr val="836967"/>
                                                </a:solidFill>
                                                <a:latin typeface="Cambria Math" panose="02040503050406030204" pitchFamily="18" charset="0"/>
                                              </a:rPr>
                                            </m:ctrlPr>
                                          </m:fPr>
                                          <m:num>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𝑓</m:t>
                                                </m:r>
                                              </m:e>
                                              <m:sub>
                                                <m:r>
                                                  <a:rPr lang="en-US" sz="1500" i="0">
                                                    <a:latin typeface="Cambria Math" panose="02040503050406030204" pitchFamily="18" charset="0"/>
                                                  </a:rPr>
                                                  <m:t>3</m:t>
                                                </m:r>
                                              </m:sub>
                                            </m:sSub>
                                          </m:num>
                                          <m:den>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𝑣</m:t>
                                                </m:r>
                                              </m:e>
                                              <m:sub>
                                                <m:r>
                                                  <a:rPr lang="en-US" sz="1500" i="1">
                                                    <a:latin typeface="Cambria Math" panose="02040503050406030204" pitchFamily="18" charset="0"/>
                                                  </a:rPr>
                                                  <m:t>𝑟</m:t>
                                                </m:r>
                                              </m:sub>
                                            </m:sSub>
                                          </m:den>
                                        </m:f>
                                      </m:e>
                                    </m:d>
                                  </m:e>
                                  <m:sub>
                                    <m:m>
                                      <m:mPr>
                                        <m:plcHide m:val="on"/>
                                        <m:mcs>
                                          <m:mc>
                                            <m:mcPr>
                                              <m:count m:val="1"/>
                                              <m:mcJc m:val="center"/>
                                            </m:mcPr>
                                          </m:mc>
                                        </m:mcs>
                                        <m:ctrlPr>
                                          <a:rPr lang="en-US" sz="1500" i="1">
                                            <a:solidFill>
                                              <a:srgbClr val="836967"/>
                                            </a:solidFill>
                                            <a:latin typeface="Cambria Math" panose="02040503050406030204" pitchFamily="18" charset="0"/>
                                          </a:rPr>
                                        </m:ctrlPr>
                                      </m:mPr>
                                      <m:mr>
                                        <m:e>
                                          <m:r>
                                            <a:rPr lang="en-US" sz="1500" i="1">
                                              <a:latin typeface="Cambria Math" panose="02040503050406030204" pitchFamily="18" charset="0"/>
                                            </a:rPr>
                                            <m:t>𝑢</m:t>
                                          </m:r>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𝑢</m:t>
                                              </m:r>
                                            </m:e>
                                            <m:sub>
                                              <m:r>
                                                <a:rPr lang="en-US" sz="1500" i="0">
                                                  <a:latin typeface="Cambria Math" panose="02040503050406030204" pitchFamily="18" charset="0"/>
                                                </a:rPr>
                                                <m:t>0</m:t>
                                              </m:r>
                                            </m:sub>
                                          </m:sSub>
                                        </m:e>
                                      </m:mr>
                                      <m:mr>
                                        <m:e>
                                          <m:r>
                                            <a:rPr lang="en-US" sz="1500" i="1">
                                              <a:latin typeface="Cambria Math" panose="02040503050406030204" pitchFamily="18" charset="0"/>
                                            </a:rPr>
                                            <m:t>𝑥</m:t>
                                          </m:r>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𝑥</m:t>
                                              </m:r>
                                            </m:e>
                                            <m:sub>
                                              <m:r>
                                                <a:rPr lang="en-US" sz="1500" i="0">
                                                  <a:latin typeface="Cambria Math" panose="02040503050406030204" pitchFamily="18" charset="0"/>
                                                </a:rPr>
                                                <m:t>0</m:t>
                                              </m:r>
                                            </m:sub>
                                          </m:sSub>
                                        </m:e>
                                      </m:mr>
                                    </m:m>
                                  </m:sub>
                                </m:sSub>
                              </m:e>
                            </m:mr>
                          </m:m>
                        </m:e>
                      </m:d>
                    </m:oMath>
                  </m:oMathPara>
                </a14:m>
                <a:endParaRPr lang="en-US" sz="1500"/>
              </a:p>
            </p:txBody>
          </p:sp>
        </mc:Choice>
        <mc:Fallback xmlns="">
          <p:sp>
            <p:nvSpPr>
              <p:cNvPr id="11" name="TextBox 10">
                <a:extLst>
                  <a:ext uri="{FF2B5EF4-FFF2-40B4-BE49-F238E27FC236}">
                    <a16:creationId xmlns:a16="http://schemas.microsoft.com/office/drawing/2014/main" id="{5E978BBE-6B1F-CF7E-A0A5-59A394EF5645}"/>
                  </a:ext>
                </a:extLst>
              </p:cNvPr>
              <p:cNvSpPr txBox="1">
                <a:spLocks noRot="1" noChangeAspect="1" noMove="1" noResize="1" noEditPoints="1" noAdjustHandles="1" noChangeArrowheads="1" noChangeShapeType="1" noTextEdit="1"/>
              </p:cNvSpPr>
              <p:nvPr/>
            </p:nvSpPr>
            <p:spPr>
              <a:xfrm>
                <a:off x="7859596" y="3193025"/>
                <a:ext cx="3128211" cy="2643352"/>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5203567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630</TotalTime>
  <Words>1249</Words>
  <Application>Microsoft Office PowerPoint</Application>
  <PresentationFormat>Widescreen</PresentationFormat>
  <Paragraphs>169</Paragraphs>
  <Slides>19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Aptos</vt:lpstr>
      <vt:lpstr>Aptos Display</vt:lpstr>
      <vt:lpstr>Arial</vt:lpstr>
      <vt:lpstr>Cambria Math</vt:lpstr>
      <vt:lpstr>Tahoma</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Van Phap</dc:creator>
  <cp:lastModifiedBy>Van Phap</cp:lastModifiedBy>
  <cp:revision>11</cp:revision>
  <dcterms:created xsi:type="dcterms:W3CDTF">2024-05-23T11:58:14Z</dcterms:created>
  <dcterms:modified xsi:type="dcterms:W3CDTF">2024-06-04T15:29:53Z</dcterms:modified>
</cp:coreProperties>
</file>